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67" r:id="rId3"/>
    <p:sldId id="368" r:id="rId4"/>
    <p:sldId id="369" r:id="rId5"/>
    <p:sldId id="371" r:id="rId6"/>
    <p:sldId id="372" r:id="rId7"/>
    <p:sldId id="374" r:id="rId8"/>
    <p:sldId id="370" r:id="rId9"/>
    <p:sldId id="376" r:id="rId10"/>
    <p:sldId id="380" r:id="rId11"/>
    <p:sldId id="375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7" r:id="rId22"/>
    <p:sldId id="391" r:id="rId23"/>
    <p:sldId id="392" r:id="rId24"/>
    <p:sldId id="393" r:id="rId25"/>
    <p:sldId id="394" r:id="rId26"/>
    <p:sldId id="366" r:id="rId27"/>
    <p:sldId id="396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889"/>
    <a:srgbClr val="767171"/>
    <a:srgbClr val="633537"/>
    <a:srgbClr val="4B4F52"/>
    <a:srgbClr val="383733"/>
    <a:srgbClr val="AA5526"/>
    <a:srgbClr val="374D4A"/>
    <a:srgbClr val="404D56"/>
    <a:srgbClr val="3BE580"/>
    <a:srgbClr val="00D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3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5F1719DF-9111-40D5-BB90-D5A453CF7734}"/>
    <pc:docChg chg="undo redo custSel addSld delSld modSld sldOrd modMainMaster">
      <pc:chgData name="Kulinich Bohdan" userId="48e65c9f34e137d0" providerId="LiveId" clId="{5F1719DF-9111-40D5-BB90-D5A453CF7734}" dt="2020-01-27T09:00:10.687" v="13426" actId="47"/>
      <pc:docMkLst>
        <pc:docMk/>
      </pc:docMkLst>
      <pc:sldChg chg="modSp modTransition modAnim">
        <pc:chgData name="Kulinich Bohdan" userId="48e65c9f34e137d0" providerId="LiveId" clId="{5F1719DF-9111-40D5-BB90-D5A453CF7734}" dt="2020-01-05T17:15:43.255" v="61"/>
        <pc:sldMkLst>
          <pc:docMk/>
          <pc:sldMk cId="1088591982" sldId="256"/>
        </pc:sldMkLst>
        <pc:spChg chg="mod">
          <ac:chgData name="Kulinich Bohdan" userId="48e65c9f34e137d0" providerId="LiveId" clId="{5F1719DF-9111-40D5-BB90-D5A453CF7734}" dt="2020-01-05T10:33:28.395" v="57" actId="1076"/>
          <ac:spMkLst>
            <pc:docMk/>
            <pc:sldMk cId="1088591982" sldId="256"/>
            <ac:spMk id="13" creationId="{00000000-0000-0000-0000-000000000000}"/>
          </ac:spMkLst>
        </pc:spChg>
      </pc:sldChg>
      <pc:sldChg chg="add del modTransition">
        <pc:chgData name="Kulinich Bohdan" userId="48e65c9f34e137d0" providerId="LiveId" clId="{5F1719DF-9111-40D5-BB90-D5A453CF7734}" dt="2020-01-25T09:43:01.704" v="12741" actId="47"/>
        <pc:sldMkLst>
          <pc:docMk/>
          <pc:sldMk cId="4006822545" sldId="285"/>
        </pc:sldMkLst>
      </pc:sldChg>
      <pc:sldChg chg="del modTransition">
        <pc:chgData name="Kulinich Bohdan" userId="48e65c9f34e137d0" providerId="LiveId" clId="{5F1719DF-9111-40D5-BB90-D5A453CF7734}" dt="2020-01-05T17:16:00.969" v="67" actId="47"/>
        <pc:sldMkLst>
          <pc:docMk/>
          <pc:sldMk cId="1613192009" sldId="365"/>
        </pc:sldMkLst>
      </pc:sldChg>
      <pc:sldChg chg="modSp modTransition">
        <pc:chgData name="Kulinich Bohdan" userId="48e65c9f34e137d0" providerId="LiveId" clId="{5F1719DF-9111-40D5-BB90-D5A453CF7734}" dt="2020-01-25T09:51:20.854" v="12824" actId="20577"/>
        <pc:sldMkLst>
          <pc:docMk/>
          <pc:sldMk cId="2889811499" sldId="366"/>
        </pc:sldMkLst>
        <pc:spChg chg="mod">
          <ac:chgData name="Kulinich Bohdan" userId="48e65c9f34e137d0" providerId="LiveId" clId="{5F1719DF-9111-40D5-BB90-D5A453CF7734}" dt="2020-01-25T09:51:20.854" v="12824" actId="20577"/>
          <ac:spMkLst>
            <pc:docMk/>
            <pc:sldMk cId="2889811499" sldId="366"/>
            <ac:spMk id="7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0:56.480" v="12732" actId="207"/>
          <ac:spMkLst>
            <pc:docMk/>
            <pc:sldMk cId="2889811499" sldId="366"/>
            <ac:spMk id="35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1:41.517" v="12735" actId="207"/>
          <ac:spMkLst>
            <pc:docMk/>
            <pc:sldMk cId="2889811499" sldId="366"/>
            <ac:spMk id="54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2:07.681" v="12738" actId="207"/>
          <ac:spMkLst>
            <pc:docMk/>
            <pc:sldMk cId="2889811499" sldId="366"/>
            <ac:spMk id="55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35:20" v="12635" actId="1076"/>
          <ac:spMkLst>
            <pc:docMk/>
            <pc:sldMk cId="2889811499" sldId="366"/>
            <ac:spMk id="57" creationId="{00000000-0000-0000-0000-000000000000}"/>
          </ac:spMkLst>
        </pc:spChg>
      </pc:sldChg>
      <pc:sldChg chg="addSp delSp modSp add modTransition addAnim delAnim modAnim">
        <pc:chgData name="Kulinich Bohdan" userId="48e65c9f34e137d0" providerId="LiveId" clId="{5F1719DF-9111-40D5-BB90-D5A453CF7734}" dt="2020-01-09T08:17:48.466" v="944" actId="14100"/>
        <pc:sldMkLst>
          <pc:docMk/>
          <pc:sldMk cId="948890182" sldId="367"/>
        </pc:sldMkLst>
        <pc:spChg chg="mod">
          <ac:chgData name="Kulinich Bohdan" userId="48e65c9f34e137d0" providerId="LiveId" clId="{5F1719DF-9111-40D5-BB90-D5A453CF7734}" dt="2020-01-05T17:24:02.832" v="95" actId="20577"/>
          <ac:spMkLst>
            <pc:docMk/>
            <pc:sldMk cId="948890182" sldId="367"/>
            <ac:spMk id="4" creationId="{00000000-0000-0000-0000-000000000000}"/>
          </ac:spMkLst>
        </pc:spChg>
        <pc:spChg chg="del">
          <ac:chgData name="Kulinich Bohdan" userId="48e65c9f34e137d0" providerId="LiveId" clId="{5F1719DF-9111-40D5-BB90-D5A453CF7734}" dt="2020-01-05T17:15:55.907" v="62" actId="478"/>
          <ac:spMkLst>
            <pc:docMk/>
            <pc:sldMk cId="948890182" sldId="367"/>
            <ac:spMk id="7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08T08:58:27.781" v="171" actId="1076"/>
          <ac:spMkLst>
            <pc:docMk/>
            <pc:sldMk cId="948890182" sldId="367"/>
            <ac:spMk id="7" creationId="{0D957D4D-4079-4759-B4B1-3C26EE13D178}"/>
          </ac:spMkLst>
        </pc:spChg>
        <pc:spChg chg="mod">
          <ac:chgData name="Kulinich Bohdan" userId="48e65c9f34e137d0" providerId="LiveId" clId="{5F1719DF-9111-40D5-BB90-D5A453CF7734}" dt="2020-01-08T08:57:55.463" v="166" actId="207"/>
          <ac:spMkLst>
            <pc:docMk/>
            <pc:sldMk cId="948890182" sldId="367"/>
            <ac:spMk id="16" creationId="{86CB3065-B974-4B30-BB89-7026BFBBE3F2}"/>
          </ac:spMkLst>
        </pc:spChg>
        <pc:spChg chg="add mod">
          <ac:chgData name="Kulinich Bohdan" userId="48e65c9f34e137d0" providerId="LiveId" clId="{5F1719DF-9111-40D5-BB90-D5A453CF7734}" dt="2020-01-08T08:57:55.463" v="166" actId="207"/>
          <ac:spMkLst>
            <pc:docMk/>
            <pc:sldMk cId="948890182" sldId="367"/>
            <ac:spMk id="17" creationId="{31A61E3A-C12A-43B0-B7FC-DB558E49041E}"/>
          </ac:spMkLst>
        </pc:spChg>
        <pc:spChg chg="add mod ord">
          <ac:chgData name="Kulinich Bohdan" userId="48e65c9f34e137d0" providerId="LiveId" clId="{5F1719DF-9111-40D5-BB90-D5A453CF7734}" dt="2020-01-08T09:19:07.478" v="362" actId="207"/>
          <ac:spMkLst>
            <pc:docMk/>
            <pc:sldMk cId="948890182" sldId="367"/>
            <ac:spMk id="32" creationId="{18F918BE-A148-4B7A-A08E-84D86673166E}"/>
          </ac:spMkLst>
        </pc:spChg>
        <pc:spChg chg="add mod ord">
          <ac:chgData name="Kulinich Bohdan" userId="48e65c9f34e137d0" providerId="LiveId" clId="{5F1719DF-9111-40D5-BB90-D5A453CF7734}" dt="2020-01-08T09:18:59.860" v="359" actId="207"/>
          <ac:spMkLst>
            <pc:docMk/>
            <pc:sldMk cId="948890182" sldId="367"/>
            <ac:spMk id="33" creationId="{FEC504CA-F5DD-4CFC-A088-2AA2696FE1C6}"/>
          </ac:spMkLst>
        </pc:spChg>
        <pc:spChg chg="del">
          <ac:chgData name="Kulinich Bohdan" userId="48e65c9f34e137d0" providerId="LiveId" clId="{5F1719DF-9111-40D5-BB90-D5A453CF7734}" dt="2020-01-05T17:15:56.482" v="63" actId="478"/>
          <ac:spMkLst>
            <pc:docMk/>
            <pc:sldMk cId="948890182" sldId="367"/>
            <ac:spMk id="35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09T08:00:47.678" v="510" actId="1582"/>
          <ac:spMkLst>
            <pc:docMk/>
            <pc:sldMk cId="948890182" sldId="367"/>
            <ac:spMk id="40" creationId="{C48C3763-79FF-4D90-8BF7-1E30F9C1392E}"/>
          </ac:spMkLst>
        </pc:spChg>
        <pc:spChg chg="add mod">
          <ac:chgData name="Kulinich Bohdan" userId="48e65c9f34e137d0" providerId="LiveId" clId="{5F1719DF-9111-40D5-BB90-D5A453CF7734}" dt="2020-01-08T09:19:15.640" v="363" actId="14100"/>
          <ac:spMkLst>
            <pc:docMk/>
            <pc:sldMk cId="948890182" sldId="367"/>
            <ac:spMk id="45" creationId="{5A504C8B-B90E-4A81-915C-416927634273}"/>
          </ac:spMkLst>
        </pc:spChg>
        <pc:spChg chg="add mod ord">
          <ac:chgData name="Kulinich Bohdan" userId="48e65c9f34e137d0" providerId="LiveId" clId="{5F1719DF-9111-40D5-BB90-D5A453CF7734}" dt="2020-01-08T09:18:52.682" v="356" actId="207"/>
          <ac:spMkLst>
            <pc:docMk/>
            <pc:sldMk cId="948890182" sldId="367"/>
            <ac:spMk id="46" creationId="{DAA23EB9-A699-4CF2-9EA7-C3BC81A3450C}"/>
          </ac:spMkLst>
        </pc:spChg>
        <pc:spChg chg="add mod">
          <ac:chgData name="Kulinich Bohdan" userId="48e65c9f34e137d0" providerId="LiveId" clId="{5F1719DF-9111-40D5-BB90-D5A453CF7734}" dt="2020-01-09T08:17:48.466" v="944" actId="14100"/>
          <ac:spMkLst>
            <pc:docMk/>
            <pc:sldMk cId="948890182" sldId="367"/>
            <ac:spMk id="47" creationId="{263E4E3A-578A-461C-AEA2-8E8B9EEA0D19}"/>
          </ac:spMkLst>
        </pc:spChg>
        <pc:spChg chg="add mod">
          <ac:chgData name="Kulinich Bohdan" userId="48e65c9f34e137d0" providerId="LiveId" clId="{5F1719DF-9111-40D5-BB90-D5A453CF7734}" dt="2020-01-08T09:20:44.686" v="389" actId="1076"/>
          <ac:spMkLst>
            <pc:docMk/>
            <pc:sldMk cId="948890182" sldId="367"/>
            <ac:spMk id="48" creationId="{EF435653-FED0-41C2-9888-BEEF468017F0}"/>
          </ac:spMkLst>
        </pc:spChg>
        <pc:spChg chg="del">
          <ac:chgData name="Kulinich Bohdan" userId="48e65c9f34e137d0" providerId="LiveId" clId="{5F1719DF-9111-40D5-BB90-D5A453CF7734}" dt="2020-01-05T17:15:57.511" v="64" actId="478"/>
          <ac:spMkLst>
            <pc:docMk/>
            <pc:sldMk cId="948890182" sldId="367"/>
            <ac:spMk id="54" creationId="{00000000-0000-0000-0000-000000000000}"/>
          </ac:spMkLst>
        </pc:spChg>
        <pc:spChg chg="del">
          <ac:chgData name="Kulinich Bohdan" userId="48e65c9f34e137d0" providerId="LiveId" clId="{5F1719DF-9111-40D5-BB90-D5A453CF7734}" dt="2020-01-05T17:15:58.993" v="66" actId="478"/>
          <ac:spMkLst>
            <pc:docMk/>
            <pc:sldMk cId="948890182" sldId="367"/>
            <ac:spMk id="55" creationId="{00000000-0000-0000-0000-000000000000}"/>
          </ac:spMkLst>
        </pc:spChg>
        <pc:spChg chg="del">
          <ac:chgData name="Kulinich Bohdan" userId="48e65c9f34e137d0" providerId="LiveId" clId="{5F1719DF-9111-40D5-BB90-D5A453CF7734}" dt="2020-01-05T17:15:58.270" v="65" actId="478"/>
          <ac:spMkLst>
            <pc:docMk/>
            <pc:sldMk cId="948890182" sldId="367"/>
            <ac:spMk id="57" creationId="{00000000-0000-0000-0000-000000000000}"/>
          </ac:spMkLst>
        </pc:spChg>
        <pc:picChg chg="add mod">
          <ac:chgData name="Kulinich Bohdan" userId="48e65c9f34e137d0" providerId="LiveId" clId="{5F1719DF-9111-40D5-BB90-D5A453CF7734}" dt="2020-01-05T17:58:45.289" v="117" actId="1076"/>
          <ac:picMkLst>
            <pc:docMk/>
            <pc:sldMk cId="948890182" sldId="367"/>
            <ac:picMk id="5" creationId="{E3AC0E2F-BDA0-4F72-B614-17A5F1011196}"/>
          </ac:picMkLst>
        </pc:picChg>
        <pc:picChg chg="add mod">
          <ac:chgData name="Kulinich Bohdan" userId="48e65c9f34e137d0" providerId="LiveId" clId="{5F1719DF-9111-40D5-BB90-D5A453CF7734}" dt="2020-01-05T17:58:46.293" v="118" actId="1076"/>
          <ac:picMkLst>
            <pc:docMk/>
            <pc:sldMk cId="948890182" sldId="367"/>
            <ac:picMk id="8" creationId="{F1599FFB-1162-4C0A-93A2-0ADA3C023897}"/>
          </ac:picMkLst>
        </pc:picChg>
        <pc:picChg chg="add mod">
          <ac:chgData name="Kulinich Bohdan" userId="48e65c9f34e137d0" providerId="LiveId" clId="{5F1719DF-9111-40D5-BB90-D5A453CF7734}" dt="2020-01-05T17:58:47.443" v="119" actId="1076"/>
          <ac:picMkLst>
            <pc:docMk/>
            <pc:sldMk cId="948890182" sldId="367"/>
            <ac:picMk id="10" creationId="{60F5CC73-9BF0-4329-90E2-5DC0D9E65DB6}"/>
          </ac:picMkLst>
        </pc:picChg>
        <pc:picChg chg="add del mod">
          <ac:chgData name="Kulinich Bohdan" userId="48e65c9f34e137d0" providerId="LiveId" clId="{5F1719DF-9111-40D5-BB90-D5A453CF7734}" dt="2020-01-08T09:16:11.936" v="286" actId="478"/>
          <ac:picMkLst>
            <pc:docMk/>
            <pc:sldMk cId="948890182" sldId="367"/>
            <ac:picMk id="14" creationId="{A3E9BAD8-C500-400A-8E81-E85FDC72C33D}"/>
          </ac:picMkLst>
        </pc:picChg>
        <pc:picChg chg="add mod ord modCrop">
          <ac:chgData name="Kulinich Bohdan" userId="48e65c9f34e137d0" providerId="LiveId" clId="{5F1719DF-9111-40D5-BB90-D5A453CF7734}" dt="2020-01-09T07:28:53.539" v="426" actId="166"/>
          <ac:picMkLst>
            <pc:docMk/>
            <pc:sldMk cId="948890182" sldId="367"/>
            <ac:picMk id="14" creationId="{B8018C40-D132-4681-86EC-1255D9130E40}"/>
          </ac:picMkLst>
        </pc:picChg>
        <pc:picChg chg="add mod modCrop">
          <ac:chgData name="Kulinich Bohdan" userId="48e65c9f34e137d0" providerId="LiveId" clId="{5F1719DF-9111-40D5-BB90-D5A453CF7734}" dt="2020-01-09T07:27:05.010" v="408" actId="732"/>
          <ac:picMkLst>
            <pc:docMk/>
            <pc:sldMk cId="948890182" sldId="367"/>
            <ac:picMk id="19" creationId="{982B4DAE-FFF0-4D3C-9C58-CDF2363AEEAE}"/>
          </ac:picMkLst>
        </pc:picChg>
        <pc:picChg chg="add mod">
          <ac:chgData name="Kulinich Bohdan" userId="48e65c9f34e137d0" providerId="LiveId" clId="{5F1719DF-9111-40D5-BB90-D5A453CF7734}" dt="2020-01-09T07:35:51.899" v="457" actId="1076"/>
          <ac:picMkLst>
            <pc:docMk/>
            <pc:sldMk cId="948890182" sldId="367"/>
            <ac:picMk id="24" creationId="{44E92BBD-97C9-47AA-9EAD-3783B8377C87}"/>
          </ac:picMkLst>
        </pc:picChg>
        <pc:picChg chg="add mod">
          <ac:chgData name="Kulinich Bohdan" userId="48e65c9f34e137d0" providerId="LiveId" clId="{5F1719DF-9111-40D5-BB90-D5A453CF7734}" dt="2020-01-09T07:35:47.033" v="455" actId="1076"/>
          <ac:picMkLst>
            <pc:docMk/>
            <pc:sldMk cId="948890182" sldId="367"/>
            <ac:picMk id="28" creationId="{EF13DB39-FBDD-45EE-8369-10A7221D815B}"/>
          </ac:picMkLst>
        </pc:picChg>
        <pc:picChg chg="add del">
          <ac:chgData name="Kulinich Bohdan" userId="48e65c9f34e137d0" providerId="LiveId" clId="{5F1719DF-9111-40D5-BB90-D5A453CF7734}" dt="2020-01-08T09:13:53.880" v="248"/>
          <ac:picMkLst>
            <pc:docMk/>
            <pc:sldMk cId="948890182" sldId="367"/>
            <ac:picMk id="38" creationId="{4CF95D98-8D45-4642-9B80-497BBD899B9F}"/>
          </ac:picMkLst>
        </pc:picChg>
        <pc:picChg chg="add mod modCrop">
          <ac:chgData name="Kulinich Bohdan" userId="48e65c9f34e137d0" providerId="LiveId" clId="{5F1719DF-9111-40D5-BB90-D5A453CF7734}" dt="2020-01-09T07:59:38.987" v="503" actId="732"/>
          <ac:picMkLst>
            <pc:docMk/>
            <pc:sldMk cId="948890182" sldId="367"/>
            <ac:picMk id="39" creationId="{2EC0020E-EE94-4357-B09B-18C8DE3338AC}"/>
          </ac:picMkLst>
        </pc:picChg>
        <pc:picChg chg="add del">
          <ac:chgData name="Kulinich Bohdan" userId="48e65c9f34e137d0" providerId="LiveId" clId="{5F1719DF-9111-40D5-BB90-D5A453CF7734}" dt="2020-01-08T09:13:56.384" v="250"/>
          <ac:picMkLst>
            <pc:docMk/>
            <pc:sldMk cId="948890182" sldId="367"/>
            <ac:picMk id="40" creationId="{E6BB9453-9718-4588-A076-8846AB868B6A}"/>
          </ac:picMkLst>
        </pc:picChg>
        <pc:inkChg chg="add del mod">
          <ac:chgData name="Kulinich Bohdan" userId="48e65c9f34e137d0" providerId="LiveId" clId="{5F1719DF-9111-40D5-BB90-D5A453CF7734}" dt="2020-01-08T08:58:21.966" v="170" actId="1076"/>
          <ac:inkMkLst>
            <pc:docMk/>
            <pc:sldMk cId="948890182" sldId="367"/>
            <ac:inkMk id="2" creationId="{053DD8D6-20C5-344E-A4F1-8BBE0022EDB7}"/>
          </ac:inkMkLst>
        </pc:inkChg>
        <pc:cxnChg chg="mod ord">
          <ac:chgData name="Kulinich Bohdan" userId="48e65c9f34e137d0" providerId="LiveId" clId="{5F1719DF-9111-40D5-BB90-D5A453CF7734}" dt="2020-01-09T07:28:53.539" v="426" actId="166"/>
          <ac:cxnSpMkLst>
            <pc:docMk/>
            <pc:sldMk cId="948890182" sldId="367"/>
            <ac:cxnSpMk id="15" creationId="{A54BEC31-1E09-419F-A4D1-01C07EC0D655}"/>
          </ac:cxnSpMkLst>
        </pc:cxnChg>
        <pc:cxnChg chg="add del mod">
          <ac:chgData name="Kulinich Bohdan" userId="48e65c9f34e137d0" providerId="LiveId" clId="{5F1719DF-9111-40D5-BB90-D5A453CF7734}" dt="2020-01-08T09:02:36.539" v="181" actId="11529"/>
          <ac:cxnSpMkLst>
            <pc:docMk/>
            <pc:sldMk cId="948890182" sldId="367"/>
            <ac:cxnSpMk id="19" creationId="{D1545956-555A-421F-9DFF-ED9E458A6BF7}"/>
          </ac:cxnSpMkLst>
        </pc:cxnChg>
        <pc:cxnChg chg="add mod">
          <ac:chgData name="Kulinich Bohdan" userId="48e65c9f34e137d0" providerId="LiveId" clId="{5F1719DF-9111-40D5-BB90-D5A453CF7734}" dt="2020-01-08T09:03:09.086" v="184" actId="1582"/>
          <ac:cxnSpMkLst>
            <pc:docMk/>
            <pc:sldMk cId="948890182" sldId="367"/>
            <ac:cxnSpMk id="21" creationId="{A100FECE-3953-4D7E-BF42-4E9DDB870394}"/>
          </ac:cxnSpMkLst>
        </pc:cxnChg>
        <pc:cxnChg chg="add mod">
          <ac:chgData name="Kulinich Bohdan" userId="48e65c9f34e137d0" providerId="LiveId" clId="{5F1719DF-9111-40D5-BB90-D5A453CF7734}" dt="2020-01-08T09:03:16.887" v="186" actId="1076"/>
          <ac:cxnSpMkLst>
            <pc:docMk/>
            <pc:sldMk cId="948890182" sldId="367"/>
            <ac:cxnSpMk id="22" creationId="{74D1D897-1385-42CC-B381-17C880DCB0F6}"/>
          </ac:cxnSpMkLst>
        </pc:cxnChg>
        <pc:cxnChg chg="add mod">
          <ac:chgData name="Kulinich Bohdan" userId="48e65c9f34e137d0" providerId="LiveId" clId="{5F1719DF-9111-40D5-BB90-D5A453CF7734}" dt="2020-01-08T09:04:01.018" v="192" actId="1076"/>
          <ac:cxnSpMkLst>
            <pc:docMk/>
            <pc:sldMk cId="948890182" sldId="367"/>
            <ac:cxnSpMk id="23" creationId="{894ADD61-BAE0-4A1A-AB95-7D7A7705DF80}"/>
          </ac:cxnSpMkLst>
        </pc:cxnChg>
        <pc:cxnChg chg="add mod">
          <ac:chgData name="Kulinich Bohdan" userId="48e65c9f34e137d0" providerId="LiveId" clId="{5F1719DF-9111-40D5-BB90-D5A453CF7734}" dt="2020-01-08T09:04:09.764" v="194" actId="1076"/>
          <ac:cxnSpMkLst>
            <pc:docMk/>
            <pc:sldMk cId="948890182" sldId="367"/>
            <ac:cxnSpMk id="26" creationId="{C5D055C3-D194-4AFB-B7AA-5D86C574813C}"/>
          </ac:cxnSpMkLst>
        </pc:cxnChg>
        <pc:cxnChg chg="add mod">
          <ac:chgData name="Kulinich Bohdan" userId="48e65c9f34e137d0" providerId="LiveId" clId="{5F1719DF-9111-40D5-BB90-D5A453CF7734}" dt="2020-01-08T09:04:21.977" v="198" actId="14100"/>
          <ac:cxnSpMkLst>
            <pc:docMk/>
            <pc:sldMk cId="948890182" sldId="367"/>
            <ac:cxnSpMk id="27" creationId="{B4829C3A-C097-49C8-9E69-B72910122DC7}"/>
          </ac:cxnSpMkLst>
        </pc:cxnChg>
        <pc:cxnChg chg="add mod">
          <ac:chgData name="Kulinich Bohdan" userId="48e65c9f34e137d0" providerId="LiveId" clId="{5F1719DF-9111-40D5-BB90-D5A453CF7734}" dt="2020-01-08T09:04:34.723" v="200" actId="1076"/>
          <ac:cxnSpMkLst>
            <pc:docMk/>
            <pc:sldMk cId="948890182" sldId="367"/>
            <ac:cxnSpMk id="30" creationId="{D8E0EF88-6AEA-4AD1-BDAB-CC243DAF3A13}"/>
          </ac:cxnSpMkLst>
        </pc:cxnChg>
        <pc:cxnChg chg="add mod">
          <ac:chgData name="Kulinich Bohdan" userId="48e65c9f34e137d0" providerId="LiveId" clId="{5F1719DF-9111-40D5-BB90-D5A453CF7734}" dt="2020-01-08T09:04:45.579" v="202" actId="1076"/>
          <ac:cxnSpMkLst>
            <pc:docMk/>
            <pc:sldMk cId="948890182" sldId="367"/>
            <ac:cxnSpMk id="31" creationId="{DA52F76D-9D38-4636-B586-018F6D8DFD97}"/>
          </ac:cxnSpMkLst>
        </pc:cxnChg>
        <pc:cxnChg chg="add del mod">
          <ac:chgData name="Kulinich Bohdan" userId="48e65c9f34e137d0" providerId="LiveId" clId="{5F1719DF-9111-40D5-BB90-D5A453CF7734}" dt="2020-01-08T09:13:27.520" v="241" actId="11529"/>
          <ac:cxnSpMkLst>
            <pc:docMk/>
            <pc:sldMk cId="948890182" sldId="367"/>
            <ac:cxnSpMk id="35" creationId="{C0746DA2-D9E4-45C5-A440-7D795D4F9F3D}"/>
          </ac:cxnSpMkLst>
        </pc:cxnChg>
        <pc:cxnChg chg="add mod">
          <ac:chgData name="Kulinich Bohdan" userId="48e65c9f34e137d0" providerId="LiveId" clId="{5F1719DF-9111-40D5-BB90-D5A453CF7734}" dt="2020-01-08T09:13:51.004" v="246" actId="14100"/>
          <ac:cxnSpMkLst>
            <pc:docMk/>
            <pc:sldMk cId="948890182" sldId="367"/>
            <ac:cxnSpMk id="36" creationId="{BC83C39C-5F45-467D-92DE-55E7D60D0B78}"/>
          </ac:cxnSpMkLst>
        </pc:cxnChg>
        <pc:cxnChg chg="add del">
          <ac:chgData name="Kulinich Bohdan" userId="48e65c9f34e137d0" providerId="LiveId" clId="{5F1719DF-9111-40D5-BB90-D5A453CF7734}" dt="2020-01-08T09:13:53.880" v="248"/>
          <ac:cxnSpMkLst>
            <pc:docMk/>
            <pc:sldMk cId="948890182" sldId="367"/>
            <ac:cxnSpMk id="39" creationId="{96463B49-126A-4636-90E7-A469C3C51EE5}"/>
          </ac:cxnSpMkLst>
        </pc:cxnChg>
        <pc:cxnChg chg="add del">
          <ac:chgData name="Kulinich Bohdan" userId="48e65c9f34e137d0" providerId="LiveId" clId="{5F1719DF-9111-40D5-BB90-D5A453CF7734}" dt="2020-01-08T09:13:56.384" v="250"/>
          <ac:cxnSpMkLst>
            <pc:docMk/>
            <pc:sldMk cId="948890182" sldId="367"/>
            <ac:cxnSpMk id="41" creationId="{FC83FC5A-F6E5-4A7E-A4F9-BB8AC2A42DB6}"/>
          </ac:cxnSpMkLst>
        </pc:cxnChg>
        <pc:cxnChg chg="add mod">
          <ac:chgData name="Kulinich Bohdan" userId="48e65c9f34e137d0" providerId="LiveId" clId="{5F1719DF-9111-40D5-BB90-D5A453CF7734}" dt="2020-01-08T09:19:23.387" v="364" actId="14100"/>
          <ac:cxnSpMkLst>
            <pc:docMk/>
            <pc:sldMk cId="948890182" sldId="367"/>
            <ac:cxnSpMk id="42" creationId="{39AC0758-A108-437A-8FAD-6907CDD43973}"/>
          </ac:cxnSpMkLst>
        </pc:cxnChg>
      </pc:sldChg>
      <pc:sldChg chg="addSp delSp modSp delAnim modAnim">
        <pc:chgData name="Kulinich Bohdan" userId="48e65c9f34e137d0" providerId="LiveId" clId="{5F1719DF-9111-40D5-BB90-D5A453CF7734}" dt="2020-01-14T12:29:53.189" v="2844"/>
        <pc:sldMkLst>
          <pc:docMk/>
          <pc:sldMk cId="1743156989" sldId="368"/>
        </pc:sldMkLst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2" creationId="{6C5E1589-4D51-4BC3-882B-8F9A05C26FE0}"/>
          </ac:spMkLst>
        </pc:spChg>
        <pc:spChg chg="mod">
          <ac:chgData name="Kulinich Bohdan" userId="48e65c9f34e137d0" providerId="LiveId" clId="{5F1719DF-9111-40D5-BB90-D5A453CF7734}" dt="2020-01-09T09:19:28.293" v="1125" actId="207"/>
          <ac:spMkLst>
            <pc:docMk/>
            <pc:sldMk cId="1743156989" sldId="368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09T08:33:31.244" v="968" actId="20577"/>
          <ac:spMkLst>
            <pc:docMk/>
            <pc:sldMk cId="1743156989" sldId="368"/>
            <ac:spMk id="4" creationId="{00000000-0000-0000-0000-000000000000}"/>
          </ac:spMkLst>
        </pc:spChg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5" creationId="{D146BC9A-5850-4D37-AE7D-A4918074CCF9}"/>
          </ac:spMkLst>
        </pc:spChg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6" creationId="{9BB5211D-B0D8-41A0-B378-2393A473B8E5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7" creationId="{0D957D4D-4079-4759-B4B1-3C26EE13D178}"/>
          </ac:spMkLst>
        </pc:spChg>
        <pc:spChg chg="add mod ord">
          <ac:chgData name="Kulinich Bohdan" userId="48e65c9f34e137d0" providerId="LiveId" clId="{5F1719DF-9111-40D5-BB90-D5A453CF7734}" dt="2020-01-12T12:10:34.854" v="1874" actId="167"/>
          <ac:spMkLst>
            <pc:docMk/>
            <pc:sldMk cId="1743156989" sldId="368"/>
            <ac:spMk id="7" creationId="{89E0ABE1-2859-4D1B-9664-6195C49F867A}"/>
          </ac:spMkLst>
        </pc:spChg>
        <pc:spChg chg="del">
          <ac:chgData name="Kulinich Bohdan" userId="48e65c9f34e137d0" providerId="LiveId" clId="{5F1719DF-9111-40D5-BB90-D5A453CF7734}" dt="2020-01-09T08:34:12.237" v="972" actId="478"/>
          <ac:spMkLst>
            <pc:docMk/>
            <pc:sldMk cId="1743156989" sldId="368"/>
            <ac:spMk id="12" creationId="{7A5391F8-553D-4E3B-B01E-B801783550F3}"/>
          </ac:spMkLst>
        </pc:spChg>
        <pc:spChg chg="del">
          <ac:chgData name="Kulinich Bohdan" userId="48e65c9f34e137d0" providerId="LiveId" clId="{5F1719DF-9111-40D5-BB90-D5A453CF7734}" dt="2020-01-09T08:34:12.237" v="972" actId="478"/>
          <ac:spMkLst>
            <pc:docMk/>
            <pc:sldMk cId="1743156989" sldId="368"/>
            <ac:spMk id="13" creationId="{EA1ACBFE-7007-432E-BD19-F72359B06E63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16" creationId="{86CB3065-B974-4B30-BB89-7026BFBBE3F2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17" creationId="{31A61E3A-C12A-43B0-B7FC-DB558E49041E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32" creationId="{18F918BE-A148-4B7A-A08E-84D86673166E}"/>
          </ac:spMkLst>
        </pc:spChg>
        <pc:spChg chg="del">
          <ac:chgData name="Kulinich Bohdan" userId="48e65c9f34e137d0" providerId="LiveId" clId="{5F1719DF-9111-40D5-BB90-D5A453CF7734}" dt="2020-01-09T08:34:05.690" v="970" actId="478"/>
          <ac:spMkLst>
            <pc:docMk/>
            <pc:sldMk cId="1743156989" sldId="368"/>
            <ac:spMk id="33" creationId="{FEC504CA-F5DD-4CFC-A088-2AA2696FE1C6}"/>
          </ac:spMkLst>
        </pc:spChg>
        <pc:spChg chg="del">
          <ac:chgData name="Kulinich Bohdan" userId="48e65c9f34e137d0" providerId="LiveId" clId="{5F1719DF-9111-40D5-BB90-D5A453CF7734}" dt="2020-01-09T08:34:15.715" v="973" actId="478"/>
          <ac:spMkLst>
            <pc:docMk/>
            <pc:sldMk cId="1743156989" sldId="368"/>
            <ac:spMk id="34" creationId="{086A8388-4F31-471D-B480-804D6524FB36}"/>
          </ac:spMkLst>
        </pc:spChg>
        <pc:spChg chg="del">
          <ac:chgData name="Kulinich Bohdan" userId="48e65c9f34e137d0" providerId="LiveId" clId="{5F1719DF-9111-40D5-BB90-D5A453CF7734}" dt="2020-01-09T08:34:12.237" v="972" actId="478"/>
          <ac:spMkLst>
            <pc:docMk/>
            <pc:sldMk cId="1743156989" sldId="368"/>
            <ac:spMk id="35" creationId="{72A7E634-7762-4CAA-BBC3-F3AE0B89D44D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37" creationId="{380B0ED9-FB6F-4D09-B4B2-19326ECB2D05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38" creationId="{F40E5BD0-779A-4AC0-8096-F731E262E638}"/>
          </ac:spMkLst>
        </pc:spChg>
        <pc:spChg chg="add mod">
          <ac:chgData name="Kulinich Bohdan" userId="48e65c9f34e137d0" providerId="LiveId" clId="{5F1719DF-9111-40D5-BB90-D5A453CF7734}" dt="2020-01-09T08:59:17.314" v="1042" actId="1076"/>
          <ac:spMkLst>
            <pc:docMk/>
            <pc:sldMk cId="1743156989" sldId="368"/>
            <ac:spMk id="40" creationId="{E6F9A728-B032-437F-BCA1-0BC0123F7050}"/>
          </ac:spMkLst>
        </pc:spChg>
        <pc:spChg chg="del">
          <ac:chgData name="Kulinich Bohdan" userId="48e65c9f34e137d0" providerId="LiveId" clId="{5F1719DF-9111-40D5-BB90-D5A453CF7734}" dt="2020-01-09T08:34:05.690" v="970" actId="478"/>
          <ac:spMkLst>
            <pc:docMk/>
            <pc:sldMk cId="1743156989" sldId="368"/>
            <ac:spMk id="45" creationId="{5A504C8B-B90E-4A81-915C-416927634273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46" creationId="{DAA23EB9-A699-4CF2-9EA7-C3BC81A3450C}"/>
          </ac:spMkLst>
        </pc:spChg>
        <pc:spChg chg="del">
          <ac:chgData name="Kulinich Bohdan" userId="48e65c9f34e137d0" providerId="LiveId" clId="{5F1719DF-9111-40D5-BB90-D5A453CF7734}" dt="2020-01-09T08:34:02.336" v="969" actId="478"/>
          <ac:spMkLst>
            <pc:docMk/>
            <pc:sldMk cId="1743156989" sldId="368"/>
            <ac:spMk id="48" creationId="{EF435653-FED0-41C2-9888-BEEF468017F0}"/>
          </ac:spMkLst>
        </pc:spChg>
        <pc:spChg chg="add mod ord">
          <ac:chgData name="Kulinich Bohdan" userId="48e65c9f34e137d0" providerId="LiveId" clId="{5F1719DF-9111-40D5-BB90-D5A453CF7734}" dt="2020-01-13T12:00:58.997" v="2616" actId="167"/>
          <ac:spMkLst>
            <pc:docMk/>
            <pc:sldMk cId="1743156989" sldId="368"/>
            <ac:spMk id="86" creationId="{C830C49C-4B22-403C-A351-713BFD029551}"/>
          </ac:spMkLst>
        </pc:spChg>
        <pc:spChg chg="add mod ord">
          <ac:chgData name="Kulinich Bohdan" userId="48e65c9f34e137d0" providerId="LiveId" clId="{5F1719DF-9111-40D5-BB90-D5A453CF7734}" dt="2020-01-13T12:01:26.984" v="2620"/>
          <ac:spMkLst>
            <pc:docMk/>
            <pc:sldMk cId="1743156989" sldId="368"/>
            <ac:spMk id="87" creationId="{4BD8D31F-6FB9-4D70-B50A-6BA5C7BCBCBA}"/>
          </ac:spMkLst>
        </pc:spChg>
        <pc:spChg chg="add mod ord">
          <ac:chgData name="Kulinich Bohdan" userId="48e65c9f34e137d0" providerId="LiveId" clId="{5F1719DF-9111-40D5-BB90-D5A453CF7734}" dt="2020-01-09T11:24:46.341" v="1509" actId="1076"/>
          <ac:spMkLst>
            <pc:docMk/>
            <pc:sldMk cId="1743156989" sldId="368"/>
            <ac:spMk id="140" creationId="{04CD1B42-DF59-405C-A4AB-5588888EB830}"/>
          </ac:spMkLst>
        </pc:spChg>
        <pc:spChg chg="add mod ord">
          <ac:chgData name="Kulinich Bohdan" userId="48e65c9f34e137d0" providerId="LiveId" clId="{5F1719DF-9111-40D5-BB90-D5A453CF7734}" dt="2020-01-09T12:19:08.775" v="1751" actId="207"/>
          <ac:spMkLst>
            <pc:docMk/>
            <pc:sldMk cId="1743156989" sldId="368"/>
            <ac:spMk id="141" creationId="{C8443418-78B5-4643-8632-FE6F01EB5922}"/>
          </ac:spMkLst>
        </pc:spChg>
        <pc:spChg chg="add mod ord">
          <ac:chgData name="Kulinich Bohdan" userId="48e65c9f34e137d0" providerId="LiveId" clId="{5F1719DF-9111-40D5-BB90-D5A453CF7734}" dt="2020-01-09T12:18:24.898" v="1736" actId="207"/>
          <ac:spMkLst>
            <pc:docMk/>
            <pc:sldMk cId="1743156989" sldId="368"/>
            <ac:spMk id="142" creationId="{2C6FA939-9671-4A67-81A7-CDB615BEB000}"/>
          </ac:spMkLst>
        </pc:spChg>
        <pc:spChg chg="add mod ord">
          <ac:chgData name="Kulinich Bohdan" userId="48e65c9f34e137d0" providerId="LiveId" clId="{5F1719DF-9111-40D5-BB90-D5A453CF7734}" dt="2020-01-09T11:24:46.341" v="1509" actId="1076"/>
          <ac:spMkLst>
            <pc:docMk/>
            <pc:sldMk cId="1743156989" sldId="368"/>
            <ac:spMk id="143" creationId="{DDCA1FB5-D3A8-41C8-A098-A0DBD9CD84AB}"/>
          </ac:spMkLst>
        </pc:spChg>
        <pc:spChg chg="add mod">
          <ac:chgData name="Kulinich Bohdan" userId="48e65c9f34e137d0" providerId="LiveId" clId="{5F1719DF-9111-40D5-BB90-D5A453CF7734}" dt="2020-01-09T12:22:10.433" v="1788" actId="14100"/>
          <ac:spMkLst>
            <pc:docMk/>
            <pc:sldMk cId="1743156989" sldId="368"/>
            <ac:spMk id="240" creationId="{8A7BB13E-A04A-40AF-AFE6-F08FBB45C644}"/>
          </ac:spMkLst>
        </pc:spChg>
        <pc:spChg chg="add mod">
          <ac:chgData name="Kulinich Bohdan" userId="48e65c9f34e137d0" providerId="LiveId" clId="{5F1719DF-9111-40D5-BB90-D5A453CF7734}" dt="2020-01-09T12:27:20.936" v="1798" actId="14100"/>
          <ac:spMkLst>
            <pc:docMk/>
            <pc:sldMk cId="1743156989" sldId="368"/>
            <ac:spMk id="241" creationId="{316E2B1D-61AF-4FCF-904B-03931880224F}"/>
          </ac:spMkLst>
        </pc:spChg>
        <pc:spChg chg="add mod">
          <ac:chgData name="Kulinich Bohdan" userId="48e65c9f34e137d0" providerId="LiveId" clId="{5F1719DF-9111-40D5-BB90-D5A453CF7734}" dt="2020-01-09T12:28:35.371" v="1807" actId="14100"/>
          <ac:spMkLst>
            <pc:docMk/>
            <pc:sldMk cId="1743156989" sldId="368"/>
            <ac:spMk id="242" creationId="{EC99F7EA-CBB5-44A1-9E67-C399526490D3}"/>
          </ac:spMkLst>
        </pc:spChg>
        <pc:spChg chg="add mod">
          <ac:chgData name="Kulinich Bohdan" userId="48e65c9f34e137d0" providerId="LiveId" clId="{5F1719DF-9111-40D5-BB90-D5A453CF7734}" dt="2020-01-09T12:22:50.583" v="1796" actId="14100"/>
          <ac:spMkLst>
            <pc:docMk/>
            <pc:sldMk cId="1743156989" sldId="368"/>
            <ac:spMk id="243" creationId="{50928174-4AE3-4614-BE0C-3BC1611091D0}"/>
          </ac:spMkLst>
        </pc:spChg>
        <pc:spChg chg="add mod">
          <ac:chgData name="Kulinich Bohdan" userId="48e65c9f34e137d0" providerId="LiveId" clId="{5F1719DF-9111-40D5-BB90-D5A453CF7734}" dt="2020-01-09T12:29:00.051" v="1809" actId="207"/>
          <ac:spMkLst>
            <pc:docMk/>
            <pc:sldMk cId="1743156989" sldId="368"/>
            <ac:spMk id="244" creationId="{D30B6BC9-23C2-464C-977E-5FB7E09FACF4}"/>
          </ac:spMkLst>
        </pc:spChg>
        <pc:spChg chg="add mod">
          <ac:chgData name="Kulinich Bohdan" userId="48e65c9f34e137d0" providerId="LiveId" clId="{5F1719DF-9111-40D5-BB90-D5A453CF7734}" dt="2020-01-09T12:29:00.051" v="1809" actId="207"/>
          <ac:spMkLst>
            <pc:docMk/>
            <pc:sldMk cId="1743156989" sldId="368"/>
            <ac:spMk id="245" creationId="{5652C267-7116-489E-B2CD-4A1579EB9E2F}"/>
          </ac:spMkLst>
        </pc:spChg>
        <pc:spChg chg="add del mod">
          <ac:chgData name="Kulinich Bohdan" userId="48e65c9f34e137d0" providerId="LiveId" clId="{5F1719DF-9111-40D5-BB90-D5A453CF7734}" dt="2020-01-09T12:21:38.683" v="1782" actId="11529"/>
          <ac:spMkLst>
            <pc:docMk/>
            <pc:sldMk cId="1743156989" sldId="368"/>
            <ac:spMk id="246" creationId="{4F8ED599-25D0-49D2-B78C-12F94330B4B7}"/>
          </ac:spMkLst>
        </pc:spChg>
        <pc:picChg chg="del">
          <ac:chgData name="Kulinich Bohdan" userId="48e65c9f34e137d0" providerId="LiveId" clId="{5F1719DF-9111-40D5-BB90-D5A453CF7734}" dt="2020-01-09T08:34:08.851" v="971" actId="478"/>
          <ac:picMkLst>
            <pc:docMk/>
            <pc:sldMk cId="1743156989" sldId="368"/>
            <ac:picMk id="5" creationId="{E3AC0E2F-BDA0-4F72-B614-17A5F1011196}"/>
          </ac:picMkLst>
        </pc:picChg>
        <pc:picChg chg="del">
          <ac:chgData name="Kulinich Bohdan" userId="48e65c9f34e137d0" providerId="LiveId" clId="{5F1719DF-9111-40D5-BB90-D5A453CF7734}" dt="2020-01-09T08:34:12.237" v="972" actId="478"/>
          <ac:picMkLst>
            <pc:docMk/>
            <pc:sldMk cId="1743156989" sldId="368"/>
            <ac:picMk id="6" creationId="{C98A80C6-FA7A-48A4-8A48-75632F5BF7FE}"/>
          </ac:picMkLst>
        </pc:picChg>
        <pc:picChg chg="del">
          <ac:chgData name="Kulinich Bohdan" userId="48e65c9f34e137d0" providerId="LiveId" clId="{5F1719DF-9111-40D5-BB90-D5A453CF7734}" dt="2020-01-09T08:34:08.851" v="971" actId="478"/>
          <ac:picMkLst>
            <pc:docMk/>
            <pc:sldMk cId="1743156989" sldId="368"/>
            <ac:picMk id="8" creationId="{F1599FFB-1162-4C0A-93A2-0ADA3C023897}"/>
          </ac:picMkLst>
        </pc:picChg>
        <pc:picChg chg="del">
          <ac:chgData name="Kulinich Bohdan" userId="48e65c9f34e137d0" providerId="LiveId" clId="{5F1719DF-9111-40D5-BB90-D5A453CF7734}" dt="2020-01-09T08:34:12.237" v="972" actId="478"/>
          <ac:picMkLst>
            <pc:docMk/>
            <pc:sldMk cId="1743156989" sldId="368"/>
            <ac:picMk id="9" creationId="{C629B338-0215-4DD0-9DFC-526089EAD060}"/>
          </ac:picMkLst>
        </pc:picChg>
        <pc:picChg chg="del">
          <ac:chgData name="Kulinich Bohdan" userId="48e65c9f34e137d0" providerId="LiveId" clId="{5F1719DF-9111-40D5-BB90-D5A453CF7734}" dt="2020-01-09T08:34:08.851" v="971" actId="478"/>
          <ac:picMkLst>
            <pc:docMk/>
            <pc:sldMk cId="1743156989" sldId="368"/>
            <ac:picMk id="10" creationId="{60F5CC73-9BF0-4329-90E2-5DC0D9E65DB6}"/>
          </ac:picMkLst>
        </pc:picChg>
        <pc:picChg chg="add del mod modCrop">
          <ac:chgData name="Kulinich Bohdan" userId="48e65c9f34e137d0" providerId="LiveId" clId="{5F1719DF-9111-40D5-BB90-D5A453CF7734}" dt="2020-01-09T10:01:05.395" v="1206" actId="478"/>
          <ac:picMkLst>
            <pc:docMk/>
            <pc:sldMk cId="1743156989" sldId="368"/>
            <ac:picMk id="14" creationId="{E8097726-C117-4C53-8183-38AD1E4279C5}"/>
          </ac:picMkLst>
        </pc:picChg>
        <pc:picChg chg="add del mod ord">
          <ac:chgData name="Kulinich Bohdan" userId="48e65c9f34e137d0" providerId="LiveId" clId="{5F1719DF-9111-40D5-BB90-D5A453CF7734}" dt="2020-01-09T12:19:24.734" v="1756" actId="478"/>
          <ac:picMkLst>
            <pc:docMk/>
            <pc:sldMk cId="1743156989" sldId="368"/>
            <ac:picMk id="19" creationId="{57E609C8-BA22-4740-9985-AE85D6BA4178}"/>
          </ac:picMkLst>
        </pc:picChg>
        <pc:picChg chg="add del mod ord">
          <ac:chgData name="Kulinich Bohdan" userId="48e65c9f34e137d0" providerId="LiveId" clId="{5F1719DF-9111-40D5-BB90-D5A453CF7734}" dt="2020-01-09T09:18:17.800" v="1119" actId="478"/>
          <ac:picMkLst>
            <pc:docMk/>
            <pc:sldMk cId="1743156989" sldId="368"/>
            <ac:picMk id="24" creationId="{6EA56B6F-B4EA-4EC4-AC0E-FF4E3628D15A}"/>
          </ac:picMkLst>
        </pc:picChg>
        <pc:picChg chg="add del mod">
          <ac:chgData name="Kulinich Bohdan" userId="48e65c9f34e137d0" providerId="LiveId" clId="{5F1719DF-9111-40D5-BB90-D5A453CF7734}" dt="2020-01-09T12:01:46.425" v="1584" actId="478"/>
          <ac:picMkLst>
            <pc:docMk/>
            <pc:sldMk cId="1743156989" sldId="368"/>
            <ac:picMk id="28" creationId="{1DEBB540-BB9F-4B1F-89F5-6CF23339E1EA}"/>
          </ac:picMkLst>
        </pc:picChg>
        <pc:picChg chg="add">
          <ac:chgData name="Kulinich Bohdan" userId="48e65c9f34e137d0" providerId="LiveId" clId="{5F1719DF-9111-40D5-BB90-D5A453CF7734}" dt="2020-01-09T08:58:33.067" v="974"/>
          <ac:picMkLst>
            <pc:docMk/>
            <pc:sldMk cId="1743156989" sldId="368"/>
            <ac:picMk id="39" creationId="{D9D3E153-E165-4113-A3FE-05E6D3C56AB0}"/>
          </ac:picMkLst>
        </pc:picChg>
        <pc:picChg chg="add del mod">
          <ac:chgData name="Kulinich Bohdan" userId="48e65c9f34e137d0" providerId="LiveId" clId="{5F1719DF-9111-40D5-BB90-D5A453CF7734}" dt="2020-01-09T10:50:11.221" v="1426" actId="478"/>
          <ac:picMkLst>
            <pc:docMk/>
            <pc:sldMk cId="1743156989" sldId="368"/>
            <ac:picMk id="41" creationId="{9ED40E85-53FC-4687-B094-DDD0ED39B839}"/>
          </ac:picMkLst>
        </pc:picChg>
        <pc:picChg chg="add del mod">
          <ac:chgData name="Kulinich Bohdan" userId="48e65c9f34e137d0" providerId="LiveId" clId="{5F1719DF-9111-40D5-BB90-D5A453CF7734}" dt="2020-01-09T11:24:21.658" v="1506" actId="478"/>
          <ac:picMkLst>
            <pc:docMk/>
            <pc:sldMk cId="1743156989" sldId="368"/>
            <ac:picMk id="44" creationId="{F064B9C3-BC8D-43E7-BFB5-81BB58C3D3BD}"/>
          </ac:picMkLst>
        </pc:picChg>
        <pc:inkChg chg="del">
          <ac:chgData name="Kulinich Bohdan" userId="48e65c9f34e137d0" providerId="LiveId" clId="{5F1719DF-9111-40D5-BB90-D5A453CF7734}" dt="2020-01-09T08:34:02.336" v="969" actId="478"/>
          <ac:inkMkLst>
            <pc:docMk/>
            <pc:sldMk cId="1743156989" sldId="368"/>
            <ac:inkMk id="2" creationId="{053DD8D6-20C5-344E-A4F1-8BBE0022EDB7}"/>
          </ac:inkMkLst>
        </pc:ink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15" creationId="{A54BEC31-1E09-419F-A4D1-01C07EC0D655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1" creationId="{A100FECE-3953-4D7E-BF42-4E9DDB870394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2" creationId="{74D1D897-1385-42CC-B381-17C880DCB0F6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3" creationId="{894ADD61-BAE0-4A1A-AB95-7D7A7705DF80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6" creationId="{C5D055C3-D194-4AFB-B7AA-5D86C574813C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27" creationId="{B4829C3A-C097-49C8-9E69-B72910122DC7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30" creationId="{D8E0EF88-6AEA-4AD1-BDAB-CC243DAF3A13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31" creationId="{DA52F76D-9D38-4636-B586-018F6D8DFD97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36" creationId="{BC83C39C-5F45-467D-92DE-55E7D60D0B78}"/>
          </ac:cxnSpMkLst>
        </pc:cxnChg>
        <pc:cxnChg chg="del">
          <ac:chgData name="Kulinich Bohdan" userId="48e65c9f34e137d0" providerId="LiveId" clId="{5F1719DF-9111-40D5-BB90-D5A453CF7734}" dt="2020-01-09T08:34:02.336" v="969" actId="478"/>
          <ac:cxnSpMkLst>
            <pc:docMk/>
            <pc:sldMk cId="1743156989" sldId="368"/>
            <ac:cxnSpMk id="42" creationId="{39AC0758-A108-437A-8FAD-6907CDD43973}"/>
          </ac:cxnSpMkLst>
        </pc:cxnChg>
        <pc:cxnChg chg="add mod">
          <ac:chgData name="Kulinich Bohdan" userId="48e65c9f34e137d0" providerId="LiveId" clId="{5F1719DF-9111-40D5-BB90-D5A453CF7734}" dt="2020-01-09T09:20:24.086" v="1136" actId="14100"/>
          <ac:cxnSpMkLst>
            <pc:docMk/>
            <pc:sldMk cId="1743156989" sldId="368"/>
            <ac:cxnSpMk id="49" creationId="{080C1386-0DF0-4DB0-95F8-C7A701ECE6E9}"/>
          </ac:cxnSpMkLst>
        </pc:cxnChg>
        <pc:cxnChg chg="add mod">
          <ac:chgData name="Kulinich Bohdan" userId="48e65c9f34e137d0" providerId="LiveId" clId="{5F1719DF-9111-40D5-BB90-D5A453CF7734}" dt="2020-01-09T09:54:23.843" v="1175" actId="14100"/>
          <ac:cxnSpMkLst>
            <pc:docMk/>
            <pc:sldMk cId="1743156989" sldId="368"/>
            <ac:cxnSpMk id="50" creationId="{594F823C-28D3-41E2-AB39-CC9B6F7A7BA5}"/>
          </ac:cxnSpMkLst>
        </pc:cxnChg>
        <pc:cxnChg chg="add mod">
          <ac:chgData name="Kulinich Bohdan" userId="48e65c9f34e137d0" providerId="LiveId" clId="{5F1719DF-9111-40D5-BB90-D5A453CF7734}" dt="2020-01-09T09:21:26.799" v="1145" actId="14100"/>
          <ac:cxnSpMkLst>
            <pc:docMk/>
            <pc:sldMk cId="1743156989" sldId="368"/>
            <ac:cxnSpMk id="53" creationId="{419240AB-E1DC-48FC-A89E-FECA011EDEB7}"/>
          </ac:cxnSpMkLst>
        </pc:cxnChg>
        <pc:cxnChg chg="add mod">
          <ac:chgData name="Kulinich Bohdan" userId="48e65c9f34e137d0" providerId="LiveId" clId="{5F1719DF-9111-40D5-BB90-D5A453CF7734}" dt="2020-01-09T09:21:18.647" v="1144" actId="14100"/>
          <ac:cxnSpMkLst>
            <pc:docMk/>
            <pc:sldMk cId="1743156989" sldId="368"/>
            <ac:cxnSpMk id="57" creationId="{48CADAA0-545F-4F13-B03E-BF9BFF4D10FC}"/>
          </ac:cxnSpMkLst>
        </pc:cxnChg>
        <pc:cxnChg chg="add mod ord">
          <ac:chgData name="Kulinich Bohdan" userId="48e65c9f34e137d0" providerId="LiveId" clId="{5F1719DF-9111-40D5-BB90-D5A453CF7734}" dt="2020-01-13T12:01:58.931" v="2621" actId="167"/>
          <ac:cxnSpMkLst>
            <pc:docMk/>
            <pc:sldMk cId="1743156989" sldId="368"/>
            <ac:cxnSpMk id="63" creationId="{668DCAFC-957F-4476-A4AA-8929D2E37D77}"/>
          </ac:cxnSpMkLst>
        </pc:cxnChg>
        <pc:cxnChg chg="add mod ord">
          <ac:chgData name="Kulinich Bohdan" userId="48e65c9f34e137d0" providerId="LiveId" clId="{5F1719DF-9111-40D5-BB90-D5A453CF7734}" dt="2020-01-13T12:01:58.931" v="2621" actId="167"/>
          <ac:cxnSpMkLst>
            <pc:docMk/>
            <pc:sldMk cId="1743156989" sldId="368"/>
            <ac:cxnSpMk id="66" creationId="{5D4DF745-C0E0-4454-BAB9-22B41522E84C}"/>
          </ac:cxnSpMkLst>
        </pc:cxnChg>
        <pc:cxnChg chg="add mod ord">
          <ac:chgData name="Kulinich Bohdan" userId="48e65c9f34e137d0" providerId="LiveId" clId="{5F1719DF-9111-40D5-BB90-D5A453CF7734}" dt="2020-01-13T12:01:58.931" v="2621" actId="167"/>
          <ac:cxnSpMkLst>
            <pc:docMk/>
            <pc:sldMk cId="1743156989" sldId="368"/>
            <ac:cxnSpMk id="71" creationId="{3C1FD0C8-91B4-45F3-85E5-791C65F885EC}"/>
          </ac:cxnSpMkLst>
        </pc:cxnChg>
        <pc:cxnChg chg="add mod ord">
          <ac:chgData name="Kulinich Bohdan" userId="48e65c9f34e137d0" providerId="LiveId" clId="{5F1719DF-9111-40D5-BB90-D5A453CF7734}" dt="2020-01-13T12:02:07.679" v="2622" actId="14100"/>
          <ac:cxnSpMkLst>
            <pc:docMk/>
            <pc:sldMk cId="1743156989" sldId="368"/>
            <ac:cxnSpMk id="74" creationId="{93A33629-25E0-4A41-AD5C-E38395A5882B}"/>
          </ac:cxnSpMkLst>
        </pc:cxnChg>
        <pc:cxnChg chg="add del mod">
          <ac:chgData name="Kulinich Bohdan" userId="48e65c9f34e137d0" providerId="LiveId" clId="{5F1719DF-9111-40D5-BB90-D5A453CF7734}" dt="2020-01-09T10:02:23.391" v="1226" actId="478"/>
          <ac:cxnSpMkLst>
            <pc:docMk/>
            <pc:sldMk cId="1743156989" sldId="368"/>
            <ac:cxnSpMk id="88" creationId="{01141268-D60C-4492-9F25-29099B43B40F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90" creationId="{981CDC90-CD84-423C-85A9-4BCE069077E9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92" creationId="{1ECBB7E2-6E63-44D3-9F1C-D18D0DC9A59E}"/>
          </ac:cxnSpMkLst>
        </pc:cxnChg>
        <pc:cxnChg chg="add del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96" creationId="{2C70DD29-FB1F-4090-9C2F-B0375F48A7CA}"/>
          </ac:cxnSpMkLst>
        </pc:cxnChg>
        <pc:cxnChg chg="add del">
          <ac:chgData name="Kulinich Bohdan" userId="48e65c9f34e137d0" providerId="LiveId" clId="{5F1719DF-9111-40D5-BB90-D5A453CF7734}" dt="2020-01-09T10:30:17.513" v="1299" actId="478"/>
          <ac:cxnSpMkLst>
            <pc:docMk/>
            <pc:sldMk cId="1743156989" sldId="368"/>
            <ac:cxnSpMk id="99" creationId="{064852DA-BA08-422E-8A60-CFFA10B22EA2}"/>
          </ac:cxnSpMkLst>
        </pc:cxnChg>
        <pc:cxnChg chg="add del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00" creationId="{5E29426C-ADDC-42F0-B1C7-8AB327BFFA0D}"/>
          </ac:cxnSpMkLst>
        </pc:cxnChg>
        <pc:cxnChg chg="add del mod">
          <ac:chgData name="Kulinich Bohdan" userId="48e65c9f34e137d0" providerId="LiveId" clId="{5F1719DF-9111-40D5-BB90-D5A453CF7734}" dt="2020-01-09T10:31:38.262" v="1316"/>
          <ac:cxnSpMkLst>
            <pc:docMk/>
            <pc:sldMk cId="1743156989" sldId="368"/>
            <ac:cxnSpMk id="105" creationId="{81EA4EE4-0D84-4A0F-B565-A1649BDFCA9A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10" creationId="{84FA2554-320A-460C-A75C-F3B5532497BF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13" creationId="{803A6A48-935D-450C-B1D9-5772A7D10D4B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16" creationId="{E2818590-BF53-4865-A369-A51099564DAE}"/>
          </ac:cxnSpMkLst>
        </pc:cxnChg>
        <pc:cxnChg chg="add mo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22" creationId="{CD06D6C4-C0D2-4322-8C18-95A2CF84BE8B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25" creationId="{D0324B24-61C2-4F9B-AC6D-6660A2F722C5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29" creationId="{FDAC1F18-1458-4596-98B2-E6070AE0E650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33" creationId="{9E7F46CA-57E8-4D36-B5AE-EF5F9C0FA2CB}"/>
          </ac:cxnSpMkLst>
        </pc:cxnChg>
        <pc:cxnChg chg="add mod ord">
          <ac:chgData name="Kulinich Bohdan" userId="48e65c9f34e137d0" providerId="LiveId" clId="{5F1719DF-9111-40D5-BB90-D5A453CF7734}" dt="2020-01-09T11:24:46.341" v="1509" actId="1076"/>
          <ac:cxnSpMkLst>
            <pc:docMk/>
            <pc:sldMk cId="1743156989" sldId="368"/>
            <ac:cxnSpMk id="136" creationId="{32BE4A92-D221-4CCF-8C7A-F208C9B944AA}"/>
          </ac:cxnSpMkLst>
        </pc:cxnChg>
        <pc:cxnChg chg="add mod">
          <ac:chgData name="Kulinich Bohdan" userId="48e65c9f34e137d0" providerId="LiveId" clId="{5F1719DF-9111-40D5-BB90-D5A453CF7734}" dt="2020-01-09T11:32:19.875" v="1516" actId="14100"/>
          <ac:cxnSpMkLst>
            <pc:docMk/>
            <pc:sldMk cId="1743156989" sldId="368"/>
            <ac:cxnSpMk id="144" creationId="{689E91B4-FF8E-4736-9A5A-AEF38E72899B}"/>
          </ac:cxnSpMkLst>
        </pc:cxnChg>
        <pc:cxnChg chg="add mod">
          <ac:chgData name="Kulinich Bohdan" userId="48e65c9f34e137d0" providerId="LiveId" clId="{5F1719DF-9111-40D5-BB90-D5A453CF7734}" dt="2020-01-09T11:32:35.562" v="1520" actId="14100"/>
          <ac:cxnSpMkLst>
            <pc:docMk/>
            <pc:sldMk cId="1743156989" sldId="368"/>
            <ac:cxnSpMk id="148" creationId="{FB3D107F-0C2D-452C-8794-DD6FA8CAA522}"/>
          </ac:cxnSpMkLst>
        </pc:cxnChg>
        <pc:cxnChg chg="add mod">
          <ac:chgData name="Kulinich Bohdan" userId="48e65c9f34e137d0" providerId="LiveId" clId="{5F1719DF-9111-40D5-BB90-D5A453CF7734}" dt="2020-01-09T11:32:54.138" v="1524" actId="1076"/>
          <ac:cxnSpMkLst>
            <pc:docMk/>
            <pc:sldMk cId="1743156989" sldId="368"/>
            <ac:cxnSpMk id="151" creationId="{8465C33C-123C-4D7E-9CF1-E89347F5BDED}"/>
          </ac:cxnSpMkLst>
        </pc:cxnChg>
        <pc:cxnChg chg="add mod">
          <ac:chgData name="Kulinich Bohdan" userId="48e65c9f34e137d0" providerId="LiveId" clId="{5F1719DF-9111-40D5-BB90-D5A453CF7734}" dt="2020-01-09T11:33:22.632" v="1530" actId="14100"/>
          <ac:cxnSpMkLst>
            <pc:docMk/>
            <pc:sldMk cId="1743156989" sldId="368"/>
            <ac:cxnSpMk id="153" creationId="{8376CA8D-59BA-4E33-BD2A-2B8B2CBA89BA}"/>
          </ac:cxnSpMkLst>
        </pc:cxnChg>
        <pc:cxnChg chg="add mod">
          <ac:chgData name="Kulinich Bohdan" userId="48e65c9f34e137d0" providerId="LiveId" clId="{5F1719DF-9111-40D5-BB90-D5A453CF7734}" dt="2020-01-09T11:33:42.721" v="1534" actId="1076"/>
          <ac:cxnSpMkLst>
            <pc:docMk/>
            <pc:sldMk cId="1743156989" sldId="368"/>
            <ac:cxnSpMk id="158" creationId="{EF3F5C6A-D2DB-4AB8-9FA5-D4FEBE2FB4D8}"/>
          </ac:cxnSpMkLst>
        </pc:cxnChg>
        <pc:cxnChg chg="add mod">
          <ac:chgData name="Kulinich Bohdan" userId="48e65c9f34e137d0" providerId="LiveId" clId="{5F1719DF-9111-40D5-BB90-D5A453CF7734}" dt="2020-01-09T11:34:14.615" v="1541" actId="1076"/>
          <ac:cxnSpMkLst>
            <pc:docMk/>
            <pc:sldMk cId="1743156989" sldId="368"/>
            <ac:cxnSpMk id="160" creationId="{AD59FBA3-8D55-4D83-BAD2-4CF9318BA755}"/>
          </ac:cxnSpMkLst>
        </pc:cxnChg>
        <pc:cxnChg chg="add mod">
          <ac:chgData name="Kulinich Bohdan" userId="48e65c9f34e137d0" providerId="LiveId" clId="{5F1719DF-9111-40D5-BB90-D5A453CF7734}" dt="2020-01-09T11:34:32.134" v="1545" actId="14100"/>
          <ac:cxnSpMkLst>
            <pc:docMk/>
            <pc:sldMk cId="1743156989" sldId="368"/>
            <ac:cxnSpMk id="164" creationId="{C159B005-AC84-4C92-BCF2-6D0ED9AF56B8}"/>
          </ac:cxnSpMkLst>
        </pc:cxnChg>
        <pc:cxnChg chg="add mod">
          <ac:chgData name="Kulinich Bohdan" userId="48e65c9f34e137d0" providerId="LiveId" clId="{5F1719DF-9111-40D5-BB90-D5A453CF7734}" dt="2020-01-09T11:34:55.050" v="1549" actId="14100"/>
          <ac:cxnSpMkLst>
            <pc:docMk/>
            <pc:sldMk cId="1743156989" sldId="368"/>
            <ac:cxnSpMk id="166" creationId="{D65B9A5B-ABDC-4C84-9462-2A30B2F79778}"/>
          </ac:cxnSpMkLst>
        </pc:cxnChg>
        <pc:cxnChg chg="add mod">
          <ac:chgData name="Kulinich Bohdan" userId="48e65c9f34e137d0" providerId="LiveId" clId="{5F1719DF-9111-40D5-BB90-D5A453CF7734}" dt="2020-01-09T11:35:12.364" v="1553" actId="14100"/>
          <ac:cxnSpMkLst>
            <pc:docMk/>
            <pc:sldMk cId="1743156989" sldId="368"/>
            <ac:cxnSpMk id="170" creationId="{73A73A10-547C-40B0-9959-B824A3A88AEA}"/>
          </ac:cxnSpMkLst>
        </pc:cxnChg>
        <pc:cxnChg chg="add mod">
          <ac:chgData name="Kulinich Bohdan" userId="48e65c9f34e137d0" providerId="LiveId" clId="{5F1719DF-9111-40D5-BB90-D5A453CF7734}" dt="2020-01-09T11:35:36.687" v="1557" actId="14100"/>
          <ac:cxnSpMkLst>
            <pc:docMk/>
            <pc:sldMk cId="1743156989" sldId="368"/>
            <ac:cxnSpMk id="172" creationId="{4CB43A14-C8A2-4BAA-BA6E-E9FC4CC2D766}"/>
          </ac:cxnSpMkLst>
        </pc:cxnChg>
        <pc:cxnChg chg="add mod">
          <ac:chgData name="Kulinich Bohdan" userId="48e65c9f34e137d0" providerId="LiveId" clId="{5F1719DF-9111-40D5-BB90-D5A453CF7734}" dt="2020-01-09T11:36:21.062" v="1560" actId="14100"/>
          <ac:cxnSpMkLst>
            <pc:docMk/>
            <pc:sldMk cId="1743156989" sldId="368"/>
            <ac:cxnSpMk id="174" creationId="{3434B50E-4CD6-4272-BE4E-BF520F702C9F}"/>
          </ac:cxnSpMkLst>
        </pc:cxnChg>
        <pc:cxnChg chg="add mod">
          <ac:chgData name="Kulinich Bohdan" userId="48e65c9f34e137d0" providerId="LiveId" clId="{5F1719DF-9111-40D5-BB90-D5A453CF7734}" dt="2020-01-09T11:59:50.721" v="1564" actId="14100"/>
          <ac:cxnSpMkLst>
            <pc:docMk/>
            <pc:sldMk cId="1743156989" sldId="368"/>
            <ac:cxnSpMk id="176" creationId="{C86FDC15-2BDF-4054-B527-29C511676628}"/>
          </ac:cxnSpMkLst>
        </pc:cxnChg>
        <pc:cxnChg chg="add mod">
          <ac:chgData name="Kulinich Bohdan" userId="48e65c9f34e137d0" providerId="LiveId" clId="{5F1719DF-9111-40D5-BB90-D5A453CF7734}" dt="2020-01-09T12:00:10.361" v="1567" actId="14100"/>
          <ac:cxnSpMkLst>
            <pc:docMk/>
            <pc:sldMk cId="1743156989" sldId="368"/>
            <ac:cxnSpMk id="179" creationId="{57EA3B5D-4A9F-464E-8388-3AE839F39EC2}"/>
          </ac:cxnSpMkLst>
        </pc:cxnChg>
        <pc:cxnChg chg="add mod">
          <ac:chgData name="Kulinich Bohdan" userId="48e65c9f34e137d0" providerId="LiveId" clId="{5F1719DF-9111-40D5-BB90-D5A453CF7734}" dt="2020-01-09T12:00:30.780" v="1571" actId="14100"/>
          <ac:cxnSpMkLst>
            <pc:docMk/>
            <pc:sldMk cId="1743156989" sldId="368"/>
            <ac:cxnSpMk id="181" creationId="{0EDEDF63-A075-4CE5-A19B-C7A64A3C29E8}"/>
          </ac:cxnSpMkLst>
        </pc:cxnChg>
        <pc:cxnChg chg="add mod">
          <ac:chgData name="Kulinich Bohdan" userId="48e65c9f34e137d0" providerId="LiveId" clId="{5F1719DF-9111-40D5-BB90-D5A453CF7734}" dt="2020-01-09T12:00:58.146" v="1575" actId="14100"/>
          <ac:cxnSpMkLst>
            <pc:docMk/>
            <pc:sldMk cId="1743156989" sldId="368"/>
            <ac:cxnSpMk id="184" creationId="{E4F36350-648A-4F7C-89F1-29FCCADE9D46}"/>
          </ac:cxnSpMkLst>
        </pc:cxnChg>
        <pc:cxnChg chg="add mod ord">
          <ac:chgData name="Kulinich Bohdan" userId="48e65c9f34e137d0" providerId="LiveId" clId="{5F1719DF-9111-40D5-BB90-D5A453CF7734}" dt="2020-01-12T12:10:42.789" v="1875" actId="167"/>
          <ac:cxnSpMkLst>
            <pc:docMk/>
            <pc:sldMk cId="1743156989" sldId="368"/>
            <ac:cxnSpMk id="187" creationId="{4B7C6948-507F-4032-93E4-71C5F7F91148}"/>
          </ac:cxnSpMkLst>
        </pc:cxnChg>
        <pc:cxnChg chg="add mod ord">
          <ac:chgData name="Kulinich Bohdan" userId="48e65c9f34e137d0" providerId="LiveId" clId="{5F1719DF-9111-40D5-BB90-D5A453CF7734}" dt="2020-01-12T12:10:42.789" v="1875" actId="167"/>
          <ac:cxnSpMkLst>
            <pc:docMk/>
            <pc:sldMk cId="1743156989" sldId="368"/>
            <ac:cxnSpMk id="189" creationId="{735A0353-4277-479F-B6A1-667F435BE758}"/>
          </ac:cxnSpMkLst>
        </pc:cxnChg>
        <pc:cxnChg chg="add mod">
          <ac:chgData name="Kulinich Bohdan" userId="48e65c9f34e137d0" providerId="LiveId" clId="{5F1719DF-9111-40D5-BB90-D5A453CF7734}" dt="2020-01-09T12:13:03.553" v="1681" actId="14100"/>
          <ac:cxnSpMkLst>
            <pc:docMk/>
            <pc:sldMk cId="1743156989" sldId="368"/>
            <ac:cxnSpMk id="194" creationId="{4B51E3E5-DFA2-4B6D-B21C-9B61007F76CF}"/>
          </ac:cxnSpMkLst>
        </pc:cxnChg>
        <pc:cxnChg chg="add mod">
          <ac:chgData name="Kulinich Bohdan" userId="48e65c9f34e137d0" providerId="LiveId" clId="{5F1719DF-9111-40D5-BB90-D5A453CF7734}" dt="2020-01-09T12:10:10.357" v="1650" actId="1076"/>
          <ac:cxnSpMkLst>
            <pc:docMk/>
            <pc:sldMk cId="1743156989" sldId="368"/>
            <ac:cxnSpMk id="197" creationId="{DE6E3D65-EDCB-452B-8E90-19F4F6F0CFC4}"/>
          </ac:cxnSpMkLst>
        </pc:cxnChg>
        <pc:cxnChg chg="add mod">
          <ac:chgData name="Kulinich Bohdan" userId="48e65c9f34e137d0" providerId="LiveId" clId="{5F1719DF-9111-40D5-BB90-D5A453CF7734}" dt="2020-01-09T12:15:30.880" v="1705" actId="14100"/>
          <ac:cxnSpMkLst>
            <pc:docMk/>
            <pc:sldMk cId="1743156989" sldId="368"/>
            <ac:cxnSpMk id="198" creationId="{B1AEFA94-88D4-4F6B-9859-C01ED5B5B29E}"/>
          </ac:cxnSpMkLst>
        </pc:cxnChg>
        <pc:cxnChg chg="add mod">
          <ac:chgData name="Kulinich Bohdan" userId="48e65c9f34e137d0" providerId="LiveId" clId="{5F1719DF-9111-40D5-BB90-D5A453CF7734}" dt="2020-01-09T12:10:58.048" v="1661" actId="14100"/>
          <ac:cxnSpMkLst>
            <pc:docMk/>
            <pc:sldMk cId="1743156989" sldId="368"/>
            <ac:cxnSpMk id="200" creationId="{087D7DEF-0B2C-4C33-9799-2953B28869BF}"/>
          </ac:cxnSpMkLst>
        </pc:cxnChg>
        <pc:cxnChg chg="add mod">
          <ac:chgData name="Kulinich Bohdan" userId="48e65c9f34e137d0" providerId="LiveId" clId="{5F1719DF-9111-40D5-BB90-D5A453CF7734}" dt="2020-01-09T12:15:31.312" v="1706" actId="1076"/>
          <ac:cxnSpMkLst>
            <pc:docMk/>
            <pc:sldMk cId="1743156989" sldId="368"/>
            <ac:cxnSpMk id="203" creationId="{6568C762-BFFA-46A1-9BAD-DBBAE2C4DAE8}"/>
          </ac:cxnSpMkLst>
        </pc:cxnChg>
        <pc:cxnChg chg="add mod">
          <ac:chgData name="Kulinich Bohdan" userId="48e65c9f34e137d0" providerId="LiveId" clId="{5F1719DF-9111-40D5-BB90-D5A453CF7734}" dt="2020-01-09T12:12:15.987" v="1673" actId="14100"/>
          <ac:cxnSpMkLst>
            <pc:docMk/>
            <pc:sldMk cId="1743156989" sldId="368"/>
            <ac:cxnSpMk id="206" creationId="{598A9E1D-335C-4DEB-8E2D-B7E66F735BDE}"/>
          </ac:cxnSpMkLst>
        </pc:cxnChg>
        <pc:cxnChg chg="add del mod">
          <ac:chgData name="Kulinich Bohdan" userId="48e65c9f34e137d0" providerId="LiveId" clId="{5F1719DF-9111-40D5-BB90-D5A453CF7734}" dt="2020-01-09T12:15:31.760" v="1707" actId="478"/>
          <ac:cxnSpMkLst>
            <pc:docMk/>
            <pc:sldMk cId="1743156989" sldId="368"/>
            <ac:cxnSpMk id="209" creationId="{A0F8F026-2CD0-47F7-B015-0469BCB7D806}"/>
          </ac:cxnSpMkLst>
        </pc:cxnChg>
        <pc:cxnChg chg="add mod">
          <ac:chgData name="Kulinich Bohdan" userId="48e65c9f34e137d0" providerId="LiveId" clId="{5F1719DF-9111-40D5-BB90-D5A453CF7734}" dt="2020-01-09T12:14:06.079" v="1690" actId="14100"/>
          <ac:cxnSpMkLst>
            <pc:docMk/>
            <pc:sldMk cId="1743156989" sldId="368"/>
            <ac:cxnSpMk id="211" creationId="{C642D5BF-E9BA-44B9-A988-37F38A960440}"/>
          </ac:cxnSpMkLst>
        </pc:cxnChg>
        <pc:cxnChg chg="add mod">
          <ac:chgData name="Kulinich Bohdan" userId="48e65c9f34e137d0" providerId="LiveId" clId="{5F1719DF-9111-40D5-BB90-D5A453CF7734}" dt="2020-01-09T12:13:23.960" v="1684" actId="1076"/>
          <ac:cxnSpMkLst>
            <pc:docMk/>
            <pc:sldMk cId="1743156989" sldId="368"/>
            <ac:cxnSpMk id="213" creationId="{9446EDD7-7CE3-4B46-90A4-5336A5B34F8E}"/>
          </ac:cxnSpMkLst>
        </pc:cxnChg>
        <pc:cxnChg chg="add mod">
          <ac:chgData name="Kulinich Bohdan" userId="48e65c9f34e137d0" providerId="LiveId" clId="{5F1719DF-9111-40D5-BB90-D5A453CF7734}" dt="2020-01-09T12:14:27.365" v="1693" actId="14100"/>
          <ac:cxnSpMkLst>
            <pc:docMk/>
            <pc:sldMk cId="1743156989" sldId="368"/>
            <ac:cxnSpMk id="214" creationId="{D01CDD3A-3A1D-4617-A5CA-1F76218848EA}"/>
          </ac:cxnSpMkLst>
        </pc:cxnChg>
        <pc:cxnChg chg="add mod">
          <ac:chgData name="Kulinich Bohdan" userId="48e65c9f34e137d0" providerId="LiveId" clId="{5F1719DF-9111-40D5-BB90-D5A453CF7734}" dt="2020-01-09T12:15:58.235" v="1711" actId="1076"/>
          <ac:cxnSpMkLst>
            <pc:docMk/>
            <pc:sldMk cId="1743156989" sldId="368"/>
            <ac:cxnSpMk id="226" creationId="{ADF97B2C-CE86-4196-B47D-8233CD74E849}"/>
          </ac:cxnSpMkLst>
        </pc:cxnChg>
        <pc:cxnChg chg="add mod">
          <ac:chgData name="Kulinich Bohdan" userId="48e65c9f34e137d0" providerId="LiveId" clId="{5F1719DF-9111-40D5-BB90-D5A453CF7734}" dt="2020-01-09T12:16:04.220" v="1713" actId="1076"/>
          <ac:cxnSpMkLst>
            <pc:docMk/>
            <pc:sldMk cId="1743156989" sldId="368"/>
            <ac:cxnSpMk id="228" creationId="{CE1DE458-DED0-4B8A-B285-97741D1ACEB2}"/>
          </ac:cxnSpMkLst>
        </pc:cxnChg>
        <pc:cxnChg chg="add mod">
          <ac:chgData name="Kulinich Bohdan" userId="48e65c9f34e137d0" providerId="LiveId" clId="{5F1719DF-9111-40D5-BB90-D5A453CF7734}" dt="2020-01-09T12:16:18.543" v="1717" actId="14100"/>
          <ac:cxnSpMkLst>
            <pc:docMk/>
            <pc:sldMk cId="1743156989" sldId="368"/>
            <ac:cxnSpMk id="229" creationId="{5E7CFDA5-19FC-4585-B4D5-163A6E180DB0}"/>
          </ac:cxnSpMkLst>
        </pc:cxnChg>
        <pc:cxnChg chg="add mod">
          <ac:chgData name="Kulinich Bohdan" userId="48e65c9f34e137d0" providerId="LiveId" clId="{5F1719DF-9111-40D5-BB90-D5A453CF7734}" dt="2020-01-09T12:16:54.499" v="1720" actId="1076"/>
          <ac:cxnSpMkLst>
            <pc:docMk/>
            <pc:sldMk cId="1743156989" sldId="368"/>
            <ac:cxnSpMk id="231" creationId="{23F6C424-683C-4AB1-89ED-148BC4BAAA31}"/>
          </ac:cxnSpMkLst>
        </pc:cxnChg>
        <pc:cxnChg chg="add mod">
          <ac:chgData name="Kulinich Bohdan" userId="48e65c9f34e137d0" providerId="LiveId" clId="{5F1719DF-9111-40D5-BB90-D5A453CF7734}" dt="2020-01-09T12:17:11.108" v="1723" actId="14100"/>
          <ac:cxnSpMkLst>
            <pc:docMk/>
            <pc:sldMk cId="1743156989" sldId="368"/>
            <ac:cxnSpMk id="232" creationId="{D3080FE1-AC78-462A-954E-A0671DDBB776}"/>
          </ac:cxnSpMkLst>
        </pc:cxnChg>
        <pc:cxnChg chg="add mod">
          <ac:chgData name="Kulinich Bohdan" userId="48e65c9f34e137d0" providerId="LiveId" clId="{5F1719DF-9111-40D5-BB90-D5A453CF7734}" dt="2020-01-09T12:17:26.916" v="1727" actId="14100"/>
          <ac:cxnSpMkLst>
            <pc:docMk/>
            <pc:sldMk cId="1743156989" sldId="368"/>
            <ac:cxnSpMk id="234" creationId="{3D99C9A5-09AE-4C45-A073-92B4858D3DDE}"/>
          </ac:cxnSpMkLst>
        </pc:cxnChg>
        <pc:cxnChg chg="add mod">
          <ac:chgData name="Kulinich Bohdan" userId="48e65c9f34e137d0" providerId="LiveId" clId="{5F1719DF-9111-40D5-BB90-D5A453CF7734}" dt="2020-01-09T12:17:44.592" v="1731" actId="14100"/>
          <ac:cxnSpMkLst>
            <pc:docMk/>
            <pc:sldMk cId="1743156989" sldId="368"/>
            <ac:cxnSpMk id="237" creationId="{90C85996-34A6-43F9-90DD-53FE59DA66DD}"/>
          </ac:cxnSpMkLst>
        </pc:cxnChg>
      </pc:sldChg>
      <pc:sldChg chg="delSp modSp add ord delAnim">
        <pc:chgData name="Kulinich Bohdan" userId="48e65c9f34e137d0" providerId="LiveId" clId="{5F1719DF-9111-40D5-BB90-D5A453CF7734}" dt="2020-01-12T11:05:58.942" v="1812" actId="1076"/>
        <pc:sldMkLst>
          <pc:docMk/>
          <pc:sldMk cId="3041926346" sldId="369"/>
        </pc:sldMkLst>
        <pc:spChg chg="del">
          <ac:chgData name="Kulinich Bohdan" userId="48e65c9f34e137d0" providerId="LiveId" clId="{5F1719DF-9111-40D5-BB90-D5A453CF7734}" dt="2020-01-09T09:55:21.820" v="1182" actId="478"/>
          <ac:spMkLst>
            <pc:docMk/>
            <pc:sldMk cId="3041926346" sldId="369"/>
            <ac:spMk id="47" creationId="{263E4E3A-578A-461C-AEA2-8E8B9EEA0D19}"/>
          </ac:spMkLst>
        </pc:spChg>
        <pc:spChg chg="mod">
          <ac:chgData name="Kulinich Bohdan" userId="48e65c9f34e137d0" providerId="LiveId" clId="{5F1719DF-9111-40D5-BB90-D5A453CF7734}" dt="2020-01-12T11:05:58.942" v="1812" actId="1076"/>
          <ac:spMkLst>
            <pc:docMk/>
            <pc:sldMk cId="3041926346" sldId="369"/>
            <ac:spMk id="105" creationId="{DDDE025F-95A6-468D-B1FD-83AF41A5758A}"/>
          </ac:spMkLst>
        </pc:spChg>
        <pc:picChg chg="mod">
          <ac:chgData name="Kulinich Bohdan" userId="48e65c9f34e137d0" providerId="LiveId" clId="{5F1719DF-9111-40D5-BB90-D5A453CF7734}" dt="2020-01-09T09:57:44.948" v="1189" actId="1076"/>
          <ac:picMkLst>
            <pc:docMk/>
            <pc:sldMk cId="3041926346" sldId="369"/>
            <ac:picMk id="19" creationId="{982B4DAE-FFF0-4D3C-9C58-CDF2363AEEAE}"/>
          </ac:picMkLst>
        </pc:picChg>
        <pc:picChg chg="mod">
          <ac:chgData name="Kulinich Bohdan" userId="48e65c9f34e137d0" providerId="LiveId" clId="{5F1719DF-9111-40D5-BB90-D5A453CF7734}" dt="2020-01-09T09:57:43.037" v="1188" actId="1076"/>
          <ac:picMkLst>
            <pc:docMk/>
            <pc:sldMk cId="3041926346" sldId="369"/>
            <ac:picMk id="28" creationId="{EF13DB39-FBDD-45EE-8369-10A7221D815B}"/>
          </ac:picMkLst>
        </pc:picChg>
        <pc:picChg chg="del">
          <ac:chgData name="Kulinich Bohdan" userId="48e65c9f34e137d0" providerId="LiveId" clId="{5F1719DF-9111-40D5-BB90-D5A453CF7734}" dt="2020-01-09T09:55:23.240" v="1183" actId="478"/>
          <ac:picMkLst>
            <pc:docMk/>
            <pc:sldMk cId="3041926346" sldId="369"/>
            <ac:picMk id="39" creationId="{2EC0020E-EE94-4357-B09B-18C8DE3338AC}"/>
          </ac:picMkLst>
        </pc:picChg>
      </pc:sldChg>
      <pc:sldChg chg="addSp delSp modSp delAnim modAnim">
        <pc:chgData name="Kulinich Bohdan" userId="48e65c9f34e137d0" providerId="LiveId" clId="{5F1719DF-9111-40D5-BB90-D5A453CF7734}" dt="2020-01-15T08:35:28.981" v="2889" actId="478"/>
        <pc:sldMkLst>
          <pc:docMk/>
          <pc:sldMk cId="3807911934" sldId="370"/>
        </pc:sldMkLst>
        <pc:spChg chg="mod">
          <ac:chgData name="Kulinich Bohdan" userId="48e65c9f34e137d0" providerId="LiveId" clId="{5F1719DF-9111-40D5-BB90-D5A453CF7734}" dt="2020-01-13T10:35:10.489" v="2544" actId="20577"/>
          <ac:spMkLst>
            <pc:docMk/>
            <pc:sldMk cId="3807911934" sldId="370"/>
            <ac:spMk id="4" creationId="{00000000-0000-0000-0000-000000000000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5" creationId="{20AA0F78-B166-494C-8DA1-F8EFC18D7582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6" creationId="{506EBBFE-6850-48A0-9255-AFE02D67335C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7" creationId="{0D957D4D-4079-4759-B4B1-3C26EE13D178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7" creationId="{E9520DD1-42D1-42AE-B381-F20A591D6272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8" creationId="{82E61374-A707-46EE-8F76-141165756850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9" creationId="{1D99626B-1E64-4CC6-9A3F-6A1F18C144EE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0" creationId="{2F6827B5-8633-43F8-9DF5-EC30B2AD92BE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1" creationId="{708C5129-539E-4B17-9F22-B96DFA6273E2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2" creationId="{7A5391F8-553D-4E3B-B01E-B801783550F3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2" creationId="{FE54AF46-6723-4B51-B8AD-D78769BDF7F0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3" creationId="{563D97C2-32BF-45A6-8C98-6C7B13F190F9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3" creationId="{EA1ACBFE-7007-432E-BD19-F72359B06E63}"/>
          </ac:spMkLst>
        </pc:spChg>
        <pc:spChg chg="add mod or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14" creationId="{178C259A-8062-406C-9DFA-91310A11EA38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6" creationId="{86CB3065-B974-4B30-BB89-7026BFBBE3F2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17" creationId="{31A61E3A-C12A-43B0-B7FC-DB558E49041E}"/>
          </ac:spMkLst>
        </pc:spChg>
        <pc:spChg chg="del">
          <ac:chgData name="Kulinich Bohdan" userId="48e65c9f34e137d0" providerId="LiveId" clId="{5F1719DF-9111-40D5-BB90-D5A453CF7734}" dt="2020-01-13T10:34:58.099" v="2508" actId="478"/>
          <ac:spMkLst>
            <pc:docMk/>
            <pc:sldMk cId="3807911934" sldId="370"/>
            <ac:spMk id="32" creationId="{18F918BE-A148-4B7A-A08E-84D86673166E}"/>
          </ac:spMkLst>
        </pc:spChg>
        <pc:spChg chg="del">
          <ac:chgData name="Kulinich Bohdan" userId="48e65c9f34e137d0" providerId="LiveId" clId="{5F1719DF-9111-40D5-BB90-D5A453CF7734}" dt="2020-01-13T10:35:00.720" v="2510" actId="478"/>
          <ac:spMkLst>
            <pc:docMk/>
            <pc:sldMk cId="3807911934" sldId="370"/>
            <ac:spMk id="33" creationId="{FEC504CA-F5DD-4CFC-A088-2AA2696FE1C6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34" creationId="{086A8388-4F31-471D-B480-804D6524FB36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35" creationId="{72A7E634-7762-4CAA-BBC3-F3AE0B89D44D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37" creationId="{380B0ED9-FB6F-4D09-B4B2-19326ECB2D05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38" creationId="{F40E5BD0-779A-4AC0-8096-F731E262E638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40" creationId="{C48C3763-79FF-4D90-8BF7-1E30F9C1392E}"/>
          </ac:spMkLst>
        </pc:spChg>
        <pc:spChg chg="del">
          <ac:chgData name="Kulinich Bohdan" userId="48e65c9f34e137d0" providerId="LiveId" clId="{5F1719DF-9111-40D5-BB90-D5A453CF7734}" dt="2020-01-13T10:34:59.466" v="2509" actId="478"/>
          <ac:spMkLst>
            <pc:docMk/>
            <pc:sldMk cId="3807911934" sldId="370"/>
            <ac:spMk id="45" creationId="{5A504C8B-B90E-4A81-915C-416927634273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46" creationId="{DAA23EB9-A699-4CF2-9EA7-C3BC81A3450C}"/>
          </ac:spMkLst>
        </pc:spChg>
        <pc:spChg chg="add del mod">
          <ac:chgData name="Kulinich Bohdan" userId="48e65c9f34e137d0" providerId="LiveId" clId="{5F1719DF-9111-40D5-BB90-D5A453CF7734}" dt="2020-01-13T12:02:41.073" v="2623" actId="478"/>
          <ac:spMkLst>
            <pc:docMk/>
            <pc:sldMk cId="3807911934" sldId="370"/>
            <ac:spMk id="47" creationId="{46E2ABE5-C816-4B30-BE49-139FEDE45BB4}"/>
          </ac:spMkLst>
        </pc:spChg>
        <pc:spChg chg="del">
          <ac:chgData name="Kulinich Bohdan" userId="48e65c9f34e137d0" providerId="LiveId" clId="{5F1719DF-9111-40D5-BB90-D5A453CF7734}" dt="2020-01-13T10:34:55.734" v="2506" actId="478"/>
          <ac:spMkLst>
            <pc:docMk/>
            <pc:sldMk cId="3807911934" sldId="370"/>
            <ac:spMk id="48" creationId="{EF435653-FED0-41C2-9888-BEEF468017F0}"/>
          </ac:spMkLst>
        </pc:spChg>
        <pc:spChg chg="add del mod">
          <ac:chgData name="Kulinich Bohdan" userId="48e65c9f34e137d0" providerId="LiveId" clId="{5F1719DF-9111-40D5-BB90-D5A453CF7734}" dt="2020-01-13T12:02:43.067" v="2624" actId="478"/>
          <ac:spMkLst>
            <pc:docMk/>
            <pc:sldMk cId="3807911934" sldId="370"/>
            <ac:spMk id="53" creationId="{269A9781-25FC-4950-8283-BCDAAC9722C6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2" creationId="{F2893490-EA9B-4105-987C-B088F399BB63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4" creationId="{A2979AD7-C204-4950-A86A-B2ACA547F421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6" creationId="{842A2EA5-880F-4EEC-8D26-173BBE02318B}"/>
          </ac:spMkLst>
        </pc:spChg>
        <pc:spChg chg="add del mod">
          <ac:chgData name="Kulinich Bohdan" userId="48e65c9f34e137d0" providerId="LiveId" clId="{5F1719DF-9111-40D5-BB90-D5A453CF7734}" dt="2020-01-13T11:58:32.345" v="2614"/>
          <ac:spMkLst>
            <pc:docMk/>
            <pc:sldMk cId="3807911934" sldId="370"/>
            <ac:spMk id="69" creationId="{8F195056-C63A-4306-8390-B8BC775DCCF8}"/>
          </ac:spMkLst>
        </pc:spChg>
        <pc:spChg chg="add 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86" creationId="{96119ABA-1917-4C71-A29A-299D565982DA}"/>
          </ac:spMkLst>
        </pc:spChg>
        <pc:spChg chg="add 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87" creationId="{CBED7AD6-C5B2-42E2-B0F0-FC817D04BD1E}"/>
          </ac:spMkLst>
        </pc:spChg>
        <pc:spChg chg="add del mod">
          <ac:chgData name="Kulinich Bohdan" userId="48e65c9f34e137d0" providerId="LiveId" clId="{5F1719DF-9111-40D5-BB90-D5A453CF7734}" dt="2020-01-14T12:15:07.570" v="2746" actId="478"/>
          <ac:spMkLst>
            <pc:docMk/>
            <pc:sldMk cId="3807911934" sldId="370"/>
            <ac:spMk id="143" creationId="{4BEC956A-0DA9-465E-80E3-D743D6A7CC23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3" creationId="{3D03F94A-40B5-42F0-8C60-C8F799A55CE5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4" creationId="{C4B7939B-BF26-42B4-82CA-34ACD86B7B3A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5" creationId="{46810AB4-D468-4A58-B7D9-B9154EB63B0D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6" creationId="{5E91677D-DF6B-440E-8E0A-6114E8584C25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7" creationId="{C2576487-5945-42C9-8677-CAD666CE0009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68" creationId="{9AEEC318-8590-42BC-A2E6-8285A9CE5FA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6" creationId="{D15B6F67-5184-4C08-AD8C-3341F1D5A3A8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7" creationId="{64DEE1A5-E247-4305-BFBE-B5859B68CD2F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8" creationId="{999AF5C4-3668-4C03-86F3-162680A3754B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89" creationId="{549ACB6C-DA97-4F58-B0D2-9B45ACA7EF3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0" creationId="{BECA8502-C0F9-42B1-B668-9CA14F2CC609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1" creationId="{36B69BBC-7BB0-4725-BBE1-70F1020F34D0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2" creationId="{BE1B59AB-980C-4E49-B106-6206BAE44E5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3" creationId="{1A42490F-8A7C-4067-9832-375B6C2F26E4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4" creationId="{1D5A95D1-A841-4AF9-924B-86C754137BBF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6" creationId="{688A8699-CB77-4BFE-9B3C-177703BD0099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7" creationId="{26B56A91-211D-4B84-8669-9EB66F629322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8" creationId="{3E0E29BC-28C3-4F55-A5AA-4C3271095F0A}"/>
          </ac:spMkLst>
        </pc:spChg>
        <pc:spChg chg="mod">
          <ac:chgData name="Kulinich Bohdan" userId="48e65c9f34e137d0" providerId="LiveId" clId="{5F1719DF-9111-40D5-BB90-D5A453CF7734}" dt="2020-01-15T08:33:40.521" v="2883" actId="1076"/>
          <ac:spMkLst>
            <pc:docMk/>
            <pc:sldMk cId="3807911934" sldId="370"/>
            <ac:spMk id="299" creationId="{D1DA9072-A90D-4624-9048-28295655B517}"/>
          </ac:spMkLst>
        </pc:sp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5" creationId="{E3AC0E2F-BDA0-4F72-B614-17A5F1011196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6" creationId="{C98A80C6-FA7A-48A4-8A48-75632F5BF7FE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8" creationId="{F1599FFB-1162-4C0A-93A2-0ADA3C023897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9" creationId="{C629B338-0215-4DD0-9DFC-526089EAD060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10" creationId="{60F5CC73-9BF0-4329-90E2-5DC0D9E65DB6}"/>
          </ac:picMkLst>
        </pc:picChg>
        <pc:picChg chg="add mod ord">
          <ac:chgData name="Kulinich Bohdan" userId="48e65c9f34e137d0" providerId="LiveId" clId="{5F1719DF-9111-40D5-BB90-D5A453CF7734}" dt="2020-01-13T11:49:23.507" v="2597" actId="1076"/>
          <ac:picMkLst>
            <pc:docMk/>
            <pc:sldMk cId="3807911934" sldId="370"/>
            <ac:picMk id="11" creationId="{9537EDAF-75A0-4CEC-B0B4-6B6CE8538A7F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14" creationId="{B8018C40-D132-4681-86EC-1255D9130E40}"/>
          </ac:picMkLst>
        </pc:picChg>
        <pc:picChg chg="add del mod modCrop">
          <ac:chgData name="Kulinich Bohdan" userId="48e65c9f34e137d0" providerId="LiveId" clId="{5F1719DF-9111-40D5-BB90-D5A453CF7734}" dt="2020-01-15T08:35:28.981" v="2889" actId="478"/>
          <ac:picMkLst>
            <pc:docMk/>
            <pc:sldMk cId="3807911934" sldId="370"/>
            <ac:picMk id="15" creationId="{1D310997-4F78-4269-BA42-0BE9DD2BCC69}"/>
          </ac:picMkLst>
        </pc:picChg>
        <pc:picChg chg="add mod ord">
          <ac:chgData name="Kulinich Bohdan" userId="48e65c9f34e137d0" providerId="LiveId" clId="{5F1719DF-9111-40D5-BB90-D5A453CF7734}" dt="2020-01-13T11:49:30.032" v="2599" actId="1076"/>
          <ac:picMkLst>
            <pc:docMk/>
            <pc:sldMk cId="3807911934" sldId="370"/>
            <ac:picMk id="18" creationId="{5D135619-3CF0-43C6-A80A-30A73D58A991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19" creationId="{982B4DAE-FFF0-4D3C-9C58-CDF2363AEEAE}"/>
          </ac:picMkLst>
        </pc:picChg>
        <pc:picChg chg="add mod">
          <ac:chgData name="Kulinich Bohdan" userId="48e65c9f34e137d0" providerId="LiveId" clId="{5F1719DF-9111-40D5-BB90-D5A453CF7734}" dt="2020-01-13T11:49:20.892" v="2595" actId="1076"/>
          <ac:picMkLst>
            <pc:docMk/>
            <pc:sldMk cId="3807911934" sldId="370"/>
            <ac:picMk id="20" creationId="{3C18559E-EBB7-42DC-8950-01FBAC4BB14C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24" creationId="{44E92BBD-97C9-47AA-9EAD-3783B8377C87}"/>
          </ac:picMkLst>
        </pc:picChg>
        <pc:picChg chg="add mod">
          <ac:chgData name="Kulinich Bohdan" userId="48e65c9f34e137d0" providerId="LiveId" clId="{5F1719DF-9111-40D5-BB90-D5A453CF7734}" dt="2020-01-13T11:49:22.361" v="2596" actId="1076"/>
          <ac:picMkLst>
            <pc:docMk/>
            <pc:sldMk cId="3807911934" sldId="370"/>
            <ac:picMk id="25" creationId="{CEC550FD-4640-4C97-97DB-FE70BD0F2D0D}"/>
          </ac:picMkLst>
        </pc:picChg>
        <pc:picChg chg="del">
          <ac:chgData name="Kulinich Bohdan" userId="48e65c9f34e137d0" providerId="LiveId" clId="{5F1719DF-9111-40D5-BB90-D5A453CF7734}" dt="2020-01-13T10:34:55.734" v="2506" actId="478"/>
          <ac:picMkLst>
            <pc:docMk/>
            <pc:sldMk cId="3807911934" sldId="370"/>
            <ac:picMk id="28" creationId="{EF13DB39-FBDD-45EE-8369-10A7221D815B}"/>
          </ac:picMkLst>
        </pc:picChg>
        <pc:picChg chg="add mod modCrop">
          <ac:chgData name="Kulinich Bohdan" userId="48e65c9f34e137d0" providerId="LiveId" clId="{5F1719DF-9111-40D5-BB90-D5A453CF7734}" dt="2020-01-13T12:05:17.701" v="2648" actId="1076"/>
          <ac:picMkLst>
            <pc:docMk/>
            <pc:sldMk cId="3807911934" sldId="370"/>
            <ac:picMk id="39" creationId="{C0185AB1-6714-46D2-AB18-5ACAC73A0027}"/>
          </ac:picMkLst>
        </pc:picChg>
        <pc:picChg chg="add mod modCrop">
          <ac:chgData name="Kulinich Bohdan" userId="48e65c9f34e137d0" providerId="LiveId" clId="{5F1719DF-9111-40D5-BB90-D5A453CF7734}" dt="2020-01-13T12:04:48.057" v="2639" actId="1076"/>
          <ac:picMkLst>
            <pc:docMk/>
            <pc:sldMk cId="3807911934" sldId="370"/>
            <ac:picMk id="94" creationId="{CA250FA1-7BF2-475E-8F28-6C0BD7A21E37}"/>
          </ac:picMkLst>
        </pc:picChg>
        <pc:picChg chg="add del mod modCrop">
          <ac:chgData name="Kulinich Bohdan" userId="48e65c9f34e137d0" providerId="LiveId" clId="{5F1719DF-9111-40D5-BB90-D5A453CF7734}" dt="2020-01-13T12:05:50.279" v="2652" actId="478"/>
          <ac:picMkLst>
            <pc:docMk/>
            <pc:sldMk cId="3807911934" sldId="370"/>
            <ac:picMk id="96" creationId="{8F56F6F8-B99E-4A06-A68E-9A6E5B43E554}"/>
          </ac:picMkLst>
        </pc:picChg>
        <pc:picChg chg="add mod ord modCrop">
          <ac:chgData name="Kulinich Bohdan" userId="48e65c9f34e137d0" providerId="LiveId" clId="{5F1719DF-9111-40D5-BB90-D5A453CF7734}" dt="2020-01-13T12:06:27.404" v="2666" actId="167"/>
          <ac:picMkLst>
            <pc:docMk/>
            <pc:sldMk cId="3807911934" sldId="370"/>
            <ac:picMk id="98" creationId="{91614071-08A3-448F-892F-3B665BE89658}"/>
          </ac:picMkLst>
        </pc:picChg>
        <pc:inkChg chg="del">
          <ac:chgData name="Kulinich Bohdan" userId="48e65c9f34e137d0" providerId="LiveId" clId="{5F1719DF-9111-40D5-BB90-D5A453CF7734}" dt="2020-01-13T10:34:55.734" v="2506" actId="478"/>
          <ac:inkMkLst>
            <pc:docMk/>
            <pc:sldMk cId="3807911934" sldId="370"/>
            <ac:inkMk id="2" creationId="{053DD8D6-20C5-344E-A4F1-8BBE0022EDB7}"/>
          </ac:inkMkLst>
        </pc:inkChg>
        <pc:cxnChg chg="del">
          <ac:chgData name="Kulinich Bohdan" userId="48e65c9f34e137d0" providerId="LiveId" clId="{5F1719DF-9111-40D5-BB90-D5A453CF7734}" dt="2020-01-13T10:34:57.208" v="2507" actId="478"/>
          <ac:cxnSpMkLst>
            <pc:docMk/>
            <pc:sldMk cId="3807911934" sldId="370"/>
            <ac:cxnSpMk id="15" creationId="{A54BEC31-1E09-419F-A4D1-01C07EC0D655}"/>
          </ac:cxnSpMkLst>
        </pc:cxnChg>
        <pc:cxnChg chg="del">
          <ac:chgData name="Kulinich Bohdan" userId="48e65c9f34e137d0" providerId="LiveId" clId="{5F1719DF-9111-40D5-BB90-D5A453CF7734}" dt="2020-01-13T10:34:59.466" v="2509" actId="478"/>
          <ac:cxnSpMkLst>
            <pc:docMk/>
            <pc:sldMk cId="3807911934" sldId="370"/>
            <ac:cxnSpMk id="21" creationId="{A100FECE-3953-4D7E-BF42-4E9DDB870394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22" creationId="{74D1D897-1385-42CC-B381-17C880DCB0F6}"/>
          </ac:cxnSpMkLst>
        </pc:cxnChg>
        <pc:cxnChg chg="del">
          <ac:chgData name="Kulinich Bohdan" userId="48e65c9f34e137d0" providerId="LiveId" clId="{5F1719DF-9111-40D5-BB90-D5A453CF7734}" dt="2020-01-13T10:34:59.466" v="2509" actId="478"/>
          <ac:cxnSpMkLst>
            <pc:docMk/>
            <pc:sldMk cId="3807911934" sldId="370"/>
            <ac:cxnSpMk id="23" creationId="{894ADD61-BAE0-4A1A-AB95-7D7A7705DF8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" creationId="{8B5550E2-6210-46A6-83E5-69A1DD23A70A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26" creationId="{C5D055C3-D194-4AFB-B7AA-5D86C574813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6" creationId="{CBAEA91D-95C1-48E1-975C-6F95D06562E3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27" creationId="{B4829C3A-C097-49C8-9E69-B72910122DC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9" creationId="{42B23552-8461-4DEA-BEE2-F9B66CDFEFBF}"/>
          </ac:cxnSpMkLst>
        </pc:cxnChg>
        <pc:cxnChg chg="del">
          <ac:chgData name="Kulinich Bohdan" userId="48e65c9f34e137d0" providerId="LiveId" clId="{5F1719DF-9111-40D5-BB90-D5A453CF7734}" dt="2020-01-13T10:34:59.466" v="2509" actId="478"/>
          <ac:cxnSpMkLst>
            <pc:docMk/>
            <pc:sldMk cId="3807911934" sldId="370"/>
            <ac:cxnSpMk id="30" creationId="{D8E0EF88-6AEA-4AD1-BDAB-CC243DAF3A13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31" creationId="{DA52F76D-9D38-4636-B586-018F6D8DFD9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33" creationId="{A51B0AE2-07B9-432E-A038-1C72F460EFF5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36" creationId="{BC83C39C-5F45-467D-92DE-55E7D60D0B78}"/>
          </ac:cxnSpMkLst>
        </pc:cxnChg>
        <pc:cxnChg chg="del">
          <ac:chgData name="Kulinich Bohdan" userId="48e65c9f34e137d0" providerId="LiveId" clId="{5F1719DF-9111-40D5-BB90-D5A453CF7734}" dt="2020-01-13T10:34:55.734" v="2506" actId="478"/>
          <ac:cxnSpMkLst>
            <pc:docMk/>
            <pc:sldMk cId="3807911934" sldId="370"/>
            <ac:cxnSpMk id="42" creationId="{39AC0758-A108-437A-8FAD-6907CDD4397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44" creationId="{4120A85A-6DCC-4E32-AA05-D711FD1EC0BE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49" creationId="{3DE932D3-6027-4162-949F-521EA64E15C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49" creationId="{43385842-CB68-45EE-B937-C23596F0B6C7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0" creationId="{45C537D5-58ED-4A69-8944-F137CA894CEC}"/>
          </ac:cxnSpMkLst>
        </pc:cxnChg>
        <pc:cxnChg chg="add del mod">
          <ac:chgData name="Kulinich Bohdan" userId="48e65c9f34e137d0" providerId="LiveId" clId="{5F1719DF-9111-40D5-BB90-D5A453CF7734}" dt="2020-01-13T12:02:43.067" v="2624" actId="478"/>
          <ac:cxnSpMkLst>
            <pc:docMk/>
            <pc:sldMk cId="3807911934" sldId="370"/>
            <ac:cxnSpMk id="51" creationId="{BE95ED6E-30C1-4074-98CF-E3577A1C61E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52" creationId="{3CACB758-18BB-40EA-A946-C936E082E80F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2" creationId="{E85842EA-2F88-42E6-A3A8-00A9A64FF347}"/>
          </ac:cxnSpMkLst>
        </pc:cxnChg>
        <pc:cxnChg chg="add del mod">
          <ac:chgData name="Kulinich Bohdan" userId="48e65c9f34e137d0" providerId="LiveId" clId="{5F1719DF-9111-40D5-BB90-D5A453CF7734}" dt="2020-01-13T12:02:43.067" v="2624" actId="478"/>
          <ac:cxnSpMkLst>
            <pc:docMk/>
            <pc:sldMk cId="3807911934" sldId="370"/>
            <ac:cxnSpMk id="54" creationId="{9D2C07FE-4FF1-49C5-B118-2B64FEF2D1A3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5" creationId="{18307AB3-07EF-49A3-8835-E07AAB3C6A5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55" creationId="{7AF09E7F-DF0C-4E1C-8BB7-CF1C9965686E}"/>
          </ac:cxnSpMkLst>
        </pc:cxnChg>
        <pc:cxnChg chg="add del mod">
          <ac:chgData name="Kulinich Bohdan" userId="48e65c9f34e137d0" providerId="LiveId" clId="{5F1719DF-9111-40D5-BB90-D5A453CF7734}" dt="2020-01-13T12:02:43.067" v="2624" actId="478"/>
          <ac:cxnSpMkLst>
            <pc:docMk/>
            <pc:sldMk cId="3807911934" sldId="370"/>
            <ac:cxnSpMk id="56" creationId="{8D301520-122B-4534-B02C-BFC48FE81ABB}"/>
          </ac:cxnSpMkLst>
        </pc:cxnChg>
        <pc:cxnChg chg="add del mod">
          <ac:chgData name="Kulinich Bohdan" userId="48e65c9f34e137d0" providerId="LiveId" clId="{5F1719DF-9111-40D5-BB90-D5A453CF7734}" dt="2020-01-13T12:02:41.073" v="2623" actId="478"/>
          <ac:cxnSpMkLst>
            <pc:docMk/>
            <pc:sldMk cId="3807911934" sldId="370"/>
            <ac:cxnSpMk id="57" creationId="{87C50DFB-82D7-4EBE-A5F4-01E3C3A8684D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58" creationId="{F75FBABB-201C-4E02-BA7D-87391C3A1400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59" creationId="{A9596021-05FB-4D0A-AC2C-5EF9216C2F6B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0" creationId="{7986C02B-FCA9-485A-91C9-E8D09D51967C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1" creationId="{2946B704-39C2-4876-8DF0-6FDCA263228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61" creationId="{400378E8-AAA0-4CF6-B170-52DD8EEB6BEE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3" creationId="{19A8A844-202F-4569-93E4-4AE76AE8CB9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64" creationId="{07C09126-4A26-464A-B358-D55844CAEC95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5" creationId="{95E7D768-D467-4A66-91F4-CFB35DBE59CB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7" creationId="{20A4ABF7-235C-4580-9B6B-D90A0645AFE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67" creationId="{F6C9EEE7-32EB-4C30-99DA-4CA3075ABAF3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68" creationId="{D831FE0B-355C-46B9-887B-ABE58676715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70" creationId="{0B324DE9-0230-4EF8-B976-8EF4391D504B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0" creationId="{6D51AA5F-4425-4371-B497-04A670FCF455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1" creationId="{78C9242B-2B9D-474A-9957-362F350E5256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2" creationId="{211B7745-5595-4B6C-A607-F3607C2C55B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73" creationId="{711B71BB-10AF-4F25-AB5B-88FAE4D9B0B7}"/>
          </ac:cxnSpMkLst>
        </pc:cxnChg>
        <pc:cxnChg chg="add del mod">
          <ac:chgData name="Kulinich Bohdan" userId="48e65c9f34e137d0" providerId="LiveId" clId="{5F1719DF-9111-40D5-BB90-D5A453CF7734}" dt="2020-01-13T11:58:32.345" v="2614"/>
          <ac:cxnSpMkLst>
            <pc:docMk/>
            <pc:sldMk cId="3807911934" sldId="370"/>
            <ac:cxnSpMk id="73" creationId="{F1BBC256-CF5F-4CE6-86BD-8CD34EDFDE9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76" creationId="{3AAA86B1-B0AF-46BF-B40F-6937C05B980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0" creationId="{BA70E777-75B6-472F-A98D-765B7F99014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2" creationId="{D71C40B0-FFAB-4CBD-9C2E-B6FD3BA95415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3" creationId="{654FC9E2-B6A6-4B1F-BEBB-CAC9932BD649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4" creationId="{E6CDC8A2-3CE4-4996-87CC-236D77D74565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5" creationId="{8C8023E7-E78A-4BE8-AE26-1C4669A1EED6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8" creationId="{46D99052-907B-45F0-9226-0591F454D024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89" creationId="{6DD5FB8E-DAF0-4869-9FD2-46EACDEEA7BB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0" creationId="{FDE57893-68FC-465A-97F4-034252655BD1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1" creationId="{D4CD5213-AAC3-4955-AEC6-7A0955FE2675}"/>
          </ac:cxnSpMkLst>
        </pc:cxnChg>
        <pc:cxnChg chg="add 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2" creationId="{A33BFB39-3E1A-4A3D-BE16-D0C1492147A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3" creationId="{7E1CC0D7-A46A-4131-A09F-409D1D5EC915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5" creationId="{220DCEC7-52C3-4419-974D-8FEA43A1E4F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6" creationId="{A941126E-62EE-4C9B-85E3-5A3AEB0F8AC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7" creationId="{983207CE-7B56-4A58-9F32-9B423FCF027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99" creationId="{036EFFE5-6F89-4107-9948-943203F4A08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01" creationId="{FC35EA08-6808-4D4C-8D7C-66F4D6970456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04" creationId="{DBC7E78E-EA24-4157-BB65-CBA7A9E5599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09" creationId="{0D373D3F-4CC3-4EEF-84FF-0B0AE43A917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13" creationId="{BC9ECCB7-A5C2-4265-9A2C-ACC41A1FF66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14" creationId="{3F0769A1-365E-458C-9215-E774ED721D7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15" creationId="{D620BC6B-7CDD-4FC7-B68D-354B8239573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21" creationId="{1B92E0F6-5552-4372-84A2-45205E91C4D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24" creationId="{80E2E1C0-8BA9-4369-8BCD-2F2DAA47FBD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27" creationId="{5AC01FB0-E5A7-40C8-ADBA-9827D938911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0" creationId="{59AB8CCB-B765-4946-961A-79A51139C46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1" creationId="{6E2E11AA-37B6-4E80-9921-34AAC579240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2" creationId="{0B1058DF-B3C0-4798-9240-3E8487DCB30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5" creationId="{E617A6BA-42EB-499B-92A6-AB6E2BE2671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6" creationId="{D3D62ABB-10D3-4CBD-ACC7-8003D800E1D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38" creationId="{1EDF83AE-20A2-461E-A66F-26072863366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41" creationId="{CD957735-9E3C-447C-9926-90592E13B34B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44" creationId="{1859D1F8-E912-4D70-9EC9-EF20657892A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48" creationId="{0EE9906C-A0B6-47B5-9828-6622A58F3B6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2" creationId="{D46EBF56-03DD-4498-9575-83B8DCA0732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4" creationId="{14910FC6-CB70-4BCD-A2FF-9FEAEA15842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6" creationId="{1BBE7BB0-C2F8-4023-9740-2640465F9A0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8" creationId="{CF1B5ED3-EE1E-4E1E-8B0C-5C36D96D112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59" creationId="{1349175E-EB5F-4DFF-B479-901246685B3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0" creationId="{214D7CE6-B97A-4B7A-899F-96035481583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1" creationId="{CC8CBC78-8DE8-400A-A052-223294ACBF9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6" creationId="{AD4AF1ED-D044-4F61-B902-1587004E691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67" creationId="{61877E61-59B8-4389-B9EB-7B54CD260EA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2" creationId="{38DA6FC7-A2AF-46D9-9EBC-026EC68F306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5" creationId="{9EEFD231-BE08-453D-9EE4-AC5A22259C1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8" creationId="{D31D0539-0D9F-4BB9-BDF5-F53F7454BE3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79" creationId="{6581EF75-EBDE-443D-A71A-AA2F6963E10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81" creationId="{7DA3C9E0-CB18-4309-8500-4BAD3D9398E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83" creationId="{CADB4628-C32D-4E25-955D-E6EEA8F1BF0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87" creationId="{8CB1CC3B-3D94-4B3B-9A79-4F9F15CC86B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0" creationId="{A0F3DF70-C4ED-4F8A-A3B2-7C67E2ACBD1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2" creationId="{EA978AAE-BB9D-4F3E-896B-F9CA11D2449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5" creationId="{982B4D51-FE87-4EB2-A512-BA6E134700C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199" creationId="{55C3AE83-590E-435C-B2C9-4B54CB36704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1" creationId="{94A6124D-9069-4B8B-ADEE-D8199A67354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4" creationId="{26F7A950-C24E-4B67-AF2D-D19F1E4DC69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6" creationId="{72780EA4-C180-40FA-BFB2-D2EE1ECD1419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08" creationId="{8E36BD81-6271-4046-A57D-8FBDC6CE6D70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0" creationId="{A62F11CF-6F22-4CE5-8C6F-9C3FDE5E57C8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2" creationId="{D7874351-208C-4A51-9A09-75E9DF42C91A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5" creationId="{AFF1DDA1-5AA3-426D-8AD9-A4D57448D0E5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18" creationId="{898841C0-0474-4AA0-9DD7-2741172F7911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23" creationId="{004F1870-A5FC-4F2A-A237-4FDC8201F0E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26" creationId="{781AB750-85DD-47C9-8238-37B2CD05F45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0" creationId="{4679FCAC-624F-47F7-81CC-CB40F3F12862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1" creationId="{D230DD57-C249-4DE8-89D9-FC1F8A1DE7E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5" creationId="{A1B3961B-5BDE-4851-AB71-B0EBECCAD51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6" creationId="{604DC0D6-3A44-487C-9459-2830952FAC5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38" creationId="{E0B5F5CF-2A7F-4FF7-B12F-5AC87CC30AAB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0" creationId="{C354D4BC-7AD0-4334-B879-AC71766B767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2" creationId="{A6EBA367-B760-4AA1-9E7F-29D1ACD5A1A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4" creationId="{1F9D4B83-DB94-4CA1-A41B-32A966909081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7" creationId="{DCFAF031-DE76-46EF-89E1-B49C09D73D1F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8" creationId="{05378E60-2E1C-43D6-8ECC-28F6EE05201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49" creationId="{9CF70D12-C515-43E4-B3BD-F3C82176E18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0" creationId="{50798C66-E2D1-4662-9E27-D273C8FEC4E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1" creationId="{9A4E82AE-3037-4F7D-8724-2A7C31614C2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2" creationId="{1A6F5CAC-537A-4F56-A00E-4DE9530C80A8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3" creationId="{E92E7860-D014-4E52-906B-97A05449D97B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55" creationId="{B4CFD313-1FC0-49D1-873D-9E00387ACB61}"/>
          </ac:cxnSpMkLst>
        </pc:cxnChg>
        <pc:cxnChg chg="mod or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60" creationId="{9171C62B-873C-448F-9860-473A8351F05C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69" creationId="{92D29CEB-70DA-4A67-8233-117BA23BDD2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0" creationId="{B3EA91FE-C8F2-4AFB-B958-2BEB033EDF0D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1" creationId="{7EC6CE7E-773A-48D2-A43B-5DB5E3B43C5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2" creationId="{CA81DC9F-F0A6-476B-B5B5-89F726FF07A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3" creationId="{EEBD0335-8ADB-4438-B645-67144A1162CB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4" creationId="{09393B0F-CC04-40FE-95D9-405DE01C532E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5" creationId="{496555DD-547F-4A7A-8DAA-4F741C844AE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6" creationId="{01915C77-49CB-4FC2-A401-9B19388CCFE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7" creationId="{1560294D-F216-4775-83B8-28B250FA92F4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8" creationId="{FEBA9EB7-9B9F-4F0F-B648-EDE6D1AA4F1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79" creationId="{FE95D3C5-A4C3-4254-B69F-AA433C241C77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0" creationId="{BD2B404B-8835-403E-B2CB-6342A7935E3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1" creationId="{06B5FAD9-F90F-4CA7-BA90-BB4FF8A2CF03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2" creationId="{3221A98D-F773-4055-9C7B-D139C2CEA18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3" creationId="{4C8C6CF5-602F-4A00-B2B3-6D4964D3B01A}"/>
          </ac:cxnSpMkLst>
        </pc:cxnChg>
        <pc:cxnChg chg="mod">
          <ac:chgData name="Kulinich Bohdan" userId="48e65c9f34e137d0" providerId="LiveId" clId="{5F1719DF-9111-40D5-BB90-D5A453CF7734}" dt="2020-01-15T08:33:40.521" v="2883" actId="1076"/>
          <ac:cxnSpMkLst>
            <pc:docMk/>
            <pc:sldMk cId="3807911934" sldId="370"/>
            <ac:cxnSpMk id="284" creationId="{D8EAB82A-13A1-415C-BC0D-62C5411C34E8}"/>
          </ac:cxnSpMkLst>
        </pc:cxnChg>
      </pc:sldChg>
      <pc:sldChg chg="addSp modSp modAnim">
        <pc:chgData name="Kulinich Bohdan" userId="48e65c9f34e137d0" providerId="LiveId" clId="{5F1719DF-9111-40D5-BB90-D5A453CF7734}" dt="2020-01-14T12:23:20.564" v="2811" actId="207"/>
        <pc:sldMkLst>
          <pc:docMk/>
          <pc:sldMk cId="209467062" sldId="371"/>
        </pc:sldMkLst>
        <pc:spChg chg="add mod">
          <ac:chgData name="Kulinich Bohdan" userId="48e65c9f34e137d0" providerId="LiveId" clId="{5F1719DF-9111-40D5-BB90-D5A453CF7734}" dt="2020-01-12T11:09:32.961" v="1826" actId="1076"/>
          <ac:spMkLst>
            <pc:docMk/>
            <pc:sldMk cId="209467062" sldId="371"/>
            <ac:spMk id="40" creationId="{F90A7BC5-A445-4863-8E23-DF1530F7E964}"/>
          </ac:spMkLst>
        </pc:spChg>
        <pc:spChg chg="mod">
          <ac:chgData name="Kulinich Bohdan" userId="48e65c9f34e137d0" providerId="LiveId" clId="{5F1719DF-9111-40D5-BB90-D5A453CF7734}" dt="2020-01-14T12:23:20.564" v="2811" actId="207"/>
          <ac:spMkLst>
            <pc:docMk/>
            <pc:sldMk cId="209467062" sldId="371"/>
            <ac:spMk id="41" creationId="{77A6B595-9BF7-4600-9D72-039C9FCF9130}"/>
          </ac:spMkLst>
        </pc:spChg>
      </pc:sldChg>
      <pc:sldChg chg="addSp delSp modSp modAnim">
        <pc:chgData name="Kulinich Bohdan" userId="48e65c9f34e137d0" providerId="LiveId" clId="{5F1719DF-9111-40D5-BB90-D5A453CF7734}" dt="2020-01-13T09:51:00.544" v="2493" actId="20577"/>
        <pc:sldMkLst>
          <pc:docMk/>
          <pc:sldMk cId="2369868199" sldId="372"/>
        </pc:sldMkLst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40" creationId="{9F71D5E2-99B1-4FFC-91B5-3BF0438D863F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55" creationId="{8F2A05B0-057F-447D-915C-38F224D66A74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0" creationId="{071C767F-1395-4FA3-9C6D-60E55CF324DE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1" creationId="{38196377-C3E6-480B-9CFA-C29CA0AC4801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3" creationId="{9DC60A38-335F-4AC3-B476-F2C0556F95D2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4" creationId="{729C817C-0EEF-464B-B347-0E081934F42D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5" creationId="{72393C86-D705-4E90-B5FD-A513AF91BA74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6" creationId="{92DD7471-B7C4-4072-AE41-24E076425F95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7" creationId="{00A433CD-0E3F-49DE-854D-404EE24DAD1D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8" creationId="{DD4EE82D-D0B8-42B1-98A7-7CD5DC860DBA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79" creationId="{3630D2B1-E9F2-42E1-BD47-C2D4C8BB81EB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0" creationId="{FE6A72E1-8715-4231-B4DE-1E6CCE73CACF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81" creationId="{5E0177C5-EC8F-4482-90A6-D06247B4E50B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2" creationId="{994E302F-7720-477F-B8D2-772DDF6E71DF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3" creationId="{8C0A67DC-6934-42CC-BE4A-DFDA84F1EE60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4" creationId="{418E44F3-A33A-4483-80EA-1FA0B79CE53B}"/>
          </ac:spMkLst>
        </pc:spChg>
        <pc:spChg chg="mod">
          <ac:chgData name="Kulinich Bohdan" userId="48e65c9f34e137d0" providerId="LiveId" clId="{5F1719DF-9111-40D5-BB90-D5A453CF7734}" dt="2020-01-13T08:34:21.378" v="1921" actId="208"/>
          <ac:spMkLst>
            <pc:docMk/>
            <pc:sldMk cId="2369868199" sldId="372"/>
            <ac:spMk id="85" creationId="{E8154A5A-D7B4-467B-B54F-B73E12AC6CC1}"/>
          </ac:spMkLst>
        </pc:spChg>
        <pc:spChg chg="mod">
          <ac:chgData name="Kulinich Bohdan" userId="48e65c9f34e137d0" providerId="LiveId" clId="{5F1719DF-9111-40D5-BB90-D5A453CF7734}" dt="2020-01-13T08:40:52.558" v="1978" actId="2085"/>
          <ac:spMkLst>
            <pc:docMk/>
            <pc:sldMk cId="2369868199" sldId="372"/>
            <ac:spMk id="87" creationId="{64344A96-0545-4857-AAD0-E7692F695BF5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88" creationId="{5F3B7726-0A1A-4814-843A-A39A64F63540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89" creationId="{0FAD0ED0-3DA9-4D85-B439-9EF427F50809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1" creationId="{3E553C43-E242-4BEF-BEB1-4B7697854946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2" creationId="{02281EAA-3935-4E79-BBAD-B62399F441A3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4" creationId="{20D0698D-39E4-4604-AE5C-5E22ECF39FDE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8" creationId="{A1299394-A8D3-4262-8325-86F3355BF97A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99" creationId="{619287B8-F031-49C2-9527-5E2C5B43B804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0" creationId="{32C56A2F-3776-40B8-8682-8BCBDDBB1B4E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2" creationId="{BBC06AE5-5932-48F4-8A3D-A2958BED6739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3" creationId="{B152A423-9826-4B2F-9FE5-654DD3694E8E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4" creationId="{85893941-589F-4CE0-9B4D-379A81432E5F}"/>
          </ac:spMkLst>
        </pc:spChg>
        <pc:spChg chg="mod">
          <ac:chgData name="Kulinich Bohdan" userId="48e65c9f34e137d0" providerId="LiveId" clId="{5F1719DF-9111-40D5-BB90-D5A453CF7734}" dt="2020-01-13T08:35:28.863" v="1926" actId="1076"/>
          <ac:spMkLst>
            <pc:docMk/>
            <pc:sldMk cId="2369868199" sldId="372"/>
            <ac:spMk id="105" creationId="{DDDE025F-95A6-468D-B1FD-83AF41A5758A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06" creationId="{F22DA16F-2EE1-4974-AA90-45C5076DACDF}"/>
          </ac:spMkLst>
        </pc:spChg>
        <pc:spChg chg="mod">
          <ac:chgData name="Kulinich Bohdan" userId="48e65c9f34e137d0" providerId="LiveId" clId="{5F1719DF-9111-40D5-BB90-D5A453CF7734}" dt="2020-01-13T08:40:41.127" v="1974" actId="2085"/>
          <ac:spMkLst>
            <pc:docMk/>
            <pc:sldMk cId="2369868199" sldId="372"/>
            <ac:spMk id="116" creationId="{3BEA3403-A26A-496E-A2D9-61F5A68BD2A1}"/>
          </ac:spMkLst>
        </pc:spChg>
        <pc:spChg chg="mod">
          <ac:chgData name="Kulinich Bohdan" userId="48e65c9f34e137d0" providerId="LiveId" clId="{5F1719DF-9111-40D5-BB90-D5A453CF7734}" dt="2020-01-13T08:40:43.900" v="1975" actId="2085"/>
          <ac:spMkLst>
            <pc:docMk/>
            <pc:sldMk cId="2369868199" sldId="372"/>
            <ac:spMk id="117" creationId="{8D74FCCF-1B0C-4AA9-9B3D-33AE2D973F35}"/>
          </ac:spMkLst>
        </pc:spChg>
        <pc:spChg chg="mod">
          <ac:chgData name="Kulinich Bohdan" userId="48e65c9f34e137d0" providerId="LiveId" clId="{5F1719DF-9111-40D5-BB90-D5A453CF7734}" dt="2020-01-13T08:40:46.839" v="1976" actId="2085"/>
          <ac:spMkLst>
            <pc:docMk/>
            <pc:sldMk cId="2369868199" sldId="372"/>
            <ac:spMk id="118" creationId="{4F640A48-46C4-401D-89E1-FD304E6A777B}"/>
          </ac:spMkLst>
        </pc:spChg>
        <pc:spChg chg="mod">
          <ac:chgData name="Kulinich Bohdan" userId="48e65c9f34e137d0" providerId="LiveId" clId="{5F1719DF-9111-40D5-BB90-D5A453CF7734}" dt="2020-01-13T08:40:49.484" v="1977" actId="2085"/>
          <ac:spMkLst>
            <pc:docMk/>
            <pc:sldMk cId="2369868199" sldId="372"/>
            <ac:spMk id="119" creationId="{57432704-DD00-406C-967A-D1AFBA43EE59}"/>
          </ac:spMkLst>
        </pc:spChg>
        <pc:spChg chg="mod">
          <ac:chgData name="Kulinich Bohdan" userId="48e65c9f34e137d0" providerId="LiveId" clId="{5F1719DF-9111-40D5-BB90-D5A453CF7734}" dt="2020-01-13T08:40:58.405" v="1980" actId="2085"/>
          <ac:spMkLst>
            <pc:docMk/>
            <pc:sldMk cId="2369868199" sldId="372"/>
            <ac:spMk id="120" creationId="{D3CA3B80-5D8D-4C0A-BE38-C203D43F4C08}"/>
          </ac:spMkLst>
        </pc:spChg>
        <pc:spChg chg="mod">
          <ac:chgData name="Kulinich Bohdan" userId="48e65c9f34e137d0" providerId="LiveId" clId="{5F1719DF-9111-40D5-BB90-D5A453CF7734}" dt="2020-01-13T08:41:01.376" v="1981" actId="2085"/>
          <ac:spMkLst>
            <pc:docMk/>
            <pc:sldMk cId="2369868199" sldId="372"/>
            <ac:spMk id="121" creationId="{8863FDCA-F172-4B9B-99C7-DB292C8B355D}"/>
          </ac:spMkLst>
        </pc:spChg>
        <pc:spChg chg="mod">
          <ac:chgData name="Kulinich Bohdan" userId="48e65c9f34e137d0" providerId="LiveId" clId="{5F1719DF-9111-40D5-BB90-D5A453CF7734}" dt="2020-01-13T08:40:55.541" v="1979" actId="2085"/>
          <ac:spMkLst>
            <pc:docMk/>
            <pc:sldMk cId="2369868199" sldId="372"/>
            <ac:spMk id="122" creationId="{C4791DA0-8087-465E-8B15-EE519E843206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3" creationId="{F293550F-4673-4FE9-AF1A-52EFCCC7D3E9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4" creationId="{13946BA2-F9F5-4B1D-86F0-A2F33A7DC24E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5" creationId="{FE21C8AE-0CD4-4D19-84D6-9821860CC498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6" creationId="{C5487403-74BF-4FE8-8AFF-6FE4A63F5EAF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7" creationId="{14CB4610-EA69-4685-9B4D-8AE8C8EDFA01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8" creationId="{6278D5E1-10B9-4437-92BD-166C60F3EFF2}"/>
          </ac:spMkLst>
        </pc:spChg>
        <pc:spChg chg="mod">
          <ac:chgData name="Kulinich Bohdan" userId="48e65c9f34e137d0" providerId="LiveId" clId="{5F1719DF-9111-40D5-BB90-D5A453CF7734}" dt="2020-01-13T08:40:37.998" v="1973" actId="208"/>
          <ac:spMkLst>
            <pc:docMk/>
            <pc:sldMk cId="2369868199" sldId="372"/>
            <ac:spMk id="129" creationId="{0209E68B-EC94-401F-835D-8958C10402EC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31" creationId="{6CB68654-08B4-4D9B-8C1D-718469E7E2B4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35" creationId="{CBB825B4-8600-4DD3-BA46-16792762E980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5" creationId="{BE61F5A4-1C30-4982-9066-B29229263D3C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6" creationId="{16058B7E-2BE9-4782-BB95-024E52B205F2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7" creationId="{BE88B4B1-35A2-4479-93D5-7ECDE65B0286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8" creationId="{31516C02-2B7C-4B82-97C0-00D3E93CAF37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49" creationId="{01C67028-3042-4B06-B7C9-33125C40E633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0" creationId="{5AB993DB-3ADC-4701-A3C2-176861E1C605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1" creationId="{E1626854-B66C-4E9F-99D5-59373462FD14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2" creationId="{D65B2D74-61D8-48A8-97AC-DFA42B3B7819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3" creationId="{7E325DA2-7BEE-4499-98AF-A7524DFAC2D4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4" creationId="{637375C6-861E-4D4C-B63A-6130519AB205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5" creationId="{FA9AAF61-530D-4677-A497-228E00F8C196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6" creationId="{7AE7328D-8570-4185-9740-5D0B5962D57F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7" creationId="{5B92A7A9-BE43-4488-83D9-D4A9CD574E05}"/>
          </ac:spMkLst>
        </pc:spChg>
        <pc:spChg chg="mod">
          <ac:chgData name="Kulinich Bohdan" userId="48e65c9f34e137d0" providerId="LiveId" clId="{5F1719DF-9111-40D5-BB90-D5A453CF7734}" dt="2020-01-13T08:37:31.373" v="1943" actId="208"/>
          <ac:spMkLst>
            <pc:docMk/>
            <pc:sldMk cId="2369868199" sldId="372"/>
            <ac:spMk id="158" creationId="{5BE095C5-630B-42E2-B495-4D1FCB15C3C8}"/>
          </ac:spMkLst>
        </pc:spChg>
        <pc:spChg chg="add mod">
          <ac:chgData name="Kulinich Bohdan" userId="48e65c9f34e137d0" providerId="LiveId" clId="{5F1719DF-9111-40D5-BB90-D5A453CF7734}" dt="2020-01-13T09:51:00.544" v="2493" actId="20577"/>
          <ac:spMkLst>
            <pc:docMk/>
            <pc:sldMk cId="2369868199" sldId="372"/>
            <ac:spMk id="159" creationId="{24BAFAB3-82F5-4B6F-A7B9-20041D01F3F0}"/>
          </ac:spMkLst>
        </pc:spChg>
        <pc:grpChg chg="add del mod">
          <ac:chgData name="Kulinich Bohdan" userId="48e65c9f34e137d0" providerId="LiveId" clId="{5F1719DF-9111-40D5-BB90-D5A453CF7734}" dt="2020-01-13T08:35:52.309" v="1929" actId="21"/>
          <ac:grpSpMkLst>
            <pc:docMk/>
            <pc:sldMk cId="2369868199" sldId="372"/>
            <ac:grpSpMk id="39" creationId="{1AE96130-6EEE-4543-9CE2-21F9A85E64FE}"/>
          </ac:grpSpMkLst>
        </pc:grpChg>
        <pc:grpChg chg="add mod">
          <ac:chgData name="Kulinich Bohdan" userId="48e65c9f34e137d0" providerId="LiveId" clId="{5F1719DF-9111-40D5-BB90-D5A453CF7734}" dt="2020-01-13T08:36:58.247" v="1936" actId="1076"/>
          <ac:grpSpMkLst>
            <pc:docMk/>
            <pc:sldMk cId="2369868199" sldId="372"/>
            <ac:grpSpMk id="86" creationId="{C9FCAEF9-AF56-4B26-9C12-BC42F3D607E1}"/>
          </ac:grpSpMkLst>
        </pc:grpChg>
        <pc:grpChg chg="add del mod">
          <ac:chgData name="Kulinich Bohdan" userId="48e65c9f34e137d0" providerId="LiveId" clId="{5F1719DF-9111-40D5-BB90-D5A453CF7734}" dt="2020-01-13T08:40:31.955" v="1972" actId="478"/>
          <ac:grpSpMkLst>
            <pc:docMk/>
            <pc:sldMk cId="2369868199" sldId="372"/>
            <ac:grpSpMk id="130" creationId="{38A16324-7F00-4F1E-A52A-DC732AA51CB0}"/>
          </ac:grpSpMkLst>
        </pc:grpChg>
        <pc:grpChg chg="add del mod">
          <ac:chgData name="Kulinich Bohdan" userId="48e65c9f34e137d0" providerId="LiveId" clId="{5F1719DF-9111-40D5-BB90-D5A453CF7734}" dt="2020-01-13T08:44:20.866" v="2052" actId="478"/>
          <ac:grpSpMkLst>
            <pc:docMk/>
            <pc:sldMk cId="2369868199" sldId="372"/>
            <ac:grpSpMk id="160" creationId="{8388682E-8BF4-4093-AF95-052C7B61BF6A}"/>
          </ac:grpSpMkLst>
        </pc:grp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41" creationId="{863983B7-6579-40C0-9811-D331D5695C9D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3" creationId="{5D028B76-1137-4943-ADF5-8251D0E3DD75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4" creationId="{02F0A0B8-0CA1-4C12-ADE9-0DAB95383099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45" creationId="{F79B0C8F-442D-4451-85DD-2FBDD4F5AE22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7" creationId="{1DAD3AA8-0CAA-4DE1-B4B9-46E00BC72FC0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49" creationId="{ECAF87C3-0942-47EC-983B-CBFBE48DCD7A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51" creationId="{9938D7CE-6B79-45EE-8C42-B7765FE3D008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53" creationId="{C04DFDB5-00E1-4481-8ED9-B7494D65CE34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54" creationId="{EAE9FBE1-9F82-4352-BBDE-B890F8BC397E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56" creationId="{67EEEDCD-4D76-42C0-83F6-461BE44E8AB7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57" creationId="{10FDF6F3-0A51-4E1E-9E7C-0EFAC442F758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58" creationId="{F0FD49DB-6E68-4569-9247-72AFBB9E3535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0" creationId="{9F5AD7F1-1FC6-4149-B463-2F90554B66A6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61" creationId="{262CA23D-CD10-4238-98AB-B239030ED2F5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2" creationId="{DF522710-8D66-4A7D-8B97-908F813C1451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3" creationId="{50BA511B-E57D-4167-8E36-0E1BD7F98EA1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4" creationId="{1E7C50DA-D456-4509-BCAB-28943A95F7C1}"/>
          </ac:cxnSpMkLst>
        </pc:cxnChg>
        <pc:cxnChg chg="mod">
          <ac:chgData name="Kulinich Bohdan" userId="48e65c9f34e137d0" providerId="LiveId" clId="{5F1719DF-9111-40D5-BB90-D5A453CF7734}" dt="2020-01-13T08:35:28.863" v="1926" actId="1076"/>
          <ac:cxnSpMkLst>
            <pc:docMk/>
            <pc:sldMk cId="2369868199" sldId="372"/>
            <ac:cxnSpMk id="65" creationId="{4CB05972-24EF-4EA1-87B3-ADEA367D9A38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6" creationId="{E9AF7E75-9A1A-4A0F-92B6-CB2DA0CD9FC2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7" creationId="{FD3AB4F9-F427-4F67-9A8E-043B35A71E8D}"/>
          </ac:cxnSpMkLst>
        </pc:cxnChg>
        <pc:cxnChg chg="mod">
          <ac:chgData name="Kulinich Bohdan" userId="48e65c9f34e137d0" providerId="LiveId" clId="{5F1719DF-9111-40D5-BB90-D5A453CF7734}" dt="2020-01-13T08:34:21.378" v="1921" actId="208"/>
          <ac:cxnSpMkLst>
            <pc:docMk/>
            <pc:sldMk cId="2369868199" sldId="372"/>
            <ac:cxnSpMk id="69" creationId="{995012B4-7522-4320-BFE4-42285DF4AAEE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95" creationId="{DB4D1EF6-61B4-442D-A7DC-7209C548C231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96" creationId="{EA6183E2-EB8B-4215-B3E1-9ED4799A34B3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97" creationId="{B2053093-6ADB-40D5-93F8-DB305AD3CFE1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07" creationId="{DFECB931-15CC-4E47-A29E-2802822FE50B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08" creationId="{0DE4AAFD-C434-46EE-9972-B3927E446574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09" creationId="{018304ED-CE94-44DE-9F1F-40A269E8B156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0" creationId="{765E062C-DEBB-4842-9CFE-5071B1C9D19E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1" creationId="{E0E4D64D-D8AC-4FD3-B3AA-1A3B3F12D66A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2" creationId="{982E56D9-BB59-4200-B307-7D404B65AF6F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3" creationId="{90D27411-21EB-4BA8-821C-A58FD663C90D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4" creationId="{503303C0-600D-4F63-8D6D-E305C3F8C518}"/>
          </ac:cxnSpMkLst>
        </pc:cxnChg>
        <pc:cxnChg chg="mod">
          <ac:chgData name="Kulinich Bohdan" userId="48e65c9f34e137d0" providerId="LiveId" clId="{5F1719DF-9111-40D5-BB90-D5A453CF7734}" dt="2020-01-13T08:40:37.998" v="1973" actId="208"/>
          <ac:cxnSpMkLst>
            <pc:docMk/>
            <pc:sldMk cId="2369868199" sldId="372"/>
            <ac:cxnSpMk id="115" creationId="{AA82DC74-3CD5-4794-B1C2-194E451AACF5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2" creationId="{1899EF02-5F06-43F1-80D9-D2D3504E128C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3" creationId="{04A35AEB-33D3-4A0B-AC6B-3CFF03B9BD3E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4" creationId="{69A2076A-BF10-4364-9155-2A37CE5A3FF6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6" creationId="{9D684767-A64B-463C-B483-554DABD4F669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7" creationId="{025458E2-3787-47C4-AE69-45328171F277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8" creationId="{4353D5DC-8604-4690-89CC-C1F83C0E213F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39" creationId="{90321140-74FA-47EF-A04B-CA2ADBB25221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0" creationId="{D0875C6B-EBC6-4EBC-AF82-26CD5DFECED1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1" creationId="{4E214F6A-19A4-4E54-BB82-5A5BF726D504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2" creationId="{555FA284-4B2E-4E5C-A16C-4514FDF56188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3" creationId="{9C5D3568-0FD2-4B41-8D39-FC5E670A3285}"/>
          </ac:cxnSpMkLst>
        </pc:cxnChg>
        <pc:cxnChg chg="mod">
          <ac:chgData name="Kulinich Bohdan" userId="48e65c9f34e137d0" providerId="LiveId" clId="{5F1719DF-9111-40D5-BB90-D5A453CF7734}" dt="2020-01-13T08:37:31.373" v="1943" actId="208"/>
          <ac:cxnSpMkLst>
            <pc:docMk/>
            <pc:sldMk cId="2369868199" sldId="372"/>
            <ac:cxnSpMk id="144" creationId="{5F998486-2CD3-4EF3-A2BB-1A0B12D45311}"/>
          </ac:cxnSpMkLst>
        </pc:cxnChg>
      </pc:sldChg>
      <pc:sldChg chg="addSp delSp modSp add del addAnim delAnim modAnim">
        <pc:chgData name="Kulinich Bohdan" userId="48e65c9f34e137d0" providerId="LiveId" clId="{5F1719DF-9111-40D5-BB90-D5A453CF7734}" dt="2020-01-13T08:47:06.696" v="2087" actId="47"/>
        <pc:sldMkLst>
          <pc:docMk/>
          <pc:sldMk cId="411541629" sldId="373"/>
        </pc:sldMkLst>
        <pc:spChg chg="del">
          <ac:chgData name="Kulinich Bohdan" userId="48e65c9f34e137d0" providerId="LiveId" clId="{5F1719DF-9111-40D5-BB90-D5A453CF7734}" dt="2020-01-13T08:33:27.063" v="1914" actId="478"/>
          <ac:spMkLst>
            <pc:docMk/>
            <pc:sldMk cId="411541629" sldId="373"/>
            <ac:spMk id="2" creationId="{6DD189E8-64A2-4C44-9195-DB66ED16763F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39" creationId="{810893FF-780D-47CA-85DB-4334BCDCBC52}"/>
          </ac:spMkLst>
        </pc:spChg>
        <pc:spChg chg="del">
          <ac:chgData name="Kulinich Bohdan" userId="48e65c9f34e137d0" providerId="LiveId" clId="{5F1719DF-9111-40D5-BB90-D5A453CF7734}" dt="2020-01-13T08:29:32.438" v="1908" actId="478"/>
          <ac:spMkLst>
            <pc:docMk/>
            <pc:sldMk cId="411541629" sldId="373"/>
            <ac:spMk id="46" creationId="{0B0784B8-F829-45FC-B58D-4367D610535D}"/>
          </ac:spMkLst>
        </pc:spChg>
        <pc:spChg chg="add del">
          <ac:chgData name="Kulinich Bohdan" userId="48e65c9f34e137d0" providerId="LiveId" clId="{5F1719DF-9111-40D5-BB90-D5A453CF7734}" dt="2020-01-13T08:29:38.208" v="1912" actId="478"/>
          <ac:spMkLst>
            <pc:docMk/>
            <pc:sldMk cId="411541629" sldId="373"/>
            <ac:spMk id="48" creationId="{E0129D86-229F-43FC-902B-209021AE3A4B}"/>
          </ac:spMkLst>
        </pc:spChg>
        <pc:spChg chg="del">
          <ac:chgData name="Kulinich Bohdan" userId="48e65c9f34e137d0" providerId="LiveId" clId="{5F1719DF-9111-40D5-BB90-D5A453CF7734}" dt="2020-01-13T08:29:33.049" v="1909" actId="478"/>
          <ac:spMkLst>
            <pc:docMk/>
            <pc:sldMk cId="411541629" sldId="373"/>
            <ac:spMk id="50" creationId="{9A699E08-32EC-4940-91B7-91515A77AF2B}"/>
          </ac:spMkLst>
        </pc:spChg>
        <pc:spChg chg="del">
          <ac:chgData name="Kulinich Bohdan" userId="48e65c9f34e137d0" providerId="LiveId" clId="{5F1719DF-9111-40D5-BB90-D5A453CF7734}" dt="2020-01-13T08:29:33.731" v="1910" actId="478"/>
          <ac:spMkLst>
            <pc:docMk/>
            <pc:sldMk cId="411541629" sldId="373"/>
            <ac:spMk id="52" creationId="{84FB0AB1-99DB-4009-9C46-484F79F30879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53" creationId="{FE58BE45-77EC-4959-B78A-7B0AC7176C67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69" creationId="{CB9F34E2-8F90-44AE-901E-B4137D776994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0" creationId="{BBFC4C8B-54BC-4FA1-B728-9AF004D9EBA1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1" creationId="{18DF0482-9D71-45D1-B66B-F1A5F52B3F81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3" creationId="{E4567414-3FBC-4A29-A6D6-08D9B0D3BA99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4" creationId="{5B97CF81-B0BF-4856-B59A-F7D7AF41B0B5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5" creationId="{508F1513-C487-4299-B6E5-03999E29B094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6" creationId="{AFB4F781-87C0-40B1-968D-EDAC0D4D0BDE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7" creationId="{B5FF5C6A-9602-485F-9746-DD294178126B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8" creationId="{1A475814-0072-41C1-A3DD-E8C32169D405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79" creationId="{AC42AEFE-3A64-42CD-801D-4E737D69CD44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0" creationId="{7C1B1AE8-8570-4D2C-AC32-8092FE7475CF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2" creationId="{C0687A2C-F7DA-46F8-8D0A-BD6B1031B3D2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3" creationId="{09606790-F258-40F0-B8F4-E71A1E887B51}"/>
          </ac:spMkLst>
        </pc:spChg>
        <pc:spChg chg="add mod">
          <ac:chgData name="Kulinich Bohdan" userId="48e65c9f34e137d0" providerId="LiveId" clId="{5F1719DF-9111-40D5-BB90-D5A453CF7734}" dt="2020-01-13T08:33:40.626" v="1917" actId="164"/>
          <ac:spMkLst>
            <pc:docMk/>
            <pc:sldMk cId="411541629" sldId="373"/>
            <ac:spMk id="84" creationId="{1E4CB764-D3BB-444C-B88E-C51245F8BACC}"/>
          </ac:spMkLst>
        </pc:spChg>
        <pc:grpChg chg="add del mod">
          <ac:chgData name="Kulinich Bohdan" userId="48e65c9f34e137d0" providerId="LiveId" clId="{5F1719DF-9111-40D5-BB90-D5A453CF7734}" dt="2020-01-13T08:33:58.183" v="1919" actId="21"/>
          <ac:grpSpMkLst>
            <pc:docMk/>
            <pc:sldMk cId="411541629" sldId="373"/>
            <ac:grpSpMk id="5" creationId="{CFC2FBBC-713E-427C-A432-CA85ABA53690}"/>
          </ac:grpSpMkLst>
        </pc:grpChg>
        <pc:grpChg chg="add del">
          <ac:chgData name="Kulinich Bohdan" userId="48e65c9f34e137d0" providerId="LiveId" clId="{5F1719DF-9111-40D5-BB90-D5A453CF7734}" dt="2020-01-13T08:35:44.085" v="1927"/>
          <ac:grpSpMkLst>
            <pc:docMk/>
            <pc:sldMk cId="411541629" sldId="373"/>
            <ac:grpSpMk id="85" creationId="{FC515B75-9FDE-4EF1-B41F-56F5E57E7B24}"/>
          </ac:grpSpMkLst>
        </pc:grpChg>
        <pc:grpChg chg="add del">
          <ac:chgData name="Kulinich Bohdan" userId="48e65c9f34e137d0" providerId="LiveId" clId="{5F1719DF-9111-40D5-BB90-D5A453CF7734}" dt="2020-01-13T08:36:43.315" v="1933" actId="21"/>
          <ac:grpSpMkLst>
            <pc:docMk/>
            <pc:sldMk cId="411541629" sldId="373"/>
            <ac:grpSpMk id="129" creationId="{3254492D-A9BC-4788-82F6-0C903F356BAE}"/>
          </ac:grpSpMkLst>
        </pc:grpChg>
        <pc:cxnChg chg="del">
          <ac:chgData name="Kulinich Bohdan" userId="48e65c9f34e137d0" providerId="LiveId" clId="{5F1719DF-9111-40D5-BB90-D5A453CF7734}" dt="2020-01-13T08:29:44.998" v="1913" actId="478"/>
          <ac:cxnSpMkLst>
            <pc:docMk/>
            <pc:sldMk cId="411541629" sldId="373"/>
            <ac:cxnSpMk id="38" creationId="{60CCD2AC-9F56-4D30-AF9A-B3B833038924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40" creationId="{18ED87EC-5995-4EB8-8E05-68030956CFBE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41" creationId="{38AD5728-187E-4D0B-ACB8-E461F342EB05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45" creationId="{276584C3-399C-4711-9E7C-328D8A7B346C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55" creationId="{D91683FF-4234-4BAE-B61B-62275A329976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57" creationId="{03F705D0-B7D0-47EF-B2BB-6A6A4EC4CB2D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58" creationId="{E75A3F21-8BBE-4AF7-AF65-87118FB6BE34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0" creationId="{BA0523DF-1EF5-43D9-A966-08DE14A90175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2" creationId="{7C304D3C-802A-4F5B-BA3D-D46A8587B73A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3" creationId="{C8C5A7EC-D11D-4660-9403-0F2655761769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4" creationId="{768B839C-B98D-49E0-A351-731502DEBD0B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6" creationId="{9C9790BC-CB7C-47A3-8276-9709A4F683F8}"/>
          </ac:cxnSpMkLst>
        </pc:cxnChg>
        <pc:cxnChg chg="add mod">
          <ac:chgData name="Kulinich Bohdan" userId="48e65c9f34e137d0" providerId="LiveId" clId="{5F1719DF-9111-40D5-BB90-D5A453CF7734}" dt="2020-01-13T08:33:40.626" v="1917" actId="164"/>
          <ac:cxnSpMkLst>
            <pc:docMk/>
            <pc:sldMk cId="411541629" sldId="373"/>
            <ac:cxnSpMk id="67" creationId="{3B2463AF-A7DA-440E-BB23-1714D057D2C5}"/>
          </ac:cxnSpMkLst>
        </pc:cxnChg>
      </pc:sldChg>
      <pc:sldChg chg="addSp delSp modSp add del">
        <pc:chgData name="Kulinich Bohdan" userId="48e65c9f34e137d0" providerId="LiveId" clId="{5F1719DF-9111-40D5-BB90-D5A453CF7734}" dt="2020-01-13T08:40:25.720" v="1970" actId="47"/>
        <pc:sldMkLst>
          <pc:docMk/>
          <pc:sldMk cId="151285350" sldId="374"/>
        </pc:sldMkLst>
        <pc:spChg chg="mod">
          <ac:chgData name="Kulinich Bohdan" userId="48e65c9f34e137d0" providerId="LiveId" clId="{5F1719DF-9111-40D5-BB90-D5A453CF7734}" dt="2020-01-13T08:38:44.283" v="1955" actId="207"/>
          <ac:spMkLst>
            <pc:docMk/>
            <pc:sldMk cId="151285350" sldId="374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13T08:39:31.564" v="1966" actId="2085"/>
          <ac:spMkLst>
            <pc:docMk/>
            <pc:sldMk cId="151285350" sldId="374"/>
            <ac:spMk id="87" creationId="{64344A96-0545-4857-AAD0-E7692F695BF5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06" creationId="{F22DA16F-2EE1-4974-AA90-45C5076DACDF}"/>
          </ac:spMkLst>
        </pc:spChg>
        <pc:spChg chg="mod">
          <ac:chgData name="Kulinich Bohdan" userId="48e65c9f34e137d0" providerId="LiveId" clId="{5F1719DF-9111-40D5-BB90-D5A453CF7734}" dt="2020-01-13T08:39:01.444" v="1958" actId="2085"/>
          <ac:spMkLst>
            <pc:docMk/>
            <pc:sldMk cId="151285350" sldId="374"/>
            <ac:spMk id="116" creationId="{3BEA3403-A26A-496E-A2D9-61F5A68BD2A1}"/>
          </ac:spMkLst>
        </pc:spChg>
        <pc:spChg chg="mod">
          <ac:chgData name="Kulinich Bohdan" userId="48e65c9f34e137d0" providerId="LiveId" clId="{5F1719DF-9111-40D5-BB90-D5A453CF7734}" dt="2020-01-13T08:39:04.692" v="1959" actId="2085"/>
          <ac:spMkLst>
            <pc:docMk/>
            <pc:sldMk cId="151285350" sldId="374"/>
            <ac:spMk id="117" creationId="{8D74FCCF-1B0C-4AA9-9B3D-33AE2D973F35}"/>
          </ac:spMkLst>
        </pc:spChg>
        <pc:spChg chg="mod">
          <ac:chgData name="Kulinich Bohdan" userId="48e65c9f34e137d0" providerId="LiveId" clId="{5F1719DF-9111-40D5-BB90-D5A453CF7734}" dt="2020-01-13T08:39:28.274" v="1965" actId="2085"/>
          <ac:spMkLst>
            <pc:docMk/>
            <pc:sldMk cId="151285350" sldId="374"/>
            <ac:spMk id="118" creationId="{4F640A48-46C4-401D-89E1-FD304E6A777B}"/>
          </ac:spMkLst>
        </pc:spChg>
        <pc:spChg chg="mod">
          <ac:chgData name="Kulinich Bohdan" userId="48e65c9f34e137d0" providerId="LiveId" clId="{5F1719DF-9111-40D5-BB90-D5A453CF7734}" dt="2020-01-13T08:39:34.442" v="1967" actId="2085"/>
          <ac:spMkLst>
            <pc:docMk/>
            <pc:sldMk cId="151285350" sldId="374"/>
            <ac:spMk id="119" creationId="{57432704-DD00-406C-967A-D1AFBA43EE59}"/>
          </ac:spMkLst>
        </pc:spChg>
        <pc:spChg chg="mod">
          <ac:chgData name="Kulinich Bohdan" userId="48e65c9f34e137d0" providerId="LiveId" clId="{5F1719DF-9111-40D5-BB90-D5A453CF7734}" dt="2020-01-13T08:39:37.439" v="1968" actId="2085"/>
          <ac:spMkLst>
            <pc:docMk/>
            <pc:sldMk cId="151285350" sldId="374"/>
            <ac:spMk id="120" creationId="{D3CA3B80-5D8D-4C0A-BE38-C203D43F4C08}"/>
          </ac:spMkLst>
        </pc:spChg>
        <pc:spChg chg="mod">
          <ac:chgData name="Kulinich Bohdan" userId="48e65c9f34e137d0" providerId="LiveId" clId="{5F1719DF-9111-40D5-BB90-D5A453CF7734}" dt="2020-01-13T08:38:57.932" v="1957" actId="2085"/>
          <ac:spMkLst>
            <pc:docMk/>
            <pc:sldMk cId="151285350" sldId="374"/>
            <ac:spMk id="121" creationId="{8863FDCA-F172-4B9B-99C7-DB292C8B355D}"/>
          </ac:spMkLst>
        </pc:spChg>
        <pc:spChg chg="mod">
          <ac:chgData name="Kulinich Bohdan" userId="48e65c9f34e137d0" providerId="LiveId" clId="{5F1719DF-9111-40D5-BB90-D5A453CF7734}" dt="2020-01-13T08:39:40.457" v="1969" actId="2085"/>
          <ac:spMkLst>
            <pc:docMk/>
            <pc:sldMk cId="151285350" sldId="374"/>
            <ac:spMk id="122" creationId="{C4791DA0-8087-465E-8B15-EE519E843206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3" creationId="{F293550F-4673-4FE9-AF1A-52EFCCC7D3E9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4" creationId="{13946BA2-F9F5-4B1D-86F0-A2F33A7DC24E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5" creationId="{FE21C8AE-0CD4-4D19-84D6-9821860CC498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6" creationId="{C5487403-74BF-4FE8-8AFF-6FE4A63F5EAF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7" creationId="{14CB4610-EA69-4685-9B4D-8AE8C8EDFA01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8" creationId="{6278D5E1-10B9-4437-92BD-166C60F3EFF2}"/>
          </ac:spMkLst>
        </pc:spChg>
        <pc:spChg chg="mod">
          <ac:chgData name="Kulinich Bohdan" userId="48e65c9f34e137d0" providerId="LiveId" clId="{5F1719DF-9111-40D5-BB90-D5A453CF7734}" dt="2020-01-13T08:38:49.761" v="1956" actId="208"/>
          <ac:spMkLst>
            <pc:docMk/>
            <pc:sldMk cId="151285350" sldId="374"/>
            <ac:spMk id="129" creationId="{0209E68B-EC94-401F-835D-8958C10402EC}"/>
          </ac:spMkLst>
        </pc:spChg>
        <pc:grpChg chg="add del">
          <ac:chgData name="Kulinich Bohdan" userId="48e65c9f34e137d0" providerId="LiveId" clId="{5F1719DF-9111-40D5-BB90-D5A453CF7734}" dt="2020-01-13T08:39:23.320" v="1964" actId="21"/>
          <ac:grpSpMkLst>
            <pc:docMk/>
            <pc:sldMk cId="151285350" sldId="374"/>
            <ac:grpSpMk id="130" creationId="{38A16324-7F00-4F1E-A52A-DC732AA51CB0}"/>
          </ac:grpSpMkLst>
        </pc:grp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95" creationId="{DB4D1EF6-61B4-442D-A7DC-7209C548C231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96" creationId="{EA6183E2-EB8B-4215-B3E1-9ED4799A34B3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97" creationId="{B2053093-6ADB-40D5-93F8-DB305AD3CFE1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07" creationId="{DFECB931-15CC-4E47-A29E-2802822FE50B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08" creationId="{0DE4AAFD-C434-46EE-9972-B3927E446574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09" creationId="{018304ED-CE94-44DE-9F1F-40A269E8B156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0" creationId="{765E062C-DEBB-4842-9CFE-5071B1C9D19E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1" creationId="{E0E4D64D-D8AC-4FD3-B3AA-1A3B3F12D66A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2" creationId="{982E56D9-BB59-4200-B307-7D404B65AF6F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3" creationId="{90D27411-21EB-4BA8-821C-A58FD663C90D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4" creationId="{503303C0-600D-4F63-8D6D-E305C3F8C518}"/>
          </ac:cxnSpMkLst>
        </pc:cxnChg>
        <pc:cxnChg chg="mod">
          <ac:chgData name="Kulinich Bohdan" userId="48e65c9f34e137d0" providerId="LiveId" clId="{5F1719DF-9111-40D5-BB90-D5A453CF7734}" dt="2020-01-13T08:38:49.761" v="1956" actId="208"/>
          <ac:cxnSpMkLst>
            <pc:docMk/>
            <pc:sldMk cId="151285350" sldId="374"/>
            <ac:cxnSpMk id="115" creationId="{AA82DC74-3CD5-4794-B1C2-194E451AACF5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15T10:03:58.441" v="3648" actId="20577"/>
        <pc:sldMkLst>
          <pc:docMk/>
          <pc:sldMk cId="496943638" sldId="374"/>
        </pc:sldMkLst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2" creationId="{6DD189E8-64A2-4C44-9195-DB66ED16763F}"/>
          </ac:spMkLst>
        </pc:spChg>
        <pc:spChg chg="add mod ord">
          <ac:chgData name="Kulinich Bohdan" userId="48e65c9f34e137d0" providerId="LiveId" clId="{5F1719DF-9111-40D5-BB90-D5A453CF7734}" dt="2020-01-13T09:39:19.491" v="2177" actId="167"/>
          <ac:spMkLst>
            <pc:docMk/>
            <pc:sldMk cId="496943638" sldId="374"/>
            <ac:spMk id="32" creationId="{8D8F8317-F6FD-44EC-A035-7648DAF207FD}"/>
          </ac:spMkLst>
        </pc:spChg>
        <pc:spChg chg="del">
          <ac:chgData name="Kulinich Bohdan" userId="48e65c9f34e137d0" providerId="LiveId" clId="{5F1719DF-9111-40D5-BB90-D5A453CF7734}" dt="2020-01-13T08:44:31.274" v="2055" actId="478"/>
          <ac:spMkLst>
            <pc:docMk/>
            <pc:sldMk cId="496943638" sldId="374"/>
            <ac:spMk id="46" creationId="{0B0784B8-F829-45FC-B58D-4367D610535D}"/>
          </ac:spMkLst>
        </pc:spChg>
        <pc:spChg chg="del">
          <ac:chgData name="Kulinich Bohdan" userId="48e65c9f34e137d0" providerId="LiveId" clId="{5F1719DF-9111-40D5-BB90-D5A453CF7734}" dt="2020-01-13T08:46:39.023" v="2083" actId="478"/>
          <ac:spMkLst>
            <pc:docMk/>
            <pc:sldMk cId="496943638" sldId="374"/>
            <ac:spMk id="48" creationId="{E0129D86-229F-43FC-902B-209021AE3A4B}"/>
          </ac:spMkLst>
        </pc:spChg>
        <pc:spChg chg="del">
          <ac:chgData name="Kulinich Bohdan" userId="48e65c9f34e137d0" providerId="LiveId" clId="{5F1719DF-9111-40D5-BB90-D5A453CF7734}" dt="2020-01-13T08:44:35.065" v="2056" actId="478"/>
          <ac:spMkLst>
            <pc:docMk/>
            <pc:sldMk cId="496943638" sldId="374"/>
            <ac:spMk id="50" creationId="{9A699E08-32EC-4940-91B7-91515A77AF2B}"/>
          </ac:spMkLst>
        </pc:spChg>
        <pc:spChg chg="del">
          <ac:chgData name="Kulinich Bohdan" userId="48e65c9f34e137d0" providerId="LiveId" clId="{5F1719DF-9111-40D5-BB90-D5A453CF7734}" dt="2020-01-13T08:44:36.133" v="2057" actId="478"/>
          <ac:spMkLst>
            <pc:docMk/>
            <pc:sldMk cId="496943638" sldId="374"/>
            <ac:spMk id="52" creationId="{84FB0AB1-99DB-4009-9C46-484F79F30879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81" creationId="{5E0177C5-EC8F-4482-90A6-D06247B4E50B}"/>
          </ac:spMkLst>
        </pc:spChg>
        <pc:spChg chg="del">
          <ac:chgData name="Kulinich Bohdan" userId="48e65c9f34e137d0" providerId="LiveId" clId="{5F1719DF-9111-40D5-BB90-D5A453CF7734}" dt="2020-01-13T08:44:43.785" v="2060" actId="478"/>
          <ac:spMkLst>
            <pc:docMk/>
            <pc:sldMk cId="496943638" sldId="374"/>
            <ac:spMk id="88" creationId="{5F3B7726-0A1A-4814-843A-A39A64F63540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89" creationId="{0FAD0ED0-3DA9-4D85-B439-9EF427F50809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0" creationId="{F96D66C2-6888-4915-A523-69F41611E9BA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1" creationId="{3E553C43-E242-4BEF-BEB1-4B7697854946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2" creationId="{02281EAA-3935-4E79-BBAD-B62399F441A3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3" creationId="{7E2E06EE-B604-4EC2-9E6F-5C419EB3752B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4" creationId="{20D0698D-39E4-4604-AE5C-5E22ECF39FDE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8" creationId="{A1299394-A8D3-4262-8325-86F3355BF97A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99" creationId="{619287B8-F031-49C2-9527-5E2C5B43B804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0" creationId="{32C56A2F-3776-40B8-8682-8BCBDDBB1B4E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1" creationId="{8AE3C4AC-2513-442E-A46D-E1D3CF3C29AD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2" creationId="{BBC06AE5-5932-48F4-8A3D-A2958BED6739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3" creationId="{B152A423-9826-4B2F-9FE5-654DD3694E8E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4" creationId="{85893941-589F-4CE0-9B4D-379A81432E5F}"/>
          </ac:spMkLst>
        </pc:spChg>
        <pc:spChg chg="del">
          <ac:chgData name="Kulinich Bohdan" userId="48e65c9f34e137d0" providerId="LiveId" clId="{5F1719DF-9111-40D5-BB90-D5A453CF7734}" dt="2020-01-13T08:44:42.125" v="2059" actId="478"/>
          <ac:spMkLst>
            <pc:docMk/>
            <pc:sldMk cId="496943638" sldId="374"/>
            <ac:spMk id="105" creationId="{DDDE025F-95A6-468D-B1FD-83AF41A5758A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31" creationId="{FCBA0161-FFF9-46D9-A35C-D556F4A9096B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35" creationId="{6308636F-71C2-433E-9033-8A3E6BC7F6B7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5" creationId="{832952FC-509E-4167-81F0-1F9EC52E1973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6" creationId="{598174B8-553D-4B3A-A853-C2727F436989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7" creationId="{92ABF3D7-7557-4426-9726-1C2F3908B84E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8" creationId="{69C28380-9847-49D1-AE38-7E91E10BA518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49" creationId="{D78726DE-8EA7-42D5-959A-76D71F2AA1A1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0" creationId="{5EF24EBE-D815-4652-A4CA-5901671A930E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1" creationId="{3E317234-EB7F-4C48-90F2-7490AB6CA906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2" creationId="{8140E886-04D4-467E-AA9E-64B6551098D3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3" creationId="{95608244-B278-4BBC-B029-10E93A996177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4" creationId="{4317ED39-71A5-4839-BBA1-6E19AE2AD9D2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5" creationId="{FB618675-F8A4-4ACC-85F5-35BF19ED4F84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6" creationId="{7813CE17-17F7-4611-B8D3-A45A80199BDF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7" creationId="{396554E2-806A-4A00-A16F-2127B7CB168B}"/>
          </ac:spMkLst>
        </pc:spChg>
        <pc:spChg chg="mod topLvl">
          <ac:chgData name="Kulinich Bohdan" userId="48e65c9f34e137d0" providerId="LiveId" clId="{5F1719DF-9111-40D5-BB90-D5A453CF7734}" dt="2020-01-13T09:46:41.452" v="2432" actId="165"/>
          <ac:spMkLst>
            <pc:docMk/>
            <pc:sldMk cId="496943638" sldId="374"/>
            <ac:spMk id="158" creationId="{B7D394D2-08D0-49EB-91E9-A79A0717D3E8}"/>
          </ac:spMkLst>
        </pc:spChg>
        <pc:spChg chg="mod ord">
          <ac:chgData name="Kulinich Bohdan" userId="48e65c9f34e137d0" providerId="LiveId" clId="{5F1719DF-9111-40D5-BB90-D5A453CF7734}" dt="2020-01-13T09:51:08.993" v="2494"/>
          <ac:spMkLst>
            <pc:docMk/>
            <pc:sldMk cId="496943638" sldId="374"/>
            <ac:spMk id="159" creationId="{24BAFAB3-82F5-4B6F-A7B9-20041D01F3F0}"/>
          </ac:spMkLst>
        </pc:spChg>
        <pc:spChg chg="add mod ord">
          <ac:chgData name="Kulinich Bohdan" userId="48e65c9f34e137d0" providerId="LiveId" clId="{5F1719DF-9111-40D5-BB90-D5A453CF7734}" dt="2020-01-13T09:39:19.491" v="2177" actId="167"/>
          <ac:spMkLst>
            <pc:docMk/>
            <pc:sldMk cId="496943638" sldId="374"/>
            <ac:spMk id="199" creationId="{A844245C-36C3-475A-B52E-FF7602AAFD28}"/>
          </ac:spMkLst>
        </pc:spChg>
        <pc:spChg chg="add mod">
          <ac:chgData name="Kulinich Bohdan" userId="48e65c9f34e137d0" providerId="LiveId" clId="{5F1719DF-9111-40D5-BB90-D5A453CF7734}" dt="2020-01-15T10:03:58.441" v="3648" actId="20577"/>
          <ac:spMkLst>
            <pc:docMk/>
            <pc:sldMk cId="496943638" sldId="374"/>
            <ac:spMk id="201" creationId="{C1AC6713-F81B-4D49-B0F8-67D80FB290A3}"/>
          </ac:spMkLst>
        </pc:spChg>
        <pc:grpChg chg="del">
          <ac:chgData name="Kulinich Bohdan" userId="48e65c9f34e137d0" providerId="LiveId" clId="{5F1719DF-9111-40D5-BB90-D5A453CF7734}" dt="2020-01-13T08:44:27.080" v="2053" actId="478"/>
          <ac:grpSpMkLst>
            <pc:docMk/>
            <pc:sldMk cId="496943638" sldId="374"/>
            <ac:grpSpMk id="86" creationId="{C9FCAEF9-AF56-4B26-9C12-BC42F3D607E1}"/>
          </ac:grpSpMkLst>
        </pc:grpChg>
        <pc:grpChg chg="add del mod">
          <ac:chgData name="Kulinich Bohdan" userId="48e65c9f34e137d0" providerId="LiveId" clId="{5F1719DF-9111-40D5-BB90-D5A453CF7734}" dt="2020-01-13T09:46:41.452" v="2432" actId="165"/>
          <ac:grpSpMkLst>
            <pc:docMk/>
            <pc:sldMk cId="496943638" sldId="374"/>
            <ac:grpSpMk id="130" creationId="{44E344E5-1589-471E-94CF-D4BA30B9B7BB}"/>
          </ac:grpSpMkLst>
        </pc:grpChg>
        <pc:grpChg chg="del">
          <ac:chgData name="Kulinich Bohdan" userId="48e65c9f34e137d0" providerId="LiveId" clId="{5F1719DF-9111-40D5-BB90-D5A453CF7734}" dt="2020-01-13T08:44:38.273" v="2058" actId="21"/>
          <ac:grpSpMkLst>
            <pc:docMk/>
            <pc:sldMk cId="496943638" sldId="374"/>
            <ac:grpSpMk id="160" creationId="{8388682E-8BF4-4093-AF95-052C7B61BF6A}"/>
          </ac:grpSpMkLst>
        </pc:grp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38" creationId="{60CCD2AC-9F56-4D30-AF9A-B3B833038924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3" creationId="{5D028B76-1137-4943-ADF5-8251D0E3DD75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4" creationId="{02F0A0B8-0CA1-4C12-ADE9-0DAB95383099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7" creationId="{1DAD3AA8-0CAA-4DE1-B4B9-46E00BC72FC0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49" creationId="{ECAF87C3-0942-47EC-983B-CBFBE48DCD7A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51" creationId="{9938D7CE-6B79-45EE-8C42-B7765FE3D008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54" creationId="{EAE9FBE1-9F82-4352-BBDE-B890F8BC397E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56" creationId="{67EEEDCD-4D76-42C0-83F6-461BE44E8AB7}"/>
          </ac:cxnSpMkLst>
        </pc:cxnChg>
        <pc:cxnChg chg="del">
          <ac:chgData name="Kulinich Bohdan" userId="48e65c9f34e137d0" providerId="LiveId" clId="{5F1719DF-9111-40D5-BB90-D5A453CF7734}" dt="2020-01-13T08:44:28.404" v="2054" actId="478"/>
          <ac:cxnSpMkLst>
            <pc:docMk/>
            <pc:sldMk cId="496943638" sldId="374"/>
            <ac:cxnSpMk id="59" creationId="{59356A1F-486E-4FE6-9B77-D8DA8149B09E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61" creationId="{262CA23D-CD10-4238-98AB-B239030ED2F5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65" creationId="{4CB05972-24EF-4EA1-87B3-ADEA367D9A38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68" creationId="{B20CB73E-9472-4EC5-8549-4A90DAB902AE}"/>
          </ac:cxnSpMkLst>
        </pc:cxnChg>
        <pc:cxnChg chg="del">
          <ac:chgData name="Kulinich Bohdan" userId="48e65c9f34e137d0" providerId="LiveId" clId="{5F1719DF-9111-40D5-BB90-D5A453CF7734}" dt="2020-01-13T08:44:42.125" v="2059" actId="478"/>
          <ac:cxnSpMkLst>
            <pc:docMk/>
            <pc:sldMk cId="496943638" sldId="374"/>
            <ac:cxnSpMk id="72" creationId="{60E794A4-6A9B-4358-81AE-90CF86F7F8BB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2" creationId="{D0265C33-1C90-45DC-A615-AF4A60E9576C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3" creationId="{3FEC5B8C-6DB0-4008-A31C-6B18B3EF2881}"/>
          </ac:cxnSpMkLst>
        </pc:cxnChg>
        <pc:cxnChg chg="del mod topLvl">
          <ac:chgData name="Kulinich Bohdan" userId="48e65c9f34e137d0" providerId="LiveId" clId="{5F1719DF-9111-40D5-BB90-D5A453CF7734}" dt="2020-01-13T09:41:51.105" v="2215" actId="478"/>
          <ac:cxnSpMkLst>
            <pc:docMk/>
            <pc:sldMk cId="496943638" sldId="374"/>
            <ac:cxnSpMk id="134" creationId="{5D2E7186-BE6A-4671-B701-2B397BC629A0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6" creationId="{E533DED9-2FD7-4B25-A111-730ECDD38136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7" creationId="{675571C0-DF6F-4114-A73B-9F4BDA6B392D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8" creationId="{9CFDE2B7-02EE-4934-8C1A-072372FF4F79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39" creationId="{E75334F6-F355-4B1F-A0A6-B005F84CC4F4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0" creationId="{AF668AAA-8F56-4BA9-9174-1978477A1EF0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1" creationId="{883E2917-DD43-4FD8-A687-B82A3F928839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2" creationId="{B9CAD136-05F6-4418-B881-980D916D4145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3" creationId="{9FDC9AE5-58D2-4741-B18E-4DB5A4B4C76B}"/>
          </ac:cxnSpMkLst>
        </pc:cxnChg>
        <pc:cxnChg chg="mod topLvl">
          <ac:chgData name="Kulinich Bohdan" userId="48e65c9f34e137d0" providerId="LiveId" clId="{5F1719DF-9111-40D5-BB90-D5A453CF7734}" dt="2020-01-13T09:46:41.452" v="2432" actId="165"/>
          <ac:cxnSpMkLst>
            <pc:docMk/>
            <pc:sldMk cId="496943638" sldId="374"/>
            <ac:cxnSpMk id="144" creationId="{E67CCC8B-8375-4505-BAE6-A3CCA1AC9D68}"/>
          </ac:cxnSpMkLst>
        </pc:cxnChg>
        <pc:cxnChg chg="add mod">
          <ac:chgData name="Kulinich Bohdan" userId="48e65c9f34e137d0" providerId="LiveId" clId="{5F1719DF-9111-40D5-BB90-D5A453CF7734}" dt="2020-01-13T09:35:49.699" v="2144" actId="14100"/>
          <ac:cxnSpMkLst>
            <pc:docMk/>
            <pc:sldMk cId="496943638" sldId="374"/>
            <ac:cxnSpMk id="189" creationId="{9E5C5849-64C9-42AE-9B64-2E9B82C56021}"/>
          </ac:cxnSpMkLst>
        </pc:cxnChg>
        <pc:cxnChg chg="add mod">
          <ac:chgData name="Kulinich Bohdan" userId="48e65c9f34e137d0" providerId="LiveId" clId="{5F1719DF-9111-40D5-BB90-D5A453CF7734}" dt="2020-01-13T09:34:45.945" v="2133" actId="14100"/>
          <ac:cxnSpMkLst>
            <pc:docMk/>
            <pc:sldMk cId="496943638" sldId="374"/>
            <ac:cxnSpMk id="190" creationId="{CCB4BFA5-253C-4525-93E9-F4F9964940E5}"/>
          </ac:cxnSpMkLst>
        </pc:cxnChg>
        <pc:cxnChg chg="add mod">
          <ac:chgData name="Kulinich Bohdan" userId="48e65c9f34e137d0" providerId="LiveId" clId="{5F1719DF-9111-40D5-BB90-D5A453CF7734}" dt="2020-01-13T09:34:49.897" v="2134" actId="14100"/>
          <ac:cxnSpMkLst>
            <pc:docMk/>
            <pc:sldMk cId="496943638" sldId="374"/>
            <ac:cxnSpMk id="191" creationId="{3D4F4AC4-B1BD-4895-869B-45B92F0EF937}"/>
          </ac:cxnSpMkLst>
        </pc:cxnChg>
        <pc:cxnChg chg="add del">
          <ac:chgData name="Kulinich Bohdan" userId="48e65c9f34e137d0" providerId="LiveId" clId="{5F1719DF-9111-40D5-BB90-D5A453CF7734}" dt="2020-01-13T09:33:16.922" v="2109" actId="478"/>
          <ac:cxnSpMkLst>
            <pc:docMk/>
            <pc:sldMk cId="496943638" sldId="374"/>
            <ac:cxnSpMk id="192" creationId="{54DBE568-168D-45B8-B978-6F29A82F7D80}"/>
          </ac:cxnSpMkLst>
        </pc:cxnChg>
        <pc:cxnChg chg="add mod">
          <ac:chgData name="Kulinich Bohdan" userId="48e65c9f34e137d0" providerId="LiveId" clId="{5F1719DF-9111-40D5-BB90-D5A453CF7734}" dt="2020-01-13T09:35:39.462" v="2142" actId="14100"/>
          <ac:cxnSpMkLst>
            <pc:docMk/>
            <pc:sldMk cId="496943638" sldId="374"/>
            <ac:cxnSpMk id="193" creationId="{CB2B4DFE-B7F3-48DD-A288-7F167FC60F69}"/>
          </ac:cxnSpMkLst>
        </pc:cxnChg>
        <pc:cxnChg chg="add del mod">
          <ac:chgData name="Kulinich Bohdan" userId="48e65c9f34e137d0" providerId="LiveId" clId="{5F1719DF-9111-40D5-BB90-D5A453CF7734}" dt="2020-01-13T09:33:45.096" v="2118" actId="478"/>
          <ac:cxnSpMkLst>
            <pc:docMk/>
            <pc:sldMk cId="496943638" sldId="374"/>
            <ac:cxnSpMk id="194" creationId="{3505B926-FB74-4826-95AF-C91572BF9B6A}"/>
          </ac:cxnSpMkLst>
        </pc:cxnChg>
        <pc:cxnChg chg="add mod">
          <ac:chgData name="Kulinich Bohdan" userId="48e65c9f34e137d0" providerId="LiveId" clId="{5F1719DF-9111-40D5-BB90-D5A453CF7734}" dt="2020-01-13T09:35:01.416" v="2137" actId="14100"/>
          <ac:cxnSpMkLst>
            <pc:docMk/>
            <pc:sldMk cId="496943638" sldId="374"/>
            <ac:cxnSpMk id="195" creationId="{DEB83975-1E05-488F-A466-501EAC4A8C64}"/>
          </ac:cxnSpMkLst>
        </pc:cxnChg>
        <pc:cxnChg chg="add mod">
          <ac:chgData name="Kulinich Bohdan" userId="48e65c9f34e137d0" providerId="LiveId" clId="{5F1719DF-9111-40D5-BB90-D5A453CF7734}" dt="2020-01-13T09:34:59.727" v="2136" actId="14100"/>
          <ac:cxnSpMkLst>
            <pc:docMk/>
            <pc:sldMk cId="496943638" sldId="374"/>
            <ac:cxnSpMk id="196" creationId="{8FA5D9C0-136C-4101-BD64-5D1EF7EC87D2}"/>
          </ac:cxnSpMkLst>
        </pc:cxnChg>
        <pc:cxnChg chg="add mod ord">
          <ac:chgData name="Kulinich Bohdan" userId="48e65c9f34e137d0" providerId="LiveId" clId="{5F1719DF-9111-40D5-BB90-D5A453CF7734}" dt="2020-01-13T09:36:30.877" v="2153" actId="167"/>
          <ac:cxnSpMkLst>
            <pc:docMk/>
            <pc:sldMk cId="496943638" sldId="374"/>
            <ac:cxnSpMk id="197" creationId="{3CED141E-BD6C-4822-8AA5-C2872651565B}"/>
          </ac:cxnSpMkLst>
        </pc:cxnChg>
        <pc:cxnChg chg="add mod ord">
          <ac:chgData name="Kulinich Bohdan" userId="48e65c9f34e137d0" providerId="LiveId" clId="{5F1719DF-9111-40D5-BB90-D5A453CF7734}" dt="2020-01-13T09:36:30.877" v="2153" actId="167"/>
          <ac:cxnSpMkLst>
            <pc:docMk/>
            <pc:sldMk cId="496943638" sldId="374"/>
            <ac:cxnSpMk id="198" creationId="{47D4D6C1-2225-4BD7-8E1E-9843A5991153}"/>
          </ac:cxnSpMkLst>
        </pc:cxnChg>
        <pc:cxnChg chg="add mod">
          <ac:chgData name="Kulinich Bohdan" userId="48e65c9f34e137d0" providerId="LiveId" clId="{5F1719DF-9111-40D5-BB90-D5A453CF7734}" dt="2020-01-13T09:42:13.809" v="2218" actId="1076"/>
          <ac:cxnSpMkLst>
            <pc:docMk/>
            <pc:sldMk cId="496943638" sldId="374"/>
            <ac:cxnSpMk id="200" creationId="{08B46852-4593-4341-B3A0-E0647F58EC8F}"/>
          </ac:cxnSpMkLst>
        </pc:cxnChg>
      </pc:sldChg>
      <pc:sldChg chg="add del">
        <pc:chgData name="Kulinich Bohdan" userId="48e65c9f34e137d0" providerId="LiveId" clId="{5F1719DF-9111-40D5-BB90-D5A453CF7734}" dt="2020-01-13T08:44:11.880" v="2050" actId="47"/>
        <pc:sldMkLst>
          <pc:docMk/>
          <pc:sldMk cId="3419551629" sldId="374"/>
        </pc:sldMkLst>
      </pc:sldChg>
      <pc:sldChg chg="addSp delSp modSp add del delAnim modAnim">
        <pc:chgData name="Kulinich Bohdan" userId="48e65c9f34e137d0" providerId="LiveId" clId="{5F1719DF-9111-40D5-BB90-D5A453CF7734}" dt="2020-01-13T09:58:03.897" v="2505" actId="47"/>
        <pc:sldMkLst>
          <pc:docMk/>
          <pc:sldMk cId="528448480" sldId="375"/>
        </pc:sldMkLst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32" creationId="{8D8F8317-F6FD-44EC-A035-7648DAF207FD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31" creationId="{FCBA0161-FFF9-46D9-A35C-D556F4A9096B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35" creationId="{6308636F-71C2-433E-9033-8A3E6BC7F6B7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5" creationId="{832952FC-509E-4167-81F0-1F9EC52E1973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6" creationId="{598174B8-553D-4B3A-A853-C2727F436989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7" creationId="{92ABF3D7-7557-4426-9726-1C2F3908B84E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8" creationId="{69C28380-9847-49D1-AE38-7E91E10BA518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49" creationId="{D78726DE-8EA7-42D5-959A-76D71F2AA1A1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0" creationId="{5EF24EBE-D815-4652-A4CA-5901671A930E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1" creationId="{3E317234-EB7F-4C48-90F2-7490AB6CA906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2" creationId="{8140E886-04D4-467E-AA9E-64B6551098D3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3" creationId="{95608244-B278-4BBC-B029-10E93A996177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4" creationId="{4317ED39-71A5-4839-BBA1-6E19AE2AD9D2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5" creationId="{FB618675-F8A4-4ACC-85F5-35BF19ED4F84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6" creationId="{7813CE17-17F7-4611-B8D3-A45A80199BDF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7" creationId="{396554E2-806A-4A00-A16F-2127B7CB168B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58" creationId="{B7D394D2-08D0-49EB-91E9-A79A0717D3E8}"/>
          </ac:spMkLst>
        </pc:spChg>
        <pc:spChg chg="del">
          <ac:chgData name="Kulinich Bohdan" userId="48e65c9f34e137d0" providerId="LiveId" clId="{5F1719DF-9111-40D5-BB90-D5A453CF7734}" dt="2020-01-13T09:56:50.089" v="2496" actId="478"/>
          <ac:spMkLst>
            <pc:docMk/>
            <pc:sldMk cId="528448480" sldId="375"/>
            <ac:spMk id="159" creationId="{24BAFAB3-82F5-4B6F-A7B9-20041D01F3F0}"/>
          </ac:spMkLst>
        </pc:spChg>
        <pc:spChg chg="mod">
          <ac:chgData name="Kulinich Bohdan" userId="48e65c9f34e137d0" providerId="LiveId" clId="{5F1719DF-9111-40D5-BB90-D5A453CF7734}" dt="2020-01-13T09:56:59.423" v="2499" actId="164"/>
          <ac:spMkLst>
            <pc:docMk/>
            <pc:sldMk cId="528448480" sldId="375"/>
            <ac:spMk id="199" creationId="{A844245C-36C3-475A-B52E-FF7602AAFD28}"/>
          </ac:spMkLst>
        </pc:spChg>
        <pc:spChg chg="del">
          <ac:chgData name="Kulinich Bohdan" userId="48e65c9f34e137d0" providerId="LiveId" clId="{5F1719DF-9111-40D5-BB90-D5A453CF7734}" dt="2020-01-13T09:56:52.408" v="2498" actId="478"/>
          <ac:spMkLst>
            <pc:docMk/>
            <pc:sldMk cId="528448480" sldId="375"/>
            <ac:spMk id="201" creationId="{C1AC6713-F81B-4D49-B0F8-67D80FB290A3}"/>
          </ac:spMkLst>
        </pc:spChg>
        <pc:grpChg chg="add mod">
          <ac:chgData name="Kulinich Bohdan" userId="48e65c9f34e137d0" providerId="LiveId" clId="{5F1719DF-9111-40D5-BB90-D5A453CF7734}" dt="2020-01-13T09:58:00.850" v="2504" actId="688"/>
          <ac:grpSpMkLst>
            <pc:docMk/>
            <pc:sldMk cId="528448480" sldId="375"/>
            <ac:grpSpMk id="2" creationId="{0E2B98C6-70D7-4AD2-9586-6E7C474A75B7}"/>
          </ac:grpSpMkLst>
        </pc:grpChg>
        <pc:picChg chg="del">
          <ac:chgData name="Kulinich Bohdan" userId="48e65c9f34e137d0" providerId="LiveId" clId="{5F1719DF-9111-40D5-BB90-D5A453CF7734}" dt="2020-01-13T09:56:51.260" v="2497" actId="478"/>
          <ac:picMkLst>
            <pc:docMk/>
            <pc:sldMk cId="528448480" sldId="375"/>
            <ac:picMk id="42" creationId="{FE99A425-DA4E-426E-AA2B-CDE43C28150C}"/>
          </ac:picMkLst>
        </pc:pic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2" creationId="{D0265C33-1C90-45DC-A615-AF4A60E9576C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3" creationId="{3FEC5B8C-6DB0-4008-A31C-6B18B3EF2881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6" creationId="{E533DED9-2FD7-4B25-A111-730ECDD38136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7" creationId="{675571C0-DF6F-4114-A73B-9F4BDA6B392D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8" creationId="{9CFDE2B7-02EE-4934-8C1A-072372FF4F79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39" creationId="{E75334F6-F355-4B1F-A0A6-B005F84CC4F4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0" creationId="{AF668AAA-8F56-4BA9-9174-1978477A1EF0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1" creationId="{883E2917-DD43-4FD8-A687-B82A3F928839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2" creationId="{B9CAD136-05F6-4418-B881-980D916D4145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3" creationId="{9FDC9AE5-58D2-4741-B18E-4DB5A4B4C76B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44" creationId="{E67CCC8B-8375-4505-BAE6-A3CCA1AC9D68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89" creationId="{9E5C5849-64C9-42AE-9B64-2E9B82C56021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0" creationId="{CCB4BFA5-253C-4525-93E9-F4F9964940E5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1" creationId="{3D4F4AC4-B1BD-4895-869B-45B92F0EF937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3" creationId="{CB2B4DFE-B7F3-48DD-A288-7F167FC60F69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5" creationId="{DEB83975-1E05-488F-A466-501EAC4A8C64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6" creationId="{8FA5D9C0-136C-4101-BD64-5D1EF7EC87D2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7" creationId="{3CED141E-BD6C-4822-8AA5-C2872651565B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198" creationId="{47D4D6C1-2225-4BD7-8E1E-9843A5991153}"/>
          </ac:cxnSpMkLst>
        </pc:cxnChg>
        <pc:cxnChg chg="mod">
          <ac:chgData name="Kulinich Bohdan" userId="48e65c9f34e137d0" providerId="LiveId" clId="{5F1719DF-9111-40D5-BB90-D5A453CF7734}" dt="2020-01-13T09:56:59.423" v="2499" actId="164"/>
          <ac:cxnSpMkLst>
            <pc:docMk/>
            <pc:sldMk cId="528448480" sldId="375"/>
            <ac:cxnSpMk id="200" creationId="{08B46852-4593-4341-B3A0-E0647F58EC8F}"/>
          </ac:cxnSpMkLst>
        </pc:cxnChg>
      </pc:sldChg>
      <pc:sldChg chg="addSp delSp modSp delAnim modAnim">
        <pc:chgData name="Kulinich Bohdan" userId="48e65c9f34e137d0" providerId="LiveId" clId="{5F1719DF-9111-40D5-BB90-D5A453CF7734}" dt="2020-01-15T13:27:28.382" v="4553"/>
        <pc:sldMkLst>
          <pc:docMk/>
          <pc:sldMk cId="4192949742" sldId="375"/>
        </pc:sldMkLst>
        <pc:spChg chg="mod">
          <ac:chgData name="Kulinich Bohdan" userId="48e65c9f34e137d0" providerId="LiveId" clId="{5F1719DF-9111-40D5-BB90-D5A453CF7734}" dt="2020-01-15T10:13:46.706" v="3733" actId="20577"/>
          <ac:spMkLst>
            <pc:docMk/>
            <pc:sldMk cId="4192949742" sldId="375"/>
            <ac:spMk id="4" creationId="{00000000-0000-0000-0000-000000000000}"/>
          </ac:spMkLst>
        </pc:spChg>
        <pc:spChg chg="add del mod">
          <ac:chgData name="Kulinich Bohdan" userId="48e65c9f34e137d0" providerId="LiveId" clId="{5F1719DF-9111-40D5-BB90-D5A453CF7734}" dt="2020-01-15T10:27:48.001" v="3990" actId="11529"/>
          <ac:spMkLst>
            <pc:docMk/>
            <pc:sldMk cId="4192949742" sldId="375"/>
            <ac:spMk id="16" creationId="{6DF56893-238E-47E5-BC84-224341F9941F}"/>
          </ac:spMkLst>
        </pc:spChg>
        <pc:spChg chg="add mod ord">
          <ac:chgData name="Kulinich Bohdan" userId="48e65c9f34e137d0" providerId="LiveId" clId="{5F1719DF-9111-40D5-BB90-D5A453CF7734}" dt="2020-01-15T10:33:14.411" v="4021" actId="167"/>
          <ac:spMkLst>
            <pc:docMk/>
            <pc:sldMk cId="4192949742" sldId="375"/>
            <ac:spMk id="17" creationId="{5379CBCB-FECA-4178-B037-20AFDC837C58}"/>
          </ac:spMkLst>
        </pc:spChg>
        <pc:spChg chg="add mod ord">
          <ac:chgData name="Kulinich Bohdan" userId="48e65c9f34e137d0" providerId="LiveId" clId="{5F1719DF-9111-40D5-BB90-D5A453CF7734}" dt="2020-01-15T10:33:14.411" v="4021" actId="167"/>
          <ac:spMkLst>
            <pc:docMk/>
            <pc:sldMk cId="4192949742" sldId="375"/>
            <ac:spMk id="18" creationId="{7A8B0D7D-8A9C-405F-A130-35CFF3230CAF}"/>
          </ac:spMkLst>
        </pc:spChg>
        <pc:spChg chg="add mod ord">
          <ac:chgData name="Kulinich Bohdan" userId="48e65c9f34e137d0" providerId="LiveId" clId="{5F1719DF-9111-40D5-BB90-D5A453CF7734}" dt="2020-01-15T10:33:14.411" v="4021" actId="167"/>
          <ac:spMkLst>
            <pc:docMk/>
            <pc:sldMk cId="4192949742" sldId="375"/>
            <ac:spMk id="19" creationId="{DB2EEF5F-657F-4C5D-9483-87365B3882B4}"/>
          </ac:spMkLst>
        </pc:spChg>
        <pc:spChg chg="add mod">
          <ac:chgData name="Kulinich Bohdan" userId="48e65c9f34e137d0" providerId="LiveId" clId="{5F1719DF-9111-40D5-BB90-D5A453CF7734}" dt="2020-01-15T12:58:51.572" v="4469" actId="208"/>
          <ac:spMkLst>
            <pc:docMk/>
            <pc:sldMk cId="4192949742" sldId="375"/>
            <ac:spMk id="20" creationId="{F13BF179-1BB0-457A-9D2B-E1091F0B760F}"/>
          </ac:spMkLst>
        </pc:spChg>
        <pc:spChg chg="del">
          <ac:chgData name="Kulinich Bohdan" userId="48e65c9f34e137d0" providerId="LiveId" clId="{5F1719DF-9111-40D5-BB90-D5A453CF7734}" dt="2020-01-15T10:10:09.073" v="3671" actId="478"/>
          <ac:spMkLst>
            <pc:docMk/>
            <pc:sldMk cId="4192949742" sldId="375"/>
            <ac:spMk id="34" creationId="{086A8388-4F31-471D-B480-804D6524FB36}"/>
          </ac:spMkLst>
        </pc:spChg>
        <pc:spChg chg="del">
          <ac:chgData name="Kulinich Bohdan" userId="48e65c9f34e137d0" providerId="LiveId" clId="{5F1719DF-9111-40D5-BB90-D5A453CF7734}" dt="2020-01-15T10:10:05.855" v="3668" actId="478"/>
          <ac:spMkLst>
            <pc:docMk/>
            <pc:sldMk cId="4192949742" sldId="375"/>
            <ac:spMk id="35" creationId="{72A7E634-7762-4CAA-BBC3-F3AE0B89D44D}"/>
          </ac:spMkLst>
        </pc:spChg>
        <pc:spChg chg="del">
          <ac:chgData name="Kulinich Bohdan" userId="48e65c9f34e137d0" providerId="LiveId" clId="{5F1719DF-9111-40D5-BB90-D5A453CF7734}" dt="2020-01-15T10:10:06.902" v="3669" actId="478"/>
          <ac:spMkLst>
            <pc:docMk/>
            <pc:sldMk cId="4192949742" sldId="375"/>
            <ac:spMk id="86" creationId="{96119ABA-1917-4C71-A29A-299D565982DA}"/>
          </ac:spMkLst>
        </pc:spChg>
        <pc:spChg chg="del">
          <ac:chgData name="Kulinich Bohdan" userId="48e65c9f34e137d0" providerId="LiveId" clId="{5F1719DF-9111-40D5-BB90-D5A453CF7734}" dt="2020-01-15T10:10:05.855" v="3668" actId="478"/>
          <ac:spMkLst>
            <pc:docMk/>
            <pc:sldMk cId="4192949742" sldId="375"/>
            <ac:spMk id="87" creationId="{CBED7AD6-C5B2-42E2-B0F0-FC817D04BD1E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3" creationId="{3D03F94A-40B5-42F0-8C60-C8F799A55CE5}"/>
          </ac:spMkLst>
        </pc:spChg>
        <pc:spChg chg="del">
          <ac:chgData name="Kulinich Bohdan" userId="48e65c9f34e137d0" providerId="LiveId" clId="{5F1719DF-9111-40D5-BB90-D5A453CF7734}" dt="2020-01-15T10:10:01.309" v="3665" actId="478"/>
          <ac:spMkLst>
            <pc:docMk/>
            <pc:sldMk cId="4192949742" sldId="375"/>
            <ac:spMk id="264" creationId="{C4B7939B-BF26-42B4-82CA-34ACD86B7B3A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5" creationId="{46810AB4-D468-4A58-B7D9-B9154EB63B0D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6" creationId="{5E91677D-DF6B-440E-8E0A-6114E8584C25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7" creationId="{C2576487-5945-42C9-8677-CAD666CE0009}"/>
          </ac:spMkLst>
        </pc:spChg>
        <pc:spChg chg="del">
          <ac:chgData name="Kulinich Bohdan" userId="48e65c9f34e137d0" providerId="LiveId" clId="{5F1719DF-9111-40D5-BB90-D5A453CF7734}" dt="2020-01-15T10:10:03.168" v="3666" actId="478"/>
          <ac:spMkLst>
            <pc:docMk/>
            <pc:sldMk cId="4192949742" sldId="375"/>
            <ac:spMk id="268" creationId="{9AEEC318-8590-42BC-A2E6-8285A9CE5FA4}"/>
          </ac:spMkLst>
        </pc:spChg>
        <pc:spChg chg="add mod">
          <ac:chgData name="Kulinich Bohdan" userId="48e65c9f34e137d0" providerId="LiveId" clId="{5F1719DF-9111-40D5-BB90-D5A453CF7734}" dt="2020-01-15T12:56:37.635" v="4406" actId="14100"/>
          <ac:spMkLst>
            <pc:docMk/>
            <pc:sldMk cId="4192949742" sldId="375"/>
            <ac:spMk id="290" creationId="{BD2A30A0-CCF5-4ABF-88D0-E7AFE85AB7D2}"/>
          </ac:spMkLst>
        </pc:spChg>
        <pc:spChg chg="add mod">
          <ac:chgData name="Kulinich Bohdan" userId="48e65c9f34e137d0" providerId="LiveId" clId="{5F1719DF-9111-40D5-BB90-D5A453CF7734}" dt="2020-01-15T12:58:44.589" v="4467" actId="207"/>
          <ac:spMkLst>
            <pc:docMk/>
            <pc:sldMk cId="4192949742" sldId="375"/>
            <ac:spMk id="291" creationId="{5F25B0C8-1CF3-4F1E-83C0-7BD6E8842565}"/>
          </ac:spMkLst>
        </pc:spChg>
        <pc:spChg chg="add del">
          <ac:chgData name="Kulinich Bohdan" userId="48e65c9f34e137d0" providerId="LiveId" clId="{5F1719DF-9111-40D5-BB90-D5A453CF7734}" dt="2020-01-15T13:27:28.382" v="4553"/>
          <ac:spMkLst>
            <pc:docMk/>
            <pc:sldMk cId="4192949742" sldId="375"/>
            <ac:spMk id="292" creationId="{3045BB9C-9FD1-41DC-A854-802C4DD5BC75}"/>
          </ac:spMkLst>
        </pc:spChg>
        <pc:picChg chg="add del mod">
          <ac:chgData name="Kulinich Bohdan" userId="48e65c9f34e137d0" providerId="LiveId" clId="{5F1719DF-9111-40D5-BB90-D5A453CF7734}" dt="2020-01-15T10:21:07.913" v="3935" actId="478"/>
          <ac:picMkLst>
            <pc:docMk/>
            <pc:sldMk cId="4192949742" sldId="375"/>
            <ac:picMk id="5" creationId="{38E554E4-B91E-4807-BF3F-0953E26E97A1}"/>
          </ac:picMkLst>
        </pc:picChg>
        <pc:picChg chg="add del mod modCrop">
          <ac:chgData name="Kulinich Bohdan" userId="48e65c9f34e137d0" providerId="LiveId" clId="{5F1719DF-9111-40D5-BB90-D5A453CF7734}" dt="2020-01-15T10:27:09.822" v="3988" actId="478"/>
          <ac:picMkLst>
            <pc:docMk/>
            <pc:sldMk cId="4192949742" sldId="375"/>
            <ac:picMk id="6" creationId="{0D5DA1ED-EA64-495E-A10A-01E3075D06DF}"/>
          </ac:picMkLst>
        </pc:pic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3" creationId="{8B5550E2-6210-46A6-83E5-69A1DD23A70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6" creationId="{CBAEA91D-95C1-48E1-975C-6F95D06562E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9" creationId="{42B23552-8461-4DEA-BEE2-F9B66CDFEFBF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33" creationId="{A51B0AE2-07B9-432E-A038-1C72F460EFF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44" creationId="{4120A85A-6DCC-4E32-AA05-D711FD1EC0B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49" creationId="{43385842-CB68-45EE-B937-C23596F0B6C7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52" creationId="{3CACB758-18BB-40EA-A946-C936E082E80F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55" creationId="{7AF09E7F-DF0C-4E1C-8BB7-CF1C9965686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61" creationId="{400378E8-AAA0-4CF6-B170-52DD8EEB6BE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64" creationId="{07C09126-4A26-464A-B358-D55844CAEC9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67" creationId="{F6C9EEE7-32EB-4C30-99DA-4CA3075ABAF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70" creationId="{0B324DE9-0230-4EF8-B976-8EF4391D504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73" creationId="{711B71BB-10AF-4F25-AB5B-88FAE4D9B0B7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76" creationId="{3AAA86B1-B0AF-46BF-B40F-6937C05B980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80" creationId="{BA70E777-75B6-472F-A98D-765B7F990148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82" creationId="{D71C40B0-FFAB-4CBD-9C2E-B6FD3BA95415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83" creationId="{654FC9E2-B6A6-4B1F-BEBB-CAC9932BD649}"/>
          </ac:cxnSpMkLst>
        </pc:cxnChg>
        <pc:cxnChg chg="del mod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84" creationId="{E6CDC8A2-3CE4-4996-87CC-236D77D74565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85" creationId="{8C8023E7-E78A-4BE8-AE26-1C4669A1EED6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88" creationId="{46D99052-907B-45F0-9226-0591F454D024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89" creationId="{6DD5FB8E-DAF0-4869-9FD2-46EACDEEA7BB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90" creationId="{FDE57893-68FC-465A-97F4-034252655BD1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91" creationId="{D4CD5213-AAC3-4955-AEC6-7A0955FE2675}"/>
          </ac:cxnSpMkLst>
        </pc:cxnChg>
        <pc:cxnChg chg="del">
          <ac:chgData name="Kulinich Bohdan" userId="48e65c9f34e137d0" providerId="LiveId" clId="{5F1719DF-9111-40D5-BB90-D5A453CF7734}" dt="2020-01-15T10:10:08.167" v="3670" actId="478"/>
          <ac:cxnSpMkLst>
            <pc:docMk/>
            <pc:sldMk cId="4192949742" sldId="375"/>
            <ac:cxnSpMk id="92" creationId="{A33BFB39-3E1A-4A3D-BE16-D0C1492147A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3" creationId="{7E1CC0D7-A46A-4131-A09F-409D1D5EC91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5" creationId="{220DCEC7-52C3-4419-974D-8FEA43A1E4F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6" creationId="{A941126E-62EE-4C9B-85E3-5A3AEB0F8AC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7" creationId="{983207CE-7B56-4A58-9F32-9B423FCF027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99" creationId="{036EFFE5-6F89-4107-9948-943203F4A08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01" creationId="{FC35EA08-6808-4D4C-8D7C-66F4D6970456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04" creationId="{DBC7E78E-EA24-4157-BB65-CBA7A9E55999}"/>
          </ac:cxnSpMkLst>
        </pc:cxnChg>
        <pc:cxnChg chg="del">
          <ac:chgData name="Kulinich Bohdan" userId="48e65c9f34e137d0" providerId="LiveId" clId="{5F1719DF-9111-40D5-BB90-D5A453CF7734}" dt="2020-01-15T10:10:04.418" v="3667" actId="478"/>
          <ac:cxnSpMkLst>
            <pc:docMk/>
            <pc:sldMk cId="4192949742" sldId="375"/>
            <ac:cxnSpMk id="109" creationId="{0D373D3F-4CC3-4EEF-84FF-0B0AE43A917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13" creationId="{BC9ECCB7-A5C2-4265-9A2C-ACC41A1FF668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14" creationId="{3F0769A1-365E-458C-9215-E774ED721D77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15" creationId="{D620BC6B-7CDD-4FC7-B68D-354B8239573E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21" creationId="{1B92E0F6-5552-4372-84A2-45205E91C4D9}"/>
          </ac:cxnSpMkLst>
        </pc:cxnChg>
        <pc:cxnChg chg="del">
          <ac:chgData name="Kulinich Bohdan" userId="48e65c9f34e137d0" providerId="LiveId" clId="{5F1719DF-9111-40D5-BB90-D5A453CF7734}" dt="2020-01-15T10:10:04.418" v="3667" actId="478"/>
          <ac:cxnSpMkLst>
            <pc:docMk/>
            <pc:sldMk cId="4192949742" sldId="375"/>
            <ac:cxnSpMk id="124" creationId="{80E2E1C0-8BA9-4369-8BCD-2F2DAA47FBD4}"/>
          </ac:cxnSpMkLst>
        </pc:cxnChg>
        <pc:cxnChg chg="del">
          <ac:chgData name="Kulinich Bohdan" userId="48e65c9f34e137d0" providerId="LiveId" clId="{5F1719DF-9111-40D5-BB90-D5A453CF7734}" dt="2020-01-15T10:10:04.418" v="3667" actId="478"/>
          <ac:cxnSpMkLst>
            <pc:docMk/>
            <pc:sldMk cId="4192949742" sldId="375"/>
            <ac:cxnSpMk id="127" creationId="{5AC01FB0-E5A7-40C8-ADBA-9827D938911C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28" creationId="{D07FCD67-6E04-44C9-AC5D-A1C94EAE2CFF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0" creationId="{59AB8CCB-B765-4946-961A-79A51139C46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1" creationId="{6E2E11AA-37B6-4E80-9921-34AAC5792408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2" creationId="{0B1058DF-B3C0-4798-9240-3E8487DCB300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33" creationId="{A97726A0-9142-49FD-ACC0-3712E3690D50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34" creationId="{238E6011-4F62-44F6-83A3-C9F9E6953FD0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5" creationId="{E617A6BA-42EB-499B-92A6-AB6E2BE2671D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6" creationId="{D3D62ABB-10D3-4CBD-ACC7-8003D800E1D0}"/>
          </ac:cxnSpMkLst>
        </pc:cxnChg>
        <pc:cxnChg chg="add mod ord">
          <ac:chgData name="Kulinich Bohdan" userId="48e65c9f34e137d0" providerId="LiveId" clId="{5F1719DF-9111-40D5-BB90-D5A453CF7734}" dt="2020-01-15T10:34:54.264" v="4082" actId="167"/>
          <ac:cxnSpMkLst>
            <pc:docMk/>
            <pc:sldMk cId="4192949742" sldId="375"/>
            <ac:cxnSpMk id="137" creationId="{2DD16BC3-0621-42C5-9A55-1676A489D891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38" creationId="{1EDF83AE-20A2-461E-A66F-26072863366A}"/>
          </ac:cxnSpMkLst>
        </pc:cxnChg>
        <pc:cxnChg chg="add mod ord">
          <ac:chgData name="Kulinich Bohdan" userId="48e65c9f34e137d0" providerId="LiveId" clId="{5F1719DF-9111-40D5-BB90-D5A453CF7734}" dt="2020-01-15T10:34:54.264" v="4082" actId="167"/>
          <ac:cxnSpMkLst>
            <pc:docMk/>
            <pc:sldMk cId="4192949742" sldId="375"/>
            <ac:cxnSpMk id="139" creationId="{66EAB8FC-9554-4C12-95A6-B00BDE36E9CA}"/>
          </ac:cxnSpMkLst>
        </pc:cxnChg>
        <pc:cxnChg chg="add mod ord">
          <ac:chgData name="Kulinich Bohdan" userId="48e65c9f34e137d0" providerId="LiveId" clId="{5F1719DF-9111-40D5-BB90-D5A453CF7734}" dt="2020-01-15T10:34:54.264" v="4082" actId="167"/>
          <ac:cxnSpMkLst>
            <pc:docMk/>
            <pc:sldMk cId="4192949742" sldId="375"/>
            <ac:cxnSpMk id="140" creationId="{CB66B44E-F0B1-4EB3-B609-4407D542A700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41" creationId="{CD957735-9E3C-447C-9926-90592E13B34B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2" creationId="{64C1549D-6C81-438F-894E-13FCABF8D254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3" creationId="{A8B8777C-A25B-4E50-A723-A86A0AC13AB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44" creationId="{1859D1F8-E912-4D70-9EC9-EF20657892AA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5" creationId="{9DDD965F-08B4-4C66-8E90-122441929C0E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6" creationId="{3776D2C0-61CE-4B04-8353-0D1385DB7F80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7" creationId="{E147431C-08ED-437C-B691-5D32BA9ED33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48" creationId="{0EE9906C-A0B6-47B5-9828-6622A58F3B63}"/>
          </ac:cxnSpMkLst>
        </pc:cxnChg>
        <pc:cxnChg chg="add mod">
          <ac:chgData name="Kulinich Bohdan" userId="48e65c9f34e137d0" providerId="LiveId" clId="{5F1719DF-9111-40D5-BB90-D5A453CF7734}" dt="2020-01-15T10:22:04.974" v="3939" actId="1076"/>
          <ac:cxnSpMkLst>
            <pc:docMk/>
            <pc:sldMk cId="4192949742" sldId="375"/>
            <ac:cxnSpMk id="149" creationId="{723B226D-C9DF-4D3F-BA5C-A902726D00F2}"/>
          </ac:cxnSpMkLst>
        </pc:cxnChg>
        <pc:cxnChg chg="add mod">
          <ac:chgData name="Kulinich Bohdan" userId="48e65c9f34e137d0" providerId="LiveId" clId="{5F1719DF-9111-40D5-BB90-D5A453CF7734}" dt="2020-01-15T12:57:26.998" v="4414" actId="208"/>
          <ac:cxnSpMkLst>
            <pc:docMk/>
            <pc:sldMk cId="4192949742" sldId="375"/>
            <ac:cxnSpMk id="150" creationId="{54E85D86-4564-4D06-8B05-9EA7387BC54D}"/>
          </ac:cxnSpMkLst>
        </pc:cxnChg>
        <pc:cxnChg chg="add mod">
          <ac:chgData name="Kulinich Bohdan" userId="48e65c9f34e137d0" providerId="LiveId" clId="{5F1719DF-9111-40D5-BB90-D5A453CF7734}" dt="2020-01-15T10:23:58.062" v="3949" actId="1076"/>
          <ac:cxnSpMkLst>
            <pc:docMk/>
            <pc:sldMk cId="4192949742" sldId="375"/>
            <ac:cxnSpMk id="151" creationId="{BEE493C0-9E13-4C6E-86F0-D96D37E0C65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2" creationId="{D46EBF56-03DD-4498-9575-83B8DCA0732F}"/>
          </ac:cxnSpMkLst>
        </pc:cxnChg>
        <pc:cxnChg chg="add mod">
          <ac:chgData name="Kulinich Bohdan" userId="48e65c9f34e137d0" providerId="LiveId" clId="{5F1719DF-9111-40D5-BB90-D5A453CF7734}" dt="2020-01-15T10:24:05.342" v="3952" actId="1076"/>
          <ac:cxnSpMkLst>
            <pc:docMk/>
            <pc:sldMk cId="4192949742" sldId="375"/>
            <ac:cxnSpMk id="153" creationId="{116D1701-1E7A-4640-980F-755FA131454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4" creationId="{14910FC6-CB70-4BCD-A2FF-9FEAEA158428}"/>
          </ac:cxnSpMkLst>
        </pc:cxnChg>
        <pc:cxnChg chg="add mod">
          <ac:chgData name="Kulinich Bohdan" userId="48e65c9f34e137d0" providerId="LiveId" clId="{5F1719DF-9111-40D5-BB90-D5A453CF7734}" dt="2020-01-15T10:24:09.808" v="3954" actId="1076"/>
          <ac:cxnSpMkLst>
            <pc:docMk/>
            <pc:sldMk cId="4192949742" sldId="375"/>
            <ac:cxnSpMk id="155" creationId="{F5CB0C61-4C3B-4FFD-82B3-F069C5FFA706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6" creationId="{1BBE7BB0-C2F8-4023-9740-2640465F9A02}"/>
          </ac:cxnSpMkLst>
        </pc:cxnChg>
        <pc:cxnChg chg="add mod">
          <ac:chgData name="Kulinich Bohdan" userId="48e65c9f34e137d0" providerId="LiveId" clId="{5F1719DF-9111-40D5-BB90-D5A453CF7734}" dt="2020-01-15T10:24:17.535" v="3956" actId="1076"/>
          <ac:cxnSpMkLst>
            <pc:docMk/>
            <pc:sldMk cId="4192949742" sldId="375"/>
            <ac:cxnSpMk id="157" creationId="{6EBC75BF-C3E7-46FD-9A7D-879E128C70F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8" creationId="{CF1B5ED3-EE1E-4E1E-8B0C-5C36D96D112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59" creationId="{1349175E-EB5F-4DFF-B479-901246685B31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0" creationId="{214D7CE6-B97A-4B7A-899F-960354815831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1" creationId="{CC8CBC78-8DE8-400A-A052-223294ACBF9A}"/>
          </ac:cxnSpMkLst>
        </pc:cxnChg>
        <pc:cxnChg chg="add mod">
          <ac:chgData name="Kulinich Bohdan" userId="48e65c9f34e137d0" providerId="LiveId" clId="{5F1719DF-9111-40D5-BB90-D5A453CF7734}" dt="2020-01-15T10:24:17.535" v="3956" actId="1076"/>
          <ac:cxnSpMkLst>
            <pc:docMk/>
            <pc:sldMk cId="4192949742" sldId="375"/>
            <ac:cxnSpMk id="162" creationId="{F19D4B12-7447-4777-9AE8-8425AF9E3CA6}"/>
          </ac:cxnSpMkLst>
        </pc:cxnChg>
        <pc:cxnChg chg="add mod">
          <ac:chgData name="Kulinich Bohdan" userId="48e65c9f34e137d0" providerId="LiveId" clId="{5F1719DF-9111-40D5-BB90-D5A453CF7734}" dt="2020-01-15T10:24:17.535" v="3956" actId="1076"/>
          <ac:cxnSpMkLst>
            <pc:docMk/>
            <pc:sldMk cId="4192949742" sldId="375"/>
            <ac:cxnSpMk id="163" creationId="{60651B7E-930A-4A95-BB89-17D53BCF3B97}"/>
          </ac:cxnSpMkLst>
        </pc:cxnChg>
        <pc:cxnChg chg="add mod">
          <ac:chgData name="Kulinich Bohdan" userId="48e65c9f34e137d0" providerId="LiveId" clId="{5F1719DF-9111-40D5-BB90-D5A453CF7734}" dt="2020-01-15T10:24:33.507" v="3958" actId="1076"/>
          <ac:cxnSpMkLst>
            <pc:docMk/>
            <pc:sldMk cId="4192949742" sldId="375"/>
            <ac:cxnSpMk id="164" creationId="{3BD71564-3DAE-4394-956C-FCE3E0C5EC16}"/>
          </ac:cxnSpMkLst>
        </pc:cxnChg>
        <pc:cxnChg chg="add mod">
          <ac:chgData name="Kulinich Bohdan" userId="48e65c9f34e137d0" providerId="LiveId" clId="{5F1719DF-9111-40D5-BB90-D5A453CF7734}" dt="2020-01-15T10:24:33.507" v="3958" actId="1076"/>
          <ac:cxnSpMkLst>
            <pc:docMk/>
            <pc:sldMk cId="4192949742" sldId="375"/>
            <ac:cxnSpMk id="165" creationId="{A540C2BA-3BBF-4A64-BB8E-E3C1A3323F4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6" creationId="{AD4AF1ED-D044-4F61-B902-1587004E6910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67" creationId="{61877E61-59B8-4389-B9EB-7B54CD260EAD}"/>
          </ac:cxnSpMkLst>
        </pc:cxnChg>
        <pc:cxnChg chg="add mod">
          <ac:chgData name="Kulinich Bohdan" userId="48e65c9f34e137d0" providerId="LiveId" clId="{5F1719DF-9111-40D5-BB90-D5A453CF7734}" dt="2020-01-15T10:24:33.507" v="3958" actId="1076"/>
          <ac:cxnSpMkLst>
            <pc:docMk/>
            <pc:sldMk cId="4192949742" sldId="375"/>
            <ac:cxnSpMk id="168" creationId="{4B91666B-28DB-48C9-B499-C6DA5E860AD6}"/>
          </ac:cxnSpMkLst>
        </pc:cxnChg>
        <pc:cxnChg chg="add mod">
          <ac:chgData name="Kulinich Bohdan" userId="48e65c9f34e137d0" providerId="LiveId" clId="{5F1719DF-9111-40D5-BB90-D5A453CF7734}" dt="2020-01-15T10:24:40.693" v="3960" actId="1076"/>
          <ac:cxnSpMkLst>
            <pc:docMk/>
            <pc:sldMk cId="4192949742" sldId="375"/>
            <ac:cxnSpMk id="169" creationId="{854382ED-CBAF-4D1A-9A97-B5C034D42981}"/>
          </ac:cxnSpMkLst>
        </pc:cxnChg>
        <pc:cxnChg chg="add mod">
          <ac:chgData name="Kulinich Bohdan" userId="48e65c9f34e137d0" providerId="LiveId" clId="{5F1719DF-9111-40D5-BB90-D5A453CF7734}" dt="2020-01-15T10:24:40.693" v="3960" actId="1076"/>
          <ac:cxnSpMkLst>
            <pc:docMk/>
            <pc:sldMk cId="4192949742" sldId="375"/>
            <ac:cxnSpMk id="170" creationId="{4590D56D-03D3-4001-9478-C1B859040688}"/>
          </ac:cxnSpMkLst>
        </pc:cxnChg>
        <pc:cxnChg chg="add mod">
          <ac:chgData name="Kulinich Bohdan" userId="48e65c9f34e137d0" providerId="LiveId" clId="{5F1719DF-9111-40D5-BB90-D5A453CF7734}" dt="2020-01-15T10:24:40.693" v="3960" actId="1076"/>
          <ac:cxnSpMkLst>
            <pc:docMk/>
            <pc:sldMk cId="4192949742" sldId="375"/>
            <ac:cxnSpMk id="171" creationId="{16D2CDBB-58C5-4C57-9138-46DB93BA3A8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2" creationId="{38DA6FC7-A2AF-46D9-9EBC-026EC68F306F}"/>
          </ac:cxnSpMkLst>
        </pc:cxnChg>
        <pc:cxnChg chg="add mod">
          <ac:chgData name="Kulinich Bohdan" userId="48e65c9f34e137d0" providerId="LiveId" clId="{5F1719DF-9111-40D5-BB90-D5A453CF7734}" dt="2020-01-15T10:24:49.988" v="3962" actId="1076"/>
          <ac:cxnSpMkLst>
            <pc:docMk/>
            <pc:sldMk cId="4192949742" sldId="375"/>
            <ac:cxnSpMk id="173" creationId="{A36FF074-965D-4D44-9095-4A89727D5005}"/>
          </ac:cxnSpMkLst>
        </pc:cxnChg>
        <pc:cxnChg chg="add mod">
          <ac:chgData name="Kulinich Bohdan" userId="48e65c9f34e137d0" providerId="LiveId" clId="{5F1719DF-9111-40D5-BB90-D5A453CF7734}" dt="2020-01-15T10:24:49.988" v="3962" actId="1076"/>
          <ac:cxnSpMkLst>
            <pc:docMk/>
            <pc:sldMk cId="4192949742" sldId="375"/>
            <ac:cxnSpMk id="174" creationId="{816CEBC3-A7EC-4C2E-9CFC-6355C9B882C2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5" creationId="{9EEFD231-BE08-453D-9EE4-AC5A22259C14}"/>
          </ac:cxnSpMkLst>
        </pc:cxnChg>
        <pc:cxnChg chg="add mod">
          <ac:chgData name="Kulinich Bohdan" userId="48e65c9f34e137d0" providerId="LiveId" clId="{5F1719DF-9111-40D5-BB90-D5A453CF7734}" dt="2020-01-15T10:24:49.988" v="3962" actId="1076"/>
          <ac:cxnSpMkLst>
            <pc:docMk/>
            <pc:sldMk cId="4192949742" sldId="375"/>
            <ac:cxnSpMk id="176" creationId="{9E1FF614-DB45-4775-AC66-73235458177D}"/>
          </ac:cxnSpMkLst>
        </pc:cxnChg>
        <pc:cxnChg chg="add mod">
          <ac:chgData name="Kulinich Bohdan" userId="48e65c9f34e137d0" providerId="LiveId" clId="{5F1719DF-9111-40D5-BB90-D5A453CF7734}" dt="2020-01-15T10:24:56.915" v="3964" actId="1076"/>
          <ac:cxnSpMkLst>
            <pc:docMk/>
            <pc:sldMk cId="4192949742" sldId="375"/>
            <ac:cxnSpMk id="177" creationId="{2892A34A-DA51-4503-83FF-6142626996F9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8" creationId="{D31D0539-0D9F-4BB9-BDF5-F53F7454BE3C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79" creationId="{6581EF75-EBDE-443D-A71A-AA2F6963E109}"/>
          </ac:cxnSpMkLst>
        </pc:cxnChg>
        <pc:cxnChg chg="add mod">
          <ac:chgData name="Kulinich Bohdan" userId="48e65c9f34e137d0" providerId="LiveId" clId="{5F1719DF-9111-40D5-BB90-D5A453CF7734}" dt="2020-01-15T10:24:56.915" v="3964" actId="1076"/>
          <ac:cxnSpMkLst>
            <pc:docMk/>
            <pc:sldMk cId="4192949742" sldId="375"/>
            <ac:cxnSpMk id="180" creationId="{86C0CAC5-DC02-477A-BBC2-969E9D64806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181" creationId="{7DA3C9E0-CB18-4309-8500-4BAD3D9398E2}"/>
          </ac:cxnSpMkLst>
        </pc:cxnChg>
        <pc:cxnChg chg="add mod">
          <ac:chgData name="Kulinich Bohdan" userId="48e65c9f34e137d0" providerId="LiveId" clId="{5F1719DF-9111-40D5-BB90-D5A453CF7734}" dt="2020-01-15T10:24:56.915" v="3964" actId="1076"/>
          <ac:cxnSpMkLst>
            <pc:docMk/>
            <pc:sldMk cId="4192949742" sldId="375"/>
            <ac:cxnSpMk id="182" creationId="{43E6142F-E8E3-405E-AB0F-C2B432F28AD5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183" creationId="{CADB4628-C32D-4E25-955D-E6EEA8F1BF0C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4" creationId="{7A6134AD-901E-4E90-B437-3DCB1234DF91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5" creationId="{906811CB-33C8-4EF7-9796-6D9582F2C700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6" creationId="{B7FFD257-3FEC-4701-96B9-881595E8E6CC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187" creationId="{8CB1CC3B-3D94-4B3B-9A79-4F9F15CC86B7}"/>
          </ac:cxnSpMkLst>
        </pc:cxnChg>
        <pc:cxnChg chg="add del">
          <ac:chgData name="Kulinich Bohdan" userId="48e65c9f34e137d0" providerId="LiveId" clId="{5F1719DF-9111-40D5-BB90-D5A453CF7734}" dt="2020-01-15T10:25:09.366" v="3966"/>
          <ac:cxnSpMkLst>
            <pc:docMk/>
            <pc:sldMk cId="4192949742" sldId="375"/>
            <ac:cxnSpMk id="188" creationId="{18594AAA-5F31-40C4-92C7-69797202A60D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89" creationId="{AC1FF3A3-0D1D-4A72-8FF2-E47DB595C4E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0" creationId="{A0F3DF70-C4ED-4F8A-A3B2-7C67E2ACBD10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1" creationId="{D95DDE35-990A-4374-8BE1-109ED1385DF1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2" creationId="{EA978AAE-BB9D-4F3E-896B-F9CA11D2449C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3" creationId="{7C8AF64F-9D95-4F3D-AB46-5B59874EB770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4" creationId="{9A0B9AEE-C41C-4A7E-8731-7032A8F5F723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5" creationId="{982B4D51-FE87-4EB2-A512-BA6E134700C1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6" creationId="{32557B3C-56C8-49F6-B961-0FCE373DA150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7" creationId="{6062623D-B9AD-476F-A675-4E3D4F616ACB}"/>
          </ac:cxnSpMkLst>
        </pc:cxnChg>
        <pc:cxnChg chg="add mod">
          <ac:chgData name="Kulinich Bohdan" userId="48e65c9f34e137d0" providerId="LiveId" clId="{5F1719DF-9111-40D5-BB90-D5A453CF7734}" dt="2020-01-15T10:25:14.974" v="3968" actId="1076"/>
          <ac:cxnSpMkLst>
            <pc:docMk/>
            <pc:sldMk cId="4192949742" sldId="375"/>
            <ac:cxnSpMk id="198" creationId="{94454697-1713-4885-A01A-007A44A5084D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199" creationId="{55C3AE83-590E-435C-B2C9-4B54CB367049}"/>
          </ac:cxnSpMkLst>
        </pc:cxnChg>
        <pc:cxnChg chg="add mod">
          <ac:chgData name="Kulinich Bohdan" userId="48e65c9f34e137d0" providerId="LiveId" clId="{5F1719DF-9111-40D5-BB90-D5A453CF7734}" dt="2020-01-15T10:25:21.347" v="3970" actId="1076"/>
          <ac:cxnSpMkLst>
            <pc:docMk/>
            <pc:sldMk cId="4192949742" sldId="375"/>
            <ac:cxnSpMk id="200" creationId="{199E6128-DD6E-498A-9197-DCB8995F7E51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01" creationId="{94A6124D-9069-4B8B-ADEE-D8199A673548}"/>
          </ac:cxnSpMkLst>
        </pc:cxnChg>
        <pc:cxnChg chg="add mod">
          <ac:chgData name="Kulinich Bohdan" userId="48e65c9f34e137d0" providerId="LiveId" clId="{5F1719DF-9111-40D5-BB90-D5A453CF7734}" dt="2020-01-15T10:25:21.347" v="3970" actId="1076"/>
          <ac:cxnSpMkLst>
            <pc:docMk/>
            <pc:sldMk cId="4192949742" sldId="375"/>
            <ac:cxnSpMk id="202" creationId="{B6852C78-D94E-4CC0-B4E4-55144E3583D4}"/>
          </ac:cxnSpMkLst>
        </pc:cxnChg>
        <pc:cxnChg chg="add mod">
          <ac:chgData name="Kulinich Bohdan" userId="48e65c9f34e137d0" providerId="LiveId" clId="{5F1719DF-9111-40D5-BB90-D5A453CF7734}" dt="2020-01-15T10:25:21.347" v="3970" actId="1076"/>
          <ac:cxnSpMkLst>
            <pc:docMk/>
            <pc:sldMk cId="4192949742" sldId="375"/>
            <ac:cxnSpMk id="203" creationId="{891A0393-E404-4952-B611-9E4DF558FD36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04" creationId="{26F7A950-C24E-4B67-AF2D-D19F1E4DC69D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05" creationId="{DCAB2824-0E70-4723-8546-D297646C4230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06" creationId="{72780EA4-C180-40FA-BFB2-D2EE1ECD1419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07" creationId="{654E6C48-3B59-41DD-9F85-0B07B4C440A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08" creationId="{8E36BD81-6271-4046-A57D-8FBDC6CE6D70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09" creationId="{35073A7B-3613-40AA-BD42-BFD9823CE1D5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10" creationId="{A62F11CF-6F22-4CE5-8C6F-9C3FDE5E57C8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11" creationId="{FC59E0A8-0287-4F42-85E3-774A73BC0819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12" creationId="{D7874351-208C-4A51-9A09-75E9DF42C91A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13" creationId="{6A0AECB4-1918-4944-B974-9CCADB9C5A4E}"/>
          </ac:cxnSpMkLst>
        </pc:cxnChg>
        <pc:cxnChg chg="add mod">
          <ac:chgData name="Kulinich Bohdan" userId="48e65c9f34e137d0" providerId="LiveId" clId="{5F1719DF-9111-40D5-BB90-D5A453CF7734}" dt="2020-01-15T10:26:11.581" v="3978" actId="1076"/>
          <ac:cxnSpMkLst>
            <pc:docMk/>
            <pc:sldMk cId="4192949742" sldId="375"/>
            <ac:cxnSpMk id="214" creationId="{12B1CC5D-52F5-4B6C-96EF-0CC320DA9035}"/>
          </ac:cxnSpMkLst>
        </pc:cxnChg>
        <pc:cxnChg chg="del">
          <ac:chgData name="Kulinich Bohdan" userId="48e65c9f34e137d0" providerId="LiveId" clId="{5F1719DF-9111-40D5-BB90-D5A453CF7734}" dt="2020-01-15T10:10:05.855" v="3668" actId="478"/>
          <ac:cxnSpMkLst>
            <pc:docMk/>
            <pc:sldMk cId="4192949742" sldId="375"/>
            <ac:cxnSpMk id="215" creationId="{AFF1DDA1-5AA3-426D-8AD9-A4D57448D0E5}"/>
          </ac:cxnSpMkLst>
        </pc:cxnChg>
        <pc:cxnChg chg="add mod">
          <ac:chgData name="Kulinich Bohdan" userId="48e65c9f34e137d0" providerId="LiveId" clId="{5F1719DF-9111-40D5-BB90-D5A453CF7734}" dt="2020-01-15T10:26:17.236" v="3979" actId="1076"/>
          <ac:cxnSpMkLst>
            <pc:docMk/>
            <pc:sldMk cId="4192949742" sldId="375"/>
            <ac:cxnSpMk id="216" creationId="{94680A5E-84BA-49EF-978C-D81FFCDEE5CE}"/>
          </ac:cxnSpMkLst>
        </pc:cxnChg>
        <pc:cxnChg chg="add mod">
          <ac:chgData name="Kulinich Bohdan" userId="48e65c9f34e137d0" providerId="LiveId" clId="{5F1719DF-9111-40D5-BB90-D5A453CF7734}" dt="2020-01-15T10:26:17.236" v="3979" actId="1076"/>
          <ac:cxnSpMkLst>
            <pc:docMk/>
            <pc:sldMk cId="4192949742" sldId="375"/>
            <ac:cxnSpMk id="217" creationId="{2C774DC8-2B00-41C6-9CA5-18ABF581A462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18" creationId="{898841C0-0474-4AA0-9DD7-2741172F7911}"/>
          </ac:cxnSpMkLst>
        </pc:cxnChg>
        <pc:cxnChg chg="add mod">
          <ac:chgData name="Kulinich Bohdan" userId="48e65c9f34e137d0" providerId="LiveId" clId="{5F1719DF-9111-40D5-BB90-D5A453CF7734}" dt="2020-01-15T10:26:17.236" v="3979" actId="1076"/>
          <ac:cxnSpMkLst>
            <pc:docMk/>
            <pc:sldMk cId="4192949742" sldId="375"/>
            <ac:cxnSpMk id="219" creationId="{2C6A50FB-6524-48E6-AF48-8E49080DFDA2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0" creationId="{C044E356-D893-458E-BA47-AB36BA002A4F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1" creationId="{8BE9768E-FAEC-417B-95F3-E1C9394B6B26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2" creationId="{5D8A1644-93BF-4CAA-B00C-F766F88E6C26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23" creationId="{004F1870-A5FC-4F2A-A237-4FDC8201F0EF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4" creationId="{F7D2329A-C7DB-47C4-BD2F-153FDB60BCAF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5" creationId="{10755E7E-604F-43E7-8080-1261B7565F50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26" creationId="{781AB750-85DD-47C9-8238-37B2CD05F45A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7" creationId="{21F169EC-B565-4A4F-A662-94B5148E8DE4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8" creationId="{852D1564-0D5D-4F15-AD6B-19F4F3B19728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29" creationId="{41DFE694-64F0-4221-8798-C3B8F0CC1413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0" creationId="{4679FCAC-624F-47F7-81CC-CB40F3F12862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1" creationId="{D230DD57-C249-4DE8-89D9-FC1F8A1DE7EA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32" creationId="{FB69D358-0A92-4FF4-AD54-D94909AC2C14}"/>
          </ac:cxnSpMkLst>
        </pc:cxnChg>
        <pc:cxnChg chg="add mod">
          <ac:chgData name="Kulinich Bohdan" userId="48e65c9f34e137d0" providerId="LiveId" clId="{5F1719DF-9111-40D5-BB90-D5A453CF7734}" dt="2020-01-15T10:26:33.888" v="3981" actId="1076"/>
          <ac:cxnSpMkLst>
            <pc:docMk/>
            <pc:sldMk cId="4192949742" sldId="375"/>
            <ac:cxnSpMk id="233" creationId="{AA6DC7EB-1A73-4868-80A3-D4E728A08E4C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34" creationId="{BC7A7182-8395-4C80-B887-F17B9B1BFAD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5" creationId="{A1B3961B-5BDE-4851-AB71-B0EBECCAD51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6" creationId="{604DC0D6-3A44-487C-9459-2830952FAC51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37" creationId="{8D9AEF2E-2656-45AD-851D-F573A5E6AC05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38" creationId="{E0B5F5CF-2A7F-4FF7-B12F-5AC87CC30AAB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39" creationId="{EEC3B6F6-E437-4B2F-9E57-587E887C515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0" creationId="{C354D4BC-7AD0-4334-B879-AC71766B767F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1" creationId="{A82FD8EE-E3B4-4EEE-AAC3-8C562A0F6A0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2" creationId="{A6EBA367-B760-4AA1-9E7F-29D1ACD5A1AA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3" creationId="{A5E0FD98-381A-41D8-8777-7544EFB6FBED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4" creationId="{1F9D4B83-DB94-4CA1-A41B-32A966909081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5" creationId="{F2ED8C66-B25B-4220-9B27-6EC08870C9C7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46" creationId="{AAD46D77-A226-404A-A413-93619612B47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7" creationId="{DCFAF031-DE76-46EF-89E1-B49C09D73D1F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8" creationId="{05378E60-2E1C-43D6-8ECC-28F6EE052014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49" creationId="{9CF70D12-C515-43E4-B3BD-F3C82176E18E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0" creationId="{50798C66-E2D1-4662-9E27-D273C8FEC4E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1" creationId="{9A4E82AE-3037-4F7D-8724-2A7C31614C2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2" creationId="{1A6F5CAC-537A-4F56-A00E-4DE9530C80A8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3" creationId="{E92E7860-D014-4E52-906B-97A05449D97B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54" creationId="{6BF10857-96AC-4D95-957C-6C71034897AB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55" creationId="{B4CFD313-1FC0-49D1-873D-9E00387ACB61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56" creationId="{98F2A400-6E0E-437A-B79B-0DB7D5717DD2}"/>
          </ac:cxnSpMkLst>
        </pc:cxnChg>
        <pc:cxnChg chg="add del">
          <ac:chgData name="Kulinich Bohdan" userId="48e65c9f34e137d0" providerId="LiveId" clId="{5F1719DF-9111-40D5-BB90-D5A453CF7734}" dt="2020-01-15T10:26:37.559" v="3983"/>
          <ac:cxnSpMkLst>
            <pc:docMk/>
            <pc:sldMk cId="4192949742" sldId="375"/>
            <ac:cxnSpMk id="257" creationId="{49743128-6908-42FD-A6BF-C8C22D0072A7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58" creationId="{26A3395E-7626-43C1-876D-99002F341CBF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59" creationId="{82277A8D-47A8-4C98-A787-DF6DB44DDBD2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60" creationId="{9171C62B-873C-448F-9860-473A8351F05C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61" creationId="{6AF8D587-A555-4137-990D-33ADEC512949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62" creationId="{9FBCB331-2E5E-4534-9726-CFE693936F9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69" creationId="{92D29CEB-70DA-4A67-8233-117BA23BDD2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0" creationId="{B3EA91FE-C8F2-4AFB-B958-2BEB033EDF0D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1" creationId="{7EC6CE7E-773A-48D2-A43B-5DB5E3B43C5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72" creationId="{CA81DC9F-F0A6-476B-B5B5-89F726FF07A4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3" creationId="{EEBD0335-8ADB-4438-B645-67144A1162CB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74" creationId="{09393B0F-CC04-40FE-95D9-405DE01C532E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5" creationId="{496555DD-547F-4A7A-8DAA-4F741C844AE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6" creationId="{01915C77-49CB-4FC2-A401-9B19388CCFE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7" creationId="{1560294D-F216-4775-83B8-28B250FA92F4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78" creationId="{FEBA9EB7-9B9F-4F0F-B648-EDE6D1AA4F13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79" creationId="{FE95D3C5-A4C3-4254-B69F-AA433C241C77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80" creationId="{BD2B404B-8835-403E-B2CB-6342A7935E3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81" creationId="{06B5FAD9-F90F-4CA7-BA90-BB4FF8A2CF03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82" creationId="{3221A98D-F773-4055-9C7B-D139C2CEA18A}"/>
          </ac:cxnSpMkLst>
        </pc:cxnChg>
        <pc:cxnChg chg="del">
          <ac:chgData name="Kulinich Bohdan" userId="48e65c9f34e137d0" providerId="LiveId" clId="{5F1719DF-9111-40D5-BB90-D5A453CF7734}" dt="2020-01-15T10:10:01.309" v="3665" actId="478"/>
          <ac:cxnSpMkLst>
            <pc:docMk/>
            <pc:sldMk cId="4192949742" sldId="375"/>
            <ac:cxnSpMk id="283" creationId="{4C8C6CF5-602F-4A00-B2B3-6D4964D3B01A}"/>
          </ac:cxnSpMkLst>
        </pc:cxnChg>
        <pc:cxnChg chg="del">
          <ac:chgData name="Kulinich Bohdan" userId="48e65c9f34e137d0" providerId="LiveId" clId="{5F1719DF-9111-40D5-BB90-D5A453CF7734}" dt="2020-01-15T10:10:03.168" v="3666" actId="478"/>
          <ac:cxnSpMkLst>
            <pc:docMk/>
            <pc:sldMk cId="4192949742" sldId="375"/>
            <ac:cxnSpMk id="284" creationId="{D8EAB82A-13A1-415C-BC0D-62C5411C34E8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5" creationId="{7C026C88-8CE6-4EDF-9E4A-AFAD0C7610E7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6" creationId="{D60AEC86-1111-46E1-844A-236F4836E289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7" creationId="{341EB99C-51FD-47A2-B846-3D192FE5B1EF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8" creationId="{8FBAA38F-D6E0-4187-9D57-45BB05C122D8}"/>
          </ac:cxnSpMkLst>
        </pc:cxnChg>
        <pc:cxnChg chg="add mod">
          <ac:chgData name="Kulinich Bohdan" userId="48e65c9f34e137d0" providerId="LiveId" clId="{5F1719DF-9111-40D5-BB90-D5A453CF7734}" dt="2020-01-15T10:27:04.558" v="3987" actId="1076"/>
          <ac:cxnSpMkLst>
            <pc:docMk/>
            <pc:sldMk cId="4192949742" sldId="375"/>
            <ac:cxnSpMk id="289" creationId="{0B001B5C-F658-417A-BF1C-18C276D335E8}"/>
          </ac:cxnSpMkLst>
        </pc:cxnChg>
      </pc:sldChg>
      <pc:sldChg chg="addSp delSp modSp add del modTransition delAnim modAnim">
        <pc:chgData name="Kulinich Bohdan" userId="48e65c9f34e137d0" providerId="LiveId" clId="{5F1719DF-9111-40D5-BB90-D5A453CF7734}" dt="2020-01-15T08:33:31.679" v="2882" actId="47"/>
        <pc:sldMkLst>
          <pc:docMk/>
          <pc:sldMk cId="143067684" sldId="376"/>
        </pc:sldMkLst>
        <pc:picChg chg="add del mod modCrop">
          <ac:chgData name="Kulinich Bohdan" userId="48e65c9f34e137d0" providerId="LiveId" clId="{5F1719DF-9111-40D5-BB90-D5A453CF7734}" dt="2020-01-15T08:33:29.820" v="2881" actId="478"/>
          <ac:picMkLst>
            <pc:docMk/>
            <pc:sldMk cId="143067684" sldId="376"/>
            <ac:picMk id="15" creationId="{0C4E8CCE-DF75-4C79-B1AE-02679E3E1D28}"/>
          </ac:picMkLst>
        </pc:picChg>
      </pc:sldChg>
      <pc:sldChg chg="addSp delSp modSp add modTransition modAnim">
        <pc:chgData name="Kulinich Bohdan" userId="48e65c9f34e137d0" providerId="LiveId" clId="{5F1719DF-9111-40D5-BB90-D5A453CF7734}" dt="2020-01-15T08:47:59.965" v="3044" actId="478"/>
        <pc:sldMkLst>
          <pc:docMk/>
          <pc:sldMk cId="2363047467" sldId="376"/>
        </pc:sldMkLst>
        <pc:spChg chg="add mod ord">
          <ac:chgData name="Kulinich Bohdan" userId="48e65c9f34e137d0" providerId="LiveId" clId="{5F1719DF-9111-40D5-BB90-D5A453CF7734}" dt="2020-01-15T08:44:30.605" v="3031" actId="166"/>
          <ac:spMkLst>
            <pc:docMk/>
            <pc:sldMk cId="2363047467" sldId="376"/>
            <ac:spMk id="149" creationId="{59B34D4F-A255-4D39-800A-E7E7539AA8FB}"/>
          </ac:spMkLst>
        </pc:spChg>
        <pc:spChg chg="add del mod">
          <ac:chgData name="Kulinich Bohdan" userId="48e65c9f34e137d0" providerId="LiveId" clId="{5F1719DF-9111-40D5-BB90-D5A453CF7734}" dt="2020-01-15T08:47:59.965" v="3044" actId="478"/>
          <ac:spMkLst>
            <pc:docMk/>
            <pc:sldMk cId="2363047467" sldId="376"/>
            <ac:spMk id="153" creationId="{F9DFC3B8-9EC6-438C-B92A-443218DBD3CE}"/>
          </ac:spMkLst>
        </pc:spChg>
        <pc:picChg chg="add mod modCrop">
          <ac:chgData name="Kulinich Bohdan" userId="48e65c9f34e137d0" providerId="LiveId" clId="{5F1719DF-9111-40D5-BB90-D5A453CF7734}" dt="2020-01-15T08:47:06.093" v="3035" actId="1076"/>
          <ac:picMkLst>
            <pc:docMk/>
            <pc:sldMk cId="2363047467" sldId="376"/>
            <ac:picMk id="15" creationId="{C9466F0F-0DDC-434D-BFEF-A3D9BB3DA1FA}"/>
          </ac:picMkLst>
        </pc:picChg>
        <pc:picChg chg="add mod modCrop">
          <ac:chgData name="Kulinich Bohdan" userId="48e65c9f34e137d0" providerId="LiveId" clId="{5F1719DF-9111-40D5-BB90-D5A453CF7734}" dt="2020-01-15T08:43:35.904" v="3019" actId="732"/>
          <ac:picMkLst>
            <pc:docMk/>
            <pc:sldMk cId="2363047467" sldId="376"/>
            <ac:picMk id="17" creationId="{5C286699-7F35-4AC6-9D9D-001CEBA22C45}"/>
          </ac:picMkLst>
        </pc:picChg>
      </pc:sldChg>
      <pc:sldChg chg="addSp delSp modSp add del modTransition delAnim modAnim">
        <pc:chgData name="Kulinich Bohdan" userId="48e65c9f34e137d0" providerId="LiveId" clId="{5F1719DF-9111-40D5-BB90-D5A453CF7734}" dt="2020-01-15T09:29:13.659" v="3419" actId="47"/>
        <pc:sldMkLst>
          <pc:docMk/>
          <pc:sldMk cId="1055161319" sldId="377"/>
        </pc:sldMkLst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9" creationId="{1D99626B-1E64-4CC6-9A3F-6A1F18C144EE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0" creationId="{2F6827B5-8633-43F8-9DF5-EC30B2AD92BE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1" creationId="{708C5129-539E-4B17-9F22-B96DFA6273E2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2" creationId="{FE54AF46-6723-4B51-B8AD-D78769BDF7F0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3" creationId="{563D97C2-32BF-45A6-8C98-6C7B13F190F9}"/>
          </ac:spMkLst>
        </pc:spChg>
        <pc:spChg chg="mod">
          <ac:chgData name="Kulinich Bohdan" userId="48e65c9f34e137d0" providerId="LiveId" clId="{5F1719DF-9111-40D5-BB90-D5A453CF7734}" dt="2020-01-15T08:50:10.366" v="3055" actId="164"/>
          <ac:spMkLst>
            <pc:docMk/>
            <pc:sldMk cId="1055161319" sldId="377"/>
            <ac:spMk id="14" creationId="{178C259A-8062-406C-9DFA-91310A11EA38}"/>
          </ac:spMkLst>
        </pc:spChg>
        <pc:spChg chg="del">
          <ac:chgData name="Kulinich Bohdan" userId="48e65c9f34e137d0" providerId="LiveId" clId="{5F1719DF-9111-40D5-BB90-D5A453CF7734}" dt="2020-01-15T08:47:49.061" v="3040" actId="478"/>
          <ac:spMkLst>
            <pc:docMk/>
            <pc:sldMk cId="1055161319" sldId="377"/>
            <ac:spMk id="149" creationId="{59B34D4F-A255-4D39-800A-E7E7539AA8FB}"/>
          </ac:spMkLst>
        </pc:spChg>
        <pc:grpChg chg="add mod">
          <ac:chgData name="Kulinich Bohdan" userId="48e65c9f34e137d0" providerId="LiveId" clId="{5F1719DF-9111-40D5-BB90-D5A453CF7734}" dt="2020-01-15T08:50:10.366" v="3055" actId="164"/>
          <ac:grpSpMkLst>
            <pc:docMk/>
            <pc:sldMk cId="1055161319" sldId="377"/>
            <ac:grpSpMk id="2" creationId="{2A83A61B-017F-4C73-8F3C-86F9B4361E51}"/>
          </ac:grpSpMkLst>
        </pc:grpChg>
        <pc:picChg chg="del">
          <ac:chgData name="Kulinich Bohdan" userId="48e65c9f34e137d0" providerId="LiveId" clId="{5F1719DF-9111-40D5-BB90-D5A453CF7734}" dt="2020-01-15T08:47:50.076" v="3041" actId="478"/>
          <ac:picMkLst>
            <pc:docMk/>
            <pc:sldMk cId="1055161319" sldId="377"/>
            <ac:picMk id="15" creationId="{C9466F0F-0DDC-434D-BFEF-A3D9BB3DA1FA}"/>
          </ac:picMkLst>
        </pc:pic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26" creationId="{781AB750-85DD-47C9-8238-37B2CD05F45A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0" creationId="{4679FCAC-624F-47F7-81CC-CB40F3F12862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1" creationId="{D230DD57-C249-4DE8-89D9-FC1F8A1DE7EA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5" creationId="{A1B3961B-5BDE-4851-AB71-B0EBECCAD517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6" creationId="{604DC0D6-3A44-487C-9459-2830952FAC51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38" creationId="{E0B5F5CF-2A7F-4FF7-B12F-5AC87CC30AAB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0" creationId="{C354D4BC-7AD0-4334-B879-AC71766B767F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2" creationId="{A6EBA367-B760-4AA1-9E7F-29D1ACD5A1AA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4" creationId="{1F9D4B83-DB94-4CA1-A41B-32A966909081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7" creationId="{DCFAF031-DE76-46EF-89E1-B49C09D73D1F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8" creationId="{05378E60-2E1C-43D6-8ECC-28F6EE052014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49" creationId="{9CF70D12-C515-43E4-B3BD-F3C82176E18E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0" creationId="{50798C66-E2D1-4662-9E27-D273C8FEC4E7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1" creationId="{9A4E82AE-3037-4F7D-8724-2A7C31614C27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2" creationId="{1A6F5CAC-537A-4F56-A00E-4DE9530C80A8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3" creationId="{E92E7860-D014-4E52-906B-97A05449D97B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55" creationId="{B4CFD313-1FC0-49D1-873D-9E00387ACB61}"/>
          </ac:cxnSpMkLst>
        </pc:cxnChg>
        <pc:cxnChg chg="mod">
          <ac:chgData name="Kulinich Bohdan" userId="48e65c9f34e137d0" providerId="LiveId" clId="{5F1719DF-9111-40D5-BB90-D5A453CF7734}" dt="2020-01-15T08:50:10.366" v="3055" actId="164"/>
          <ac:cxnSpMkLst>
            <pc:docMk/>
            <pc:sldMk cId="1055161319" sldId="377"/>
            <ac:cxnSpMk id="260" creationId="{9171C62B-873C-448F-9860-473A8351F05C}"/>
          </ac:cxnSpMkLst>
        </pc:cxnChg>
      </pc:sldChg>
      <pc:sldChg chg="addSp delSp modSp add del modAnim">
        <pc:chgData name="Kulinich Bohdan" userId="48e65c9f34e137d0" providerId="LiveId" clId="{5F1719DF-9111-40D5-BB90-D5A453CF7734}" dt="2020-01-15T10:09:54.014" v="3662" actId="47"/>
        <pc:sldMkLst>
          <pc:docMk/>
          <pc:sldMk cId="1882888830" sldId="378"/>
        </pc:sldMkLst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5" creationId="{20AA0F78-B166-494C-8DA1-F8EFC18D7582}"/>
          </ac:spMkLst>
        </pc:spChg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6" creationId="{506EBBFE-6850-48A0-9255-AFE02D67335C}"/>
          </ac:spMkLst>
        </pc:spChg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7" creationId="{E9520DD1-42D1-42AE-B381-F20A591D6272}"/>
          </ac:spMkLst>
        </pc:spChg>
        <pc:spChg chg="del">
          <ac:chgData name="Kulinich Bohdan" userId="48e65c9f34e137d0" providerId="LiveId" clId="{5F1719DF-9111-40D5-BB90-D5A453CF7734}" dt="2020-01-15T08:54:53.736" v="3068" actId="478"/>
          <ac:spMkLst>
            <pc:docMk/>
            <pc:sldMk cId="1882888830" sldId="378"/>
            <ac:spMk id="8" creationId="{82E61374-A707-46EE-8F76-141165756850}"/>
          </ac:spMkLst>
        </pc:spChg>
        <pc:spChg chg="mod ord topLvl">
          <ac:chgData name="Kulinich Bohdan" userId="48e65c9f34e137d0" providerId="LiveId" clId="{5F1719DF-9111-40D5-BB90-D5A453CF7734}" dt="2020-01-15T09:18:39.904" v="3286" actId="167"/>
          <ac:spMkLst>
            <pc:docMk/>
            <pc:sldMk cId="1882888830" sldId="378"/>
            <ac:spMk id="9" creationId="{1D99626B-1E64-4CC6-9A3F-6A1F18C144EE}"/>
          </ac:spMkLst>
        </pc:spChg>
        <pc:spChg chg="mod ord topLvl">
          <ac:chgData name="Kulinich Bohdan" userId="48e65c9f34e137d0" providerId="LiveId" clId="{5F1719DF-9111-40D5-BB90-D5A453CF7734}" dt="2020-01-15T09:18:36.077" v="3285" actId="167"/>
          <ac:spMkLst>
            <pc:docMk/>
            <pc:sldMk cId="1882888830" sldId="378"/>
            <ac:spMk id="10" creationId="{2F6827B5-8633-43F8-9DF5-EC30B2AD92BE}"/>
          </ac:spMkLst>
        </pc:spChg>
        <pc:spChg chg="mod topLvl">
          <ac:chgData name="Kulinich Bohdan" userId="48e65c9f34e137d0" providerId="LiveId" clId="{5F1719DF-9111-40D5-BB90-D5A453CF7734}" dt="2020-01-15T09:18:09.521" v="3263" actId="165"/>
          <ac:spMkLst>
            <pc:docMk/>
            <pc:sldMk cId="1882888830" sldId="378"/>
            <ac:spMk id="11" creationId="{708C5129-539E-4B17-9F22-B96DFA6273E2}"/>
          </ac:spMkLst>
        </pc:spChg>
        <pc:spChg chg="mod topLvl">
          <ac:chgData name="Kulinich Bohdan" userId="48e65c9f34e137d0" providerId="LiveId" clId="{5F1719DF-9111-40D5-BB90-D5A453CF7734}" dt="2020-01-15T09:18:09.521" v="3263" actId="165"/>
          <ac:spMkLst>
            <pc:docMk/>
            <pc:sldMk cId="1882888830" sldId="378"/>
            <ac:spMk id="12" creationId="{FE54AF46-6723-4B51-B8AD-D78769BDF7F0}"/>
          </ac:spMkLst>
        </pc:spChg>
        <pc:spChg chg="mod ord topLvl">
          <ac:chgData name="Kulinich Bohdan" userId="48e65c9f34e137d0" providerId="LiveId" clId="{5F1719DF-9111-40D5-BB90-D5A453CF7734}" dt="2020-01-15T09:19:14.546" v="3289" actId="167"/>
          <ac:spMkLst>
            <pc:docMk/>
            <pc:sldMk cId="1882888830" sldId="378"/>
            <ac:spMk id="13" creationId="{563D97C2-32BF-45A6-8C98-6C7B13F190F9}"/>
          </ac:spMkLst>
        </pc:spChg>
        <pc:spChg chg="mod topLvl">
          <ac:chgData name="Kulinich Bohdan" userId="48e65c9f34e137d0" providerId="LiveId" clId="{5F1719DF-9111-40D5-BB90-D5A453CF7734}" dt="2020-01-15T09:18:09.521" v="3263" actId="165"/>
          <ac:spMkLst>
            <pc:docMk/>
            <pc:sldMk cId="1882888830" sldId="378"/>
            <ac:spMk id="14" creationId="{178C259A-8062-406C-9DFA-91310A11EA38}"/>
          </ac:spMkLst>
        </pc:spChg>
        <pc:spChg chg="add mod ord">
          <ac:chgData name="Kulinich Bohdan" userId="48e65c9f34e137d0" providerId="LiveId" clId="{5F1719DF-9111-40D5-BB90-D5A453CF7734}" dt="2020-01-15T09:22:31.263" v="3353" actId="207"/>
          <ac:spMkLst>
            <pc:docMk/>
            <pc:sldMk cId="1882888830" sldId="378"/>
            <ac:spMk id="46" creationId="{E832340D-5CC8-4910-A94E-10ACD8AEFCF5}"/>
          </ac:spMkLst>
        </pc:spChg>
        <pc:spChg chg="del">
          <ac:chgData name="Kulinich Bohdan" userId="48e65c9f34e137d0" providerId="LiveId" clId="{5F1719DF-9111-40D5-BB90-D5A453CF7734}" dt="2020-01-15T08:54:48.503" v="3066" actId="478"/>
          <ac:spMkLst>
            <pc:docMk/>
            <pc:sldMk cId="1882888830" sldId="378"/>
            <ac:spMk id="86" creationId="{96119ABA-1917-4C71-A29A-299D565982DA}"/>
          </ac:spMkLst>
        </pc:spChg>
        <pc:spChg chg="del">
          <ac:chgData name="Kulinich Bohdan" userId="48e65c9f34e137d0" providerId="LiveId" clId="{5F1719DF-9111-40D5-BB90-D5A453CF7734}" dt="2020-01-15T08:54:48.503" v="3066" actId="478"/>
          <ac:spMkLst>
            <pc:docMk/>
            <pc:sldMk cId="1882888830" sldId="378"/>
            <ac:spMk id="87" creationId="{CBED7AD6-C5B2-42E2-B0F0-FC817D04BD1E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3" creationId="{3D03F94A-40B5-42F0-8C60-C8F799A55CE5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4" creationId="{C4B7939B-BF26-42B4-82CA-34ACD86B7B3A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5" creationId="{46810AB4-D468-4A58-B7D9-B9154EB63B0D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6" creationId="{5E91677D-DF6B-440E-8E0A-6114E8584C25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7" creationId="{C2576487-5945-42C9-8677-CAD666CE0009}"/>
          </ac:spMkLst>
        </pc:spChg>
        <pc:spChg chg="del">
          <ac:chgData name="Kulinich Bohdan" userId="48e65c9f34e137d0" providerId="LiveId" clId="{5F1719DF-9111-40D5-BB90-D5A453CF7734}" dt="2020-01-15T08:54:50.534" v="3067" actId="478"/>
          <ac:spMkLst>
            <pc:docMk/>
            <pc:sldMk cId="1882888830" sldId="378"/>
            <ac:spMk id="268" creationId="{9AEEC318-8590-42BC-A2E6-8285A9CE5FA4}"/>
          </ac:spMkLst>
        </pc:spChg>
        <pc:grpChg chg="del mod">
          <ac:chgData name="Kulinich Bohdan" userId="48e65c9f34e137d0" providerId="LiveId" clId="{5F1719DF-9111-40D5-BB90-D5A453CF7734}" dt="2020-01-15T09:18:09.521" v="3263" actId="165"/>
          <ac:grpSpMkLst>
            <pc:docMk/>
            <pc:sldMk cId="1882888830" sldId="378"/>
            <ac:grpSpMk id="2" creationId="{2A83A61B-017F-4C73-8F3C-86F9B4361E51}"/>
          </ac:grpSpMkLst>
        </pc:grpChg>
        <pc:inkChg chg="mod ord">
          <ac:chgData name="Kulinich Bohdan" userId="48e65c9f34e137d0" providerId="LiveId" clId="{5F1719DF-9111-40D5-BB90-D5A453CF7734}" dt="2020-01-15T09:15:37.368" v="3219" actId="1076"/>
          <ac:inkMkLst>
            <pc:docMk/>
            <pc:sldMk cId="1882888830" sldId="378"/>
            <ac:inkMk id="25" creationId="{E1F15E56-C0B7-DF49-8C3A-1937AA6BC92C}"/>
          </ac:inkMkLst>
        </pc:inkChg>
        <pc:inkChg chg="ord">
          <ac:chgData name="Kulinich Bohdan" userId="48e65c9f34e137d0" providerId="LiveId" clId="{5F1719DF-9111-40D5-BB90-D5A453CF7734}" dt="2020-01-15T09:18:55.922" v="3287" actId="167"/>
          <ac:inkMkLst>
            <pc:docMk/>
            <pc:sldMk cId="1882888830" sldId="378"/>
            <ac:inkMk id="39" creationId="{C548B69A-DD56-FE40-AD9C-51FD7CCF2BC2}"/>
          </ac:inkMkLst>
        </pc:inkChg>
        <pc:inkChg chg="mod ord">
          <ac:chgData name="Kulinich Bohdan" userId="48e65c9f34e137d0" providerId="LiveId" clId="{5F1719DF-9111-40D5-BB90-D5A453CF7734}" dt="2020-01-15T09:04:31.415" v="3111" actId="167"/>
          <ac:inkMkLst>
            <pc:docMk/>
            <pc:sldMk cId="1882888830" sldId="378"/>
            <ac:inkMk id="41" creationId="{4FD79597-4D49-5B4D-9553-0BBFF8A62E91}"/>
          </ac:inkMkLst>
        </pc:inkChg>
        <pc:inkChg chg="del">
          <ac:chgData name="Kulinich Bohdan" userId="48e65c9f34e137d0" providerId="LiveId" clId="{5F1719DF-9111-40D5-BB90-D5A453CF7734}" dt="2020-01-15T09:02:53.578" v="3087" actId="478"/>
          <ac:inkMkLst>
            <pc:docMk/>
            <pc:sldMk cId="1882888830" sldId="378"/>
            <ac:inkMk id="42" creationId="{1FC6FCD0-EACB-0444-9492-5F252413E89B}"/>
          </ac:inkMkLst>
        </pc:ink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3" creationId="{654FC9E2-B6A6-4B1F-BEBB-CAC9932BD649}"/>
          </ac:cxnSpMkLst>
        </pc:cxnChg>
        <pc:cxnChg chg="del mod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4" creationId="{E6CDC8A2-3CE4-4996-87CC-236D77D74565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5" creationId="{8C8023E7-E78A-4BE8-AE26-1C4669A1EED6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8" creationId="{46D99052-907B-45F0-9226-0591F454D024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89" creationId="{6DD5FB8E-DAF0-4869-9FD2-46EACDEEA7BB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90" creationId="{FDE57893-68FC-465A-97F4-034252655BD1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91" creationId="{D4CD5213-AAC3-4955-AEC6-7A0955FE2675}"/>
          </ac:cxnSpMkLst>
        </pc:cxnChg>
        <pc:cxnChg chg="del">
          <ac:chgData name="Kulinich Bohdan" userId="48e65c9f34e137d0" providerId="LiveId" clId="{5F1719DF-9111-40D5-BB90-D5A453CF7734}" dt="2020-01-15T08:54:48.503" v="3066" actId="478"/>
          <ac:cxnSpMkLst>
            <pc:docMk/>
            <pc:sldMk cId="1882888830" sldId="378"/>
            <ac:cxnSpMk id="92" creationId="{A33BFB39-3E1A-4A3D-BE16-D0C1492147A3}"/>
          </ac:cxnSpMkLst>
        </pc:cxnChg>
        <pc:cxnChg chg="add mod ord">
          <ac:chgData name="Kulinich Bohdan" userId="48e65c9f34e137d0" providerId="LiveId" clId="{5F1719DF-9111-40D5-BB90-D5A453CF7734}" dt="2020-01-15T09:19:07.657" v="3288" actId="166"/>
          <ac:cxnSpMkLst>
            <pc:docMk/>
            <pc:sldMk cId="1882888830" sldId="378"/>
            <ac:cxnSpMk id="168" creationId="{A6130266-23A3-4158-B62F-57A47AC92EC6}"/>
          </ac:cxnSpMkLst>
        </pc:cxnChg>
        <pc:cxnChg chg="add mod ord">
          <ac:chgData name="Kulinich Bohdan" userId="48e65c9f34e137d0" providerId="LiveId" clId="{5F1719DF-9111-40D5-BB90-D5A453CF7734}" dt="2020-01-15T09:18:55.922" v="3287" actId="167"/>
          <ac:cxnSpMkLst>
            <pc:docMk/>
            <pc:sldMk cId="1882888830" sldId="378"/>
            <ac:cxnSpMk id="173" creationId="{80707DDB-CF09-4951-857F-B30C1CF7015A}"/>
          </ac:cxnSpMkLst>
        </pc:cxnChg>
        <pc:cxnChg chg="add mod ord">
          <ac:chgData name="Kulinich Bohdan" userId="48e65c9f34e137d0" providerId="LiveId" clId="{5F1719DF-9111-40D5-BB90-D5A453CF7734}" dt="2020-01-15T09:18:55.922" v="3287" actId="167"/>
          <ac:cxnSpMkLst>
            <pc:docMk/>
            <pc:sldMk cId="1882888830" sldId="378"/>
            <ac:cxnSpMk id="174" creationId="{6C675DAF-74B9-4D22-B0BA-26C145A124B5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83" creationId="{CADB4628-C32D-4E25-955D-E6EEA8F1BF0C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87" creationId="{8CB1CC3B-3D94-4B3B-9A79-4F9F15CC86B7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0" creationId="{A0F3DF70-C4ED-4F8A-A3B2-7C67E2ACBD10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2" creationId="{EA978AAE-BB9D-4F3E-896B-F9CA11D2449C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5" creationId="{982B4D51-FE87-4EB2-A512-BA6E134700C1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199" creationId="{55C3AE83-590E-435C-B2C9-4B54CB367049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1" creationId="{94A6124D-9069-4B8B-ADEE-D8199A673548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4" creationId="{26F7A950-C24E-4B67-AF2D-D19F1E4DC69D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6" creationId="{72780EA4-C180-40FA-BFB2-D2EE1ECD1419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08" creationId="{8E36BD81-6271-4046-A57D-8FBDC6CE6D70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0" creationId="{A62F11CF-6F22-4CE5-8C6F-9C3FDE5E57C8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2" creationId="{D7874351-208C-4A51-9A09-75E9DF42C91A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5" creationId="{AFF1DDA1-5AA3-426D-8AD9-A4D57448D0E5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18" creationId="{898841C0-0474-4AA0-9DD7-2741172F7911}"/>
          </ac:cxnSpMkLst>
        </pc:cxnChg>
        <pc:cxnChg chg="del">
          <ac:chgData name="Kulinich Bohdan" userId="48e65c9f34e137d0" providerId="LiveId" clId="{5F1719DF-9111-40D5-BB90-D5A453CF7734}" dt="2020-01-15T08:54:53.736" v="3068" actId="478"/>
          <ac:cxnSpMkLst>
            <pc:docMk/>
            <pc:sldMk cId="1882888830" sldId="378"/>
            <ac:cxnSpMk id="223" creationId="{004F1870-A5FC-4F2A-A237-4FDC8201F0EF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26" creationId="{781AB750-85DD-47C9-8238-37B2CD05F45A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30" creationId="{4679FCAC-624F-47F7-81CC-CB40F3F12862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31" creationId="{D230DD57-C249-4DE8-89D9-FC1F8A1DE7EA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35" creationId="{A1B3961B-5BDE-4851-AB71-B0EBECCAD517}"/>
          </ac:cxnSpMkLst>
        </pc:cxnChg>
        <pc:cxnChg chg="mod ord topLvl">
          <ac:chgData name="Kulinich Bohdan" userId="48e65c9f34e137d0" providerId="LiveId" clId="{5F1719DF-9111-40D5-BB90-D5A453CF7734}" dt="2020-01-15T09:20:50.214" v="3320" actId="171"/>
          <ac:cxnSpMkLst>
            <pc:docMk/>
            <pc:sldMk cId="1882888830" sldId="378"/>
            <ac:cxnSpMk id="236" creationId="{604DC0D6-3A44-487C-9459-2830952FAC51}"/>
          </ac:cxnSpMkLst>
        </pc:cxnChg>
        <pc:cxnChg chg="mod ord topLvl">
          <ac:chgData name="Kulinich Bohdan" userId="48e65c9f34e137d0" providerId="LiveId" clId="{5F1719DF-9111-40D5-BB90-D5A453CF7734}" dt="2020-01-15T09:20:50.214" v="3320" actId="171"/>
          <ac:cxnSpMkLst>
            <pc:docMk/>
            <pc:sldMk cId="1882888830" sldId="378"/>
            <ac:cxnSpMk id="238" creationId="{E0B5F5CF-2A7F-4FF7-B12F-5AC87CC30AAB}"/>
          </ac:cxnSpMkLst>
        </pc:cxnChg>
        <pc:cxnChg chg="mod ord topLvl">
          <ac:chgData name="Kulinich Bohdan" userId="48e65c9f34e137d0" providerId="LiveId" clId="{5F1719DF-9111-40D5-BB90-D5A453CF7734}" dt="2020-01-15T09:20:50.214" v="3320" actId="171"/>
          <ac:cxnSpMkLst>
            <pc:docMk/>
            <pc:sldMk cId="1882888830" sldId="378"/>
            <ac:cxnSpMk id="240" creationId="{C354D4BC-7AD0-4334-B879-AC71766B767F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42" creationId="{A6EBA367-B760-4AA1-9E7F-29D1ACD5A1AA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44" creationId="{1F9D4B83-DB94-4CA1-A41B-32A966909081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47" creationId="{DCFAF031-DE76-46EF-89E1-B49C09D73D1F}"/>
          </ac:cxnSpMkLst>
        </pc:cxnChg>
        <pc:cxnChg chg="mod ord topLvl">
          <ac:chgData name="Kulinich Bohdan" userId="48e65c9f34e137d0" providerId="LiveId" clId="{5F1719DF-9111-40D5-BB90-D5A453CF7734}" dt="2020-01-15T09:21:06.585" v="3333" actId="171"/>
          <ac:cxnSpMkLst>
            <pc:docMk/>
            <pc:sldMk cId="1882888830" sldId="378"/>
            <ac:cxnSpMk id="248" creationId="{05378E60-2E1C-43D6-8ECC-28F6EE052014}"/>
          </ac:cxnSpMkLst>
        </pc:cxnChg>
        <pc:cxnChg chg="mod ord topLvl">
          <ac:chgData name="Kulinich Bohdan" userId="48e65c9f34e137d0" providerId="LiveId" clId="{5F1719DF-9111-40D5-BB90-D5A453CF7734}" dt="2020-01-15T09:21:00.774" v="3326" actId="170"/>
          <ac:cxnSpMkLst>
            <pc:docMk/>
            <pc:sldMk cId="1882888830" sldId="378"/>
            <ac:cxnSpMk id="249" creationId="{9CF70D12-C515-43E4-B3BD-F3C82176E18E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50" creationId="{50798C66-E2D1-4662-9E27-D273C8FEC4E7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51" creationId="{9A4E82AE-3037-4F7D-8724-2A7C31614C27}"/>
          </ac:cxnSpMkLst>
        </pc:cxnChg>
        <pc:cxnChg chg="mod topLvl">
          <ac:chgData name="Kulinich Bohdan" userId="48e65c9f34e137d0" providerId="LiveId" clId="{5F1719DF-9111-40D5-BB90-D5A453CF7734}" dt="2020-01-15T09:18:09.521" v="3263" actId="165"/>
          <ac:cxnSpMkLst>
            <pc:docMk/>
            <pc:sldMk cId="1882888830" sldId="378"/>
            <ac:cxnSpMk id="252" creationId="{1A6F5CAC-537A-4F56-A00E-4DE9530C80A8}"/>
          </ac:cxnSpMkLst>
        </pc:cxnChg>
        <pc:cxnChg chg="mod ord topLvl">
          <ac:chgData name="Kulinich Bohdan" userId="48e65c9f34e137d0" providerId="LiveId" clId="{5F1719DF-9111-40D5-BB90-D5A453CF7734}" dt="2020-01-15T09:18:55.922" v="3287" actId="167"/>
          <ac:cxnSpMkLst>
            <pc:docMk/>
            <pc:sldMk cId="1882888830" sldId="378"/>
            <ac:cxnSpMk id="253" creationId="{E92E7860-D014-4E52-906B-97A05449D97B}"/>
          </ac:cxnSpMkLst>
        </pc:cxnChg>
        <pc:cxnChg chg="mod ord topLvl">
          <ac:chgData name="Kulinich Bohdan" userId="48e65c9f34e137d0" providerId="LiveId" clId="{5F1719DF-9111-40D5-BB90-D5A453CF7734}" dt="2020-01-15T09:22:11.924" v="3347" actId="167"/>
          <ac:cxnSpMkLst>
            <pc:docMk/>
            <pc:sldMk cId="1882888830" sldId="378"/>
            <ac:cxnSpMk id="255" creationId="{B4CFD313-1FC0-49D1-873D-9E00387ACB61}"/>
          </ac:cxnSpMkLst>
        </pc:cxnChg>
        <pc:cxnChg chg="mod ord topLvl">
          <ac:chgData name="Kulinich Bohdan" userId="48e65c9f34e137d0" providerId="LiveId" clId="{5F1719DF-9111-40D5-BB90-D5A453CF7734}" dt="2020-01-15T09:22:07.331" v="3346" actId="167"/>
          <ac:cxnSpMkLst>
            <pc:docMk/>
            <pc:sldMk cId="1882888830" sldId="378"/>
            <ac:cxnSpMk id="260" creationId="{9171C62B-873C-448F-9860-473A8351F05C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69" creationId="{92D29CEB-70DA-4A67-8233-117BA23BDD2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0" creationId="{B3EA91FE-C8F2-4AFB-B958-2BEB033EDF0D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1" creationId="{7EC6CE7E-773A-48D2-A43B-5DB5E3B43C54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2" creationId="{CA81DC9F-F0A6-476B-B5B5-89F726FF07A4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3" creationId="{EEBD0335-8ADB-4438-B645-67144A1162CB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4" creationId="{09393B0F-CC04-40FE-95D9-405DE01C532E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5" creationId="{496555DD-547F-4A7A-8DAA-4F741C844AE7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6" creationId="{01915C77-49CB-4FC2-A401-9B19388CCFE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7" creationId="{1560294D-F216-4775-83B8-28B250FA92F4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8" creationId="{FEBA9EB7-9B9F-4F0F-B648-EDE6D1AA4F13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79" creationId="{FE95D3C5-A4C3-4254-B69F-AA433C241C77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0" creationId="{BD2B404B-8835-403E-B2CB-6342A7935E3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1" creationId="{06B5FAD9-F90F-4CA7-BA90-BB4FF8A2CF03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2" creationId="{3221A98D-F773-4055-9C7B-D139C2CEA18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3" creationId="{4C8C6CF5-602F-4A00-B2B3-6D4964D3B01A}"/>
          </ac:cxnSpMkLst>
        </pc:cxnChg>
        <pc:cxnChg chg="del">
          <ac:chgData name="Kulinich Bohdan" userId="48e65c9f34e137d0" providerId="LiveId" clId="{5F1719DF-9111-40D5-BB90-D5A453CF7734}" dt="2020-01-15T08:54:50.534" v="3067" actId="478"/>
          <ac:cxnSpMkLst>
            <pc:docMk/>
            <pc:sldMk cId="1882888830" sldId="378"/>
            <ac:cxnSpMk id="284" creationId="{D8EAB82A-13A1-415C-BC0D-62C5411C34E8}"/>
          </ac:cxnSpMkLst>
        </pc:cxnChg>
      </pc:sldChg>
      <pc:sldChg chg="addSp delSp modSp add del modAnim">
        <pc:chgData name="Kulinich Bohdan" userId="48e65c9f34e137d0" providerId="LiveId" clId="{5F1719DF-9111-40D5-BB90-D5A453CF7734}" dt="2020-01-15T10:09:55.217" v="3663" actId="47"/>
        <pc:sldMkLst>
          <pc:docMk/>
          <pc:sldMk cId="681969913" sldId="379"/>
        </pc:sldMkLst>
        <pc:spChg chg="del">
          <ac:chgData name="Kulinich Bohdan" userId="48e65c9f34e137d0" providerId="LiveId" clId="{5F1719DF-9111-40D5-BB90-D5A453CF7734}" dt="2020-01-15T09:22:57.551" v="3358" actId="478"/>
          <ac:spMkLst>
            <pc:docMk/>
            <pc:sldMk cId="681969913" sldId="379"/>
            <ac:spMk id="9" creationId="{1D99626B-1E64-4CC6-9A3F-6A1F18C144EE}"/>
          </ac:spMkLst>
        </pc:spChg>
        <pc:spChg chg="del">
          <ac:chgData name="Kulinich Bohdan" userId="48e65c9f34e137d0" providerId="LiveId" clId="{5F1719DF-9111-40D5-BB90-D5A453CF7734}" dt="2020-01-15T09:22:56.239" v="3357" actId="478"/>
          <ac:spMkLst>
            <pc:docMk/>
            <pc:sldMk cId="681969913" sldId="379"/>
            <ac:spMk id="10" creationId="{2F6827B5-8633-43F8-9DF5-EC30B2AD92BE}"/>
          </ac:spMkLst>
        </pc:spChg>
        <pc:spChg chg="add del">
          <ac:chgData name="Kulinich Bohdan" userId="48e65c9f34e137d0" providerId="LiveId" clId="{5F1719DF-9111-40D5-BB90-D5A453CF7734}" dt="2020-01-15T09:23:17.327" v="3367" actId="478"/>
          <ac:spMkLst>
            <pc:docMk/>
            <pc:sldMk cId="681969913" sldId="379"/>
            <ac:spMk id="11" creationId="{708C5129-539E-4B17-9F22-B96DFA6273E2}"/>
          </ac:spMkLst>
        </pc:spChg>
        <pc:spChg chg="add del">
          <ac:chgData name="Kulinich Bohdan" userId="48e65c9f34e137d0" providerId="LiveId" clId="{5F1719DF-9111-40D5-BB90-D5A453CF7734}" dt="2020-01-15T09:23:16.437" v="3366" actId="478"/>
          <ac:spMkLst>
            <pc:docMk/>
            <pc:sldMk cId="681969913" sldId="379"/>
            <ac:spMk id="12" creationId="{FE54AF46-6723-4B51-B8AD-D78769BDF7F0}"/>
          </ac:spMkLst>
        </pc:spChg>
        <pc:spChg chg="del">
          <ac:chgData name="Kulinich Bohdan" userId="48e65c9f34e137d0" providerId="LiveId" clId="{5F1719DF-9111-40D5-BB90-D5A453CF7734}" dt="2020-01-15T09:23:01.472" v="3359" actId="478"/>
          <ac:spMkLst>
            <pc:docMk/>
            <pc:sldMk cId="681969913" sldId="379"/>
            <ac:spMk id="13" creationId="{563D97C2-32BF-45A6-8C98-6C7B13F190F9}"/>
          </ac:spMkLst>
        </pc:spChg>
        <pc:spChg chg="add del">
          <ac:chgData name="Kulinich Bohdan" userId="48e65c9f34e137d0" providerId="LiveId" clId="{5F1719DF-9111-40D5-BB90-D5A453CF7734}" dt="2020-01-15T09:23:14.281" v="3365" actId="478"/>
          <ac:spMkLst>
            <pc:docMk/>
            <pc:sldMk cId="681969913" sldId="379"/>
            <ac:spMk id="14" creationId="{178C259A-8062-406C-9DFA-91310A11EA38}"/>
          </ac:spMkLst>
        </pc:spChg>
        <pc:spChg chg="ord">
          <ac:chgData name="Kulinich Bohdan" userId="48e65c9f34e137d0" providerId="LiveId" clId="{5F1719DF-9111-40D5-BB90-D5A453CF7734}" dt="2020-01-15T09:22:53.161" v="3356" actId="167"/>
          <ac:spMkLst>
            <pc:docMk/>
            <pc:sldMk cId="681969913" sldId="379"/>
            <ac:spMk id="46" creationId="{E832340D-5CC8-4910-A94E-10ACD8AEFCF5}"/>
          </ac:spMkLst>
        </pc:spChg>
        <pc:spChg chg="add mod ord">
          <ac:chgData name="Kulinich Bohdan" userId="48e65c9f34e137d0" providerId="LiveId" clId="{5F1719DF-9111-40D5-BB90-D5A453CF7734}" dt="2020-01-15T09:24:16.714" v="3376" actId="167"/>
          <ac:spMkLst>
            <pc:docMk/>
            <pc:sldMk cId="681969913" sldId="379"/>
            <ac:spMk id="105" creationId="{E572C3F9-3C04-495B-9D38-FBDC56270573}"/>
          </ac:spMkLst>
        </pc:spChg>
        <pc:cxnChg chg="mod">
          <ac:chgData name="Kulinich Bohdan" userId="48e65c9f34e137d0" providerId="LiveId" clId="{5F1719DF-9111-40D5-BB90-D5A453CF7734}" dt="2020-01-15T09:23:16.437" v="3366" actId="478"/>
          <ac:cxnSpMkLst>
            <pc:docMk/>
            <pc:sldMk cId="681969913" sldId="379"/>
            <ac:cxnSpMk id="173" creationId="{80707DDB-CF09-4951-857F-B30C1CF7015A}"/>
          </ac:cxnSpMkLst>
        </pc:cxnChg>
      </pc:sldChg>
      <pc:sldChg chg="add del">
        <pc:chgData name="Kulinich Bohdan" userId="48e65c9f34e137d0" providerId="LiveId" clId="{5F1719DF-9111-40D5-BB90-D5A453CF7734}" dt="2020-01-15T09:22:42.679" v="3354" actId="47"/>
        <pc:sldMkLst>
          <pc:docMk/>
          <pc:sldMk cId="977916268" sldId="379"/>
        </pc:sldMkLst>
      </pc:sldChg>
      <pc:sldChg chg="addSp delSp modSp add del addAnim delAnim">
        <pc:chgData name="Kulinich Bohdan" userId="48e65c9f34e137d0" providerId="LiveId" clId="{5F1719DF-9111-40D5-BB90-D5A453CF7734}" dt="2020-01-15T09:08:21.261" v="3138" actId="47"/>
        <pc:sldMkLst>
          <pc:docMk/>
          <pc:sldMk cId="2831271116" sldId="379"/>
        </pc:sldMkLst>
        <pc:inkChg chg="ord">
          <ac:chgData name="Kulinich Bohdan" userId="48e65c9f34e137d0" providerId="LiveId" clId="{5F1719DF-9111-40D5-BB90-D5A453CF7734}" dt="2020-01-15T09:06:46.519" v="3120" actId="167"/>
          <ac:inkMkLst>
            <pc:docMk/>
            <pc:sldMk cId="2831271116" sldId="379"/>
            <ac:inkMk id="18" creationId="{CA502509-FAF5-A04D-B071-A90B905A4891}"/>
          </ac:inkMkLst>
        </pc:inkChg>
        <pc:inkChg chg="ord">
          <ac:chgData name="Kulinich Bohdan" userId="48e65c9f34e137d0" providerId="LiveId" clId="{5F1719DF-9111-40D5-BB90-D5A453CF7734}" dt="2020-01-15T09:06:49.706" v="3121" actId="167"/>
          <ac:inkMkLst>
            <pc:docMk/>
            <pc:sldMk cId="2831271116" sldId="379"/>
            <ac:inkMk id="21" creationId="{418882FA-7B26-2D4E-AEF9-AF621B9C36D6}"/>
          </ac:inkMkLst>
        </pc:inkChg>
        <pc:inkChg chg="del">
          <ac:chgData name="Kulinich Bohdan" userId="48e65c9f34e137d0" providerId="LiveId" clId="{5F1719DF-9111-40D5-BB90-D5A453CF7734}" dt="2020-01-15T09:04:51.823" v="3113" actId="478"/>
          <ac:inkMkLst>
            <pc:docMk/>
            <pc:sldMk cId="2831271116" sldId="379"/>
            <ac:inkMk id="25" creationId="{E1F15E56-C0B7-DF49-8C3A-1937AA6BC92C}"/>
          </ac:inkMkLst>
        </pc:inkChg>
        <pc:inkChg chg="add del">
          <ac:chgData name="Kulinich Bohdan" userId="48e65c9f34e137d0" providerId="LiveId" clId="{5F1719DF-9111-40D5-BB90-D5A453CF7734}" dt="2020-01-15T09:05:20.227" v="3119" actId="478"/>
          <ac:inkMkLst>
            <pc:docMk/>
            <pc:sldMk cId="2831271116" sldId="379"/>
            <ac:inkMk id="39" creationId="{C548B69A-DD56-FE40-AD9C-51FD7CCF2BC2}"/>
          </ac:inkMkLst>
        </pc:inkChg>
        <pc:inkChg chg="add del">
          <ac:chgData name="Kulinich Bohdan" userId="48e65c9f34e137d0" providerId="LiveId" clId="{5F1719DF-9111-40D5-BB90-D5A453CF7734}" dt="2020-01-15T09:05:15.525" v="3118" actId="478"/>
          <ac:inkMkLst>
            <pc:docMk/>
            <pc:sldMk cId="2831271116" sldId="379"/>
            <ac:inkMk id="41" creationId="{4FD79597-4D49-5B4D-9553-0BBFF8A62E91}"/>
          </ac:inkMkLst>
        </pc:inkChg>
        <pc:cxnChg chg="add del">
          <ac:chgData name="Kulinich Bohdan" userId="48e65c9f34e137d0" providerId="LiveId" clId="{5F1719DF-9111-40D5-BB90-D5A453CF7734}" dt="2020-01-15T09:05:12.463" v="3117" actId="478"/>
          <ac:cxnSpMkLst>
            <pc:docMk/>
            <pc:sldMk cId="2831271116" sldId="379"/>
            <ac:cxnSpMk id="173" creationId="{80707DDB-CF09-4951-857F-B30C1CF7015A}"/>
          </ac:cxnSpMkLst>
        </pc:cxnChg>
      </pc:sldChg>
      <pc:sldChg chg="addSp delSp modSp add modAnim">
        <pc:chgData name="Kulinich Bohdan" userId="48e65c9f34e137d0" providerId="LiveId" clId="{5F1719DF-9111-40D5-BB90-D5A453CF7734}" dt="2020-01-15T10:05:07.331" v="3661" actId="20577"/>
        <pc:sldMkLst>
          <pc:docMk/>
          <pc:sldMk cId="1897753581" sldId="380"/>
        </pc:sldMkLst>
        <pc:spChg chg="add mod">
          <ac:chgData name="Kulinich Bohdan" userId="48e65c9f34e137d0" providerId="LiveId" clId="{5F1719DF-9111-40D5-BB90-D5A453CF7734}" dt="2020-01-15T09:40:15.075" v="3467" actId="1076"/>
          <ac:spMkLst>
            <pc:docMk/>
            <pc:sldMk cId="1897753581" sldId="380"/>
            <ac:spMk id="15" creationId="{6A615D57-80F6-4AE2-B114-E6C13770D5ED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2" creationId="{573F6CCE-B8B3-45F6-9795-B1D545CAD883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3" creationId="{468B5072-E83F-402F-B58B-BDA20E2F6ECF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4" creationId="{05958BC6-FF0E-4BDF-837D-5CBC76A07F9C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5" creationId="{4FE4FFAC-6B36-4F33-A565-643D1695446C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8" creationId="{C472B5A8-874A-4741-882E-A504D4B76EFF}"/>
          </ac:spMkLst>
        </pc:spChg>
        <pc:spChg chg="mod topLvl">
          <ac:chgData name="Kulinich Bohdan" userId="48e65c9f34e137d0" providerId="LiveId" clId="{5F1719DF-9111-40D5-BB90-D5A453CF7734}" dt="2020-01-15T09:27:24.341" v="3399" actId="165"/>
          <ac:spMkLst>
            <pc:docMk/>
            <pc:sldMk cId="1897753581" sldId="380"/>
            <ac:spMk id="169" creationId="{FDAF81CC-73E8-4E9E-A9F9-8E09CE68DEF1}"/>
          </ac:spMkLst>
        </pc:spChg>
        <pc:spChg chg="add del">
          <ac:chgData name="Kulinich Bohdan" userId="48e65c9f34e137d0" providerId="LiveId" clId="{5F1719DF-9111-40D5-BB90-D5A453CF7734}" dt="2020-01-15T09:26:30.420" v="3388"/>
          <ac:spMkLst>
            <pc:docMk/>
            <pc:sldMk cId="1897753581" sldId="380"/>
            <ac:spMk id="194" creationId="{79DD3EE9-2DF0-4DAC-A73F-BBFEB2EE6699}"/>
          </ac:spMkLst>
        </pc:spChg>
        <pc:spChg chg="add del">
          <ac:chgData name="Kulinich Bohdan" userId="48e65c9f34e137d0" providerId="LiveId" clId="{5F1719DF-9111-40D5-BB90-D5A453CF7734}" dt="2020-01-15T09:26:30.420" v="3388"/>
          <ac:spMkLst>
            <pc:docMk/>
            <pc:sldMk cId="1897753581" sldId="380"/>
            <ac:spMk id="196" creationId="{21D8D043-064D-41D2-87EE-01EF2CA89E22}"/>
          </ac:spMkLst>
        </pc:spChg>
        <pc:spChg chg="add del">
          <ac:chgData name="Kulinich Bohdan" userId="48e65c9f34e137d0" providerId="LiveId" clId="{5F1719DF-9111-40D5-BB90-D5A453CF7734}" dt="2020-01-15T09:26:30.420" v="3388"/>
          <ac:spMkLst>
            <pc:docMk/>
            <pc:sldMk cId="1897753581" sldId="380"/>
            <ac:spMk id="219" creationId="{E75DD906-CC7B-4F1F-B2F5-72CD2C6FE5DC}"/>
          </ac:spMkLst>
        </pc:spChg>
        <pc:spChg chg="add mod">
          <ac:chgData name="Kulinich Bohdan" userId="48e65c9f34e137d0" providerId="LiveId" clId="{5F1719DF-9111-40D5-BB90-D5A453CF7734}" dt="2020-01-15T09:35:18.527" v="3455" actId="1076"/>
          <ac:spMkLst>
            <pc:docMk/>
            <pc:sldMk cId="1897753581" sldId="380"/>
            <ac:spMk id="257" creationId="{5911A578-DFBA-4ACD-8847-B4BD3AA1663B}"/>
          </ac:spMkLst>
        </pc:spChg>
        <pc:spChg chg="add mod">
          <ac:chgData name="Kulinich Bohdan" userId="48e65c9f34e137d0" providerId="LiveId" clId="{5F1719DF-9111-40D5-BB90-D5A453CF7734}" dt="2020-01-15T09:44:12.887" v="3531" actId="207"/>
          <ac:spMkLst>
            <pc:docMk/>
            <pc:sldMk cId="1897753581" sldId="380"/>
            <ac:spMk id="258" creationId="{60F30AE7-390C-4738-A25F-2897B6B9F777}"/>
          </ac:spMkLst>
        </pc:spChg>
        <pc:spChg chg="add mod">
          <ac:chgData name="Kulinich Bohdan" userId="48e65c9f34e137d0" providerId="LiveId" clId="{5F1719DF-9111-40D5-BB90-D5A453CF7734}" dt="2020-01-15T09:35:18.527" v="3455" actId="1076"/>
          <ac:spMkLst>
            <pc:docMk/>
            <pc:sldMk cId="1897753581" sldId="380"/>
            <ac:spMk id="300" creationId="{91AF154A-4F5B-43DB-806B-5C356012E71A}"/>
          </ac:spMkLst>
        </pc:spChg>
        <pc:spChg chg="add mod">
          <ac:chgData name="Kulinich Bohdan" userId="48e65c9f34e137d0" providerId="LiveId" clId="{5F1719DF-9111-40D5-BB90-D5A453CF7734}" dt="2020-01-15T09:40:51.425" v="3480" actId="1076"/>
          <ac:spMkLst>
            <pc:docMk/>
            <pc:sldMk cId="1897753581" sldId="380"/>
            <ac:spMk id="312" creationId="{4FCE2EF9-00D9-4E2A-86A0-2E7F20EED442}"/>
          </ac:spMkLst>
        </pc:spChg>
        <pc:spChg chg="add mod">
          <ac:chgData name="Kulinich Bohdan" userId="48e65c9f34e137d0" providerId="LiveId" clId="{5F1719DF-9111-40D5-BB90-D5A453CF7734}" dt="2020-01-15T09:40:56.549" v="3481" actId="1076"/>
          <ac:spMkLst>
            <pc:docMk/>
            <pc:sldMk cId="1897753581" sldId="380"/>
            <ac:spMk id="313" creationId="{23F94E55-CA40-4D6E-930F-B0B08DD3A65A}"/>
          </ac:spMkLst>
        </pc:spChg>
        <pc:spChg chg="add mod">
          <ac:chgData name="Kulinich Bohdan" userId="48e65c9f34e137d0" providerId="LiveId" clId="{5F1719DF-9111-40D5-BB90-D5A453CF7734}" dt="2020-01-15T09:41:10.218" v="3484" actId="1076"/>
          <ac:spMkLst>
            <pc:docMk/>
            <pc:sldMk cId="1897753581" sldId="380"/>
            <ac:spMk id="314" creationId="{14B0E4EE-A306-43BB-B902-020A757C8DD6}"/>
          </ac:spMkLst>
        </pc:spChg>
        <pc:spChg chg="add mod">
          <ac:chgData name="Kulinich Bohdan" userId="48e65c9f34e137d0" providerId="LiveId" clId="{5F1719DF-9111-40D5-BB90-D5A453CF7734}" dt="2020-01-15T09:41:06" v="3483" actId="1076"/>
          <ac:spMkLst>
            <pc:docMk/>
            <pc:sldMk cId="1897753581" sldId="380"/>
            <ac:spMk id="315" creationId="{FEEA3539-33C3-49C6-BE07-84825EA6B599}"/>
          </ac:spMkLst>
        </pc:spChg>
        <pc:spChg chg="add mod">
          <ac:chgData name="Kulinich Bohdan" userId="48e65c9f34e137d0" providerId="LiveId" clId="{5F1719DF-9111-40D5-BB90-D5A453CF7734}" dt="2020-01-15T10:05:07.331" v="3661" actId="20577"/>
          <ac:spMkLst>
            <pc:docMk/>
            <pc:sldMk cId="1897753581" sldId="380"/>
            <ac:spMk id="316" creationId="{2B5B20CC-8431-4A29-B4D2-9C71CC105818}"/>
          </ac:spMkLst>
        </pc:spChg>
        <pc:grpChg chg="add del mod">
          <ac:chgData name="Kulinich Bohdan" userId="48e65c9f34e137d0" providerId="LiveId" clId="{5F1719DF-9111-40D5-BB90-D5A453CF7734}" dt="2020-01-15T09:27:24.341" v="3399" actId="165"/>
          <ac:grpSpMkLst>
            <pc:docMk/>
            <pc:sldMk cId="1897753581" sldId="380"/>
            <ac:grpSpMk id="150" creationId="{C09A355B-E9D2-435E-840B-8672615E7F9F}"/>
          </ac:grpSpMkLst>
        </pc:grpChg>
        <pc:inkChg chg="add del">
          <ac:chgData name="Kulinich Bohdan" userId="48e65c9f34e137d0" providerId="LiveId" clId="{5F1719DF-9111-40D5-BB90-D5A453CF7734}" dt="2020-01-15T09:26:30.420" v="3388"/>
          <ac:inkMkLst>
            <pc:docMk/>
            <pc:sldMk cId="1897753581" sldId="380"/>
            <ac:inkMk id="202" creationId="{4013E838-CE6D-43B3-8CF0-F0FED57D5F2C}"/>
          </ac:inkMkLst>
        </pc:inkChg>
        <pc:inkChg chg="add del">
          <ac:chgData name="Kulinich Bohdan" userId="48e65c9f34e137d0" providerId="LiveId" clId="{5F1719DF-9111-40D5-BB90-D5A453CF7734}" dt="2020-01-15T09:26:30.420" v="3388"/>
          <ac:inkMkLst>
            <pc:docMk/>
            <pc:sldMk cId="1897753581" sldId="380"/>
            <ac:inkMk id="207" creationId="{B2D6F09A-A580-4A54-9F6F-06284C7A6F96}"/>
          </ac:inkMkLst>
        </pc:inkChg>
        <pc:inkChg chg="add del">
          <ac:chgData name="Kulinich Bohdan" userId="48e65c9f34e137d0" providerId="LiveId" clId="{5F1719DF-9111-40D5-BB90-D5A453CF7734}" dt="2020-01-15T09:26:30.420" v="3388"/>
          <ac:inkMkLst>
            <pc:docMk/>
            <pc:sldMk cId="1897753581" sldId="380"/>
            <ac:inkMk id="209" creationId="{CDD57A77-381A-4B19-B7DF-49DF41327A96}"/>
          </ac:inkMkLst>
        </pc:inkChg>
        <pc:inkChg chg="add mod">
          <ac:chgData name="Kulinich Bohdan" userId="48e65c9f34e137d0" providerId="LiveId" clId="{5F1719DF-9111-40D5-BB90-D5A453CF7734}" dt="2020-01-15T09:35:18.527" v="3455" actId="1076"/>
          <ac:inkMkLst>
            <pc:docMk/>
            <pc:sldMk cId="1897753581" sldId="380"/>
            <ac:inkMk id="261" creationId="{12531187-0747-48E7-BA95-BAF98D318A83}"/>
          </ac:inkMkLst>
        </pc:inkChg>
        <pc:inkChg chg="add mod">
          <ac:chgData name="Kulinich Bohdan" userId="48e65c9f34e137d0" providerId="LiveId" clId="{5F1719DF-9111-40D5-BB90-D5A453CF7734}" dt="2020-01-15T09:35:18.527" v="3455" actId="1076"/>
          <ac:inkMkLst>
            <pc:docMk/>
            <pc:sldMk cId="1897753581" sldId="380"/>
            <ac:inkMk id="285" creationId="{AE173001-5EEE-4817-A290-1CC8F6E9BAC3}"/>
          </ac:inkMkLst>
        </pc:inkChg>
        <pc:inkChg chg="add mod">
          <ac:chgData name="Kulinich Bohdan" userId="48e65c9f34e137d0" providerId="LiveId" clId="{5F1719DF-9111-40D5-BB90-D5A453CF7734}" dt="2020-01-15T09:35:18.527" v="3455" actId="1076"/>
          <ac:inkMkLst>
            <pc:docMk/>
            <pc:sldMk cId="1897753581" sldId="380"/>
            <ac:inkMk id="295" creationId="{8541EABE-8251-4A1A-BC20-820B9DF4647B}"/>
          </ac:inkMkLst>
        </pc:ink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51" creationId="{4FFABE65-39B7-4372-BB85-E1AC23A6CD1F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55" creationId="{7AF14050-2C8B-47A3-822E-A739EEDEF003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57" creationId="{177D5398-8CB7-4BAB-AFA6-88C994654533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0" creationId="{A2447869-6453-4823-A5BD-39B8A7911937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1" creationId="{D5170ACE-FA23-4EEC-9D47-30C7913AEF10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3" creationId="{92858D23-59FF-434C-981E-578C8E8FC06A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4" creationId="{3BE0B5D7-4808-4D26-8CE0-D25B2194199F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6" creationId="{8DE6AE0D-6167-483D-AF31-3608B590E4A8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77" creationId="{6AD25113-CBB2-4D55-B17E-66383BFFC2B2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0" creationId="{771A5DC1-7A2D-4C61-B1F1-B3A44AA0B116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2" creationId="{D600CE36-1D74-47B7-A6DD-D6E0CEB14731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4" creationId="{2EA278C3-7D4E-42A6-9AAF-CC175C61D240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5" creationId="{4A8E1B86-43C5-4AC6-9805-B289759B202F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6" creationId="{0F69BCBB-5B66-4FAF-8CD0-22DAFA51BB8C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8" creationId="{9757344D-1B2E-401C-AD41-6C6462645138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89" creationId="{761D2CA0-508B-46A5-958C-F17BA0E27CD3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91" creationId="{973E3B53-2C49-4831-A806-9B9A9C4DD67A}"/>
          </ac:cxnSpMkLst>
        </pc:cxnChg>
        <pc:cxnChg chg="mod topLvl">
          <ac:chgData name="Kulinich Bohdan" userId="48e65c9f34e137d0" providerId="LiveId" clId="{5F1719DF-9111-40D5-BB90-D5A453CF7734}" dt="2020-01-15T09:27:24.341" v="3399" actId="165"/>
          <ac:cxnSpMkLst>
            <pc:docMk/>
            <pc:sldMk cId="1897753581" sldId="380"/>
            <ac:cxnSpMk id="193" creationId="{6B959202-56D4-4453-AC88-E46D1FD1B651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197" creationId="{5EF24BA6-C43C-4D48-84F8-DB212BEA4633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198" creationId="{EEB5E261-C1D9-46AD-9046-A1DE0AD50397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00" creationId="{BBFF285A-51EA-4D08-B589-6581431E58AC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03" creationId="{53F27D4E-1637-47B9-BC6D-535C22D8FFAE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05" creationId="{A8423E4F-99EF-4762-91E0-D92EA3504D62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1" creationId="{BFF72D5C-ECA0-4907-BD53-A5579BE078DE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3" creationId="{0D6BA2A2-1E57-4285-B840-514880648DB4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4" creationId="{B0863680-B0BC-4003-BF68-DFF7EE28E575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6" creationId="{C4159064-F038-4B0A-B4D9-80418EA86979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17" creationId="{B6C17287-AA07-4485-A2DE-D156D4F15764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0" creationId="{FFD07767-77C4-4DD1-8DC7-F0AA224538E9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1" creationId="{3C1529B7-84CD-4D4C-96E9-98E41FFAF161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2" creationId="{6B0CA2EE-6439-4675-A255-CC1BDC359A2C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4" creationId="{722FF7D6-FF70-4020-998A-4906643A38A8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5" creationId="{FC79BB36-F675-4892-9B15-876167A051BA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7" creationId="{F760FD92-7075-45D7-A30F-D2132E3F3DFB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8" creationId="{4252E77E-78E4-43A6-85D7-2BF637EEB731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29" creationId="{F0E41022-25F2-4E4B-BB17-FFB4C7C6F980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32" creationId="{C7116BA9-23C0-4371-A6D1-A04D04F44106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33" creationId="{89A4281D-ADE9-47CB-AF23-3FB22328B7BB}"/>
          </ac:cxnSpMkLst>
        </pc:cxnChg>
        <pc:cxnChg chg="add del">
          <ac:chgData name="Kulinich Bohdan" userId="48e65c9f34e137d0" providerId="LiveId" clId="{5F1719DF-9111-40D5-BB90-D5A453CF7734}" dt="2020-01-15T09:26:30.420" v="3388"/>
          <ac:cxnSpMkLst>
            <pc:docMk/>
            <pc:sldMk cId="1897753581" sldId="380"/>
            <ac:cxnSpMk id="234" creationId="{739B8D0C-5336-422A-81CC-229B69D3576D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37" creationId="{9A0DF4C1-E45B-48D9-8E5E-1AA16A99F833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39" creationId="{A03FD010-1451-4E12-8A86-47D8C374AA4C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1" creationId="{BA6AA1D4-2CF7-4FCD-92F6-8841458428DF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3" creationId="{BD7B439C-25DF-4964-B5EC-282FB02A389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5" creationId="{E4288BEE-826A-4F34-B05F-497566104C2E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46" creationId="{4DF7124D-D6A4-4902-9E5A-9BCED9088AE4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54" creationId="{FFBCE37F-539C-411F-80CC-9435ED6AA8C4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56" creationId="{387F5295-5DD4-4867-9B21-AEBB0FA03EDE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59" creationId="{F5313AEF-6783-4ABA-A0EA-B1005CC4B50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262" creationId="{EC42F529-41EE-42C6-8CCC-666597508527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1" creationId="{A24B6ED5-CB84-4282-B170-C2357EBE91CB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2" creationId="{9D6CD442-D8AA-4B3E-8065-239D8FDDEF2E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3" creationId="{F630C1FB-F570-40E1-8CB4-E7C8F84A54E8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4" creationId="{69D05B7B-94F4-40CE-88B1-74D21E994BE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5" creationId="{EFD8F2AA-24E1-4F4C-80B6-A01A52552598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6" creationId="{865AAA4F-FC9C-4496-8E30-570D1EE07758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7" creationId="{E1C16E2B-9FE9-4C2B-9320-17CE0568C4D3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8" creationId="{FFF1DDF3-FEEB-4F28-B9F8-261EC3E0ECAF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09" creationId="{9312CD2A-D4A5-4978-8933-25A772FA3524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10" creationId="{F565AE84-9E75-4C51-B215-5C4E7525822A}"/>
          </ac:cxnSpMkLst>
        </pc:cxnChg>
        <pc:cxnChg chg="add mod">
          <ac:chgData name="Kulinich Bohdan" userId="48e65c9f34e137d0" providerId="LiveId" clId="{5F1719DF-9111-40D5-BB90-D5A453CF7734}" dt="2020-01-15T09:35:18.527" v="3455" actId="1076"/>
          <ac:cxnSpMkLst>
            <pc:docMk/>
            <pc:sldMk cId="1897753581" sldId="380"/>
            <ac:cxnSpMk id="311" creationId="{D6806B4D-C9A4-4435-894F-08C92C7A032E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15T14:35:18.774" v="5219" actId="167"/>
        <pc:sldMkLst>
          <pc:docMk/>
          <pc:sldMk cId="1324434040" sldId="381"/>
        </pc:sldMkLst>
        <pc:spChg chg="mod">
          <ac:chgData name="Kulinich Bohdan" userId="48e65c9f34e137d0" providerId="LiveId" clId="{5F1719DF-9111-40D5-BB90-D5A453CF7734}" dt="2020-01-15T13:20:37.081" v="4506" actId="20577"/>
          <ac:spMkLst>
            <pc:docMk/>
            <pc:sldMk cId="1324434040" sldId="381"/>
            <ac:spMk id="4" creationId="{00000000-0000-0000-0000-000000000000}"/>
          </ac:spMkLst>
        </pc:spChg>
        <pc:spChg chg="del">
          <ac:chgData name="Kulinich Bohdan" userId="48e65c9f34e137d0" providerId="LiveId" clId="{5F1719DF-9111-40D5-BB90-D5A453CF7734}" dt="2020-01-15T13:20:31.129" v="4490" actId="478"/>
          <ac:spMkLst>
            <pc:docMk/>
            <pc:sldMk cId="1324434040" sldId="381"/>
            <ac:spMk id="17" creationId="{5379CBCB-FECA-4178-B037-20AFDC837C58}"/>
          </ac:spMkLst>
        </pc:spChg>
        <pc:spChg chg="del">
          <ac:chgData name="Kulinich Bohdan" userId="48e65c9f34e137d0" providerId="LiveId" clId="{5F1719DF-9111-40D5-BB90-D5A453CF7734}" dt="2020-01-15T13:20:31.129" v="4490" actId="478"/>
          <ac:spMkLst>
            <pc:docMk/>
            <pc:sldMk cId="1324434040" sldId="381"/>
            <ac:spMk id="18" creationId="{7A8B0D7D-8A9C-405F-A130-35CFF3230CAF}"/>
          </ac:spMkLst>
        </pc:spChg>
        <pc:spChg chg="del">
          <ac:chgData name="Kulinich Bohdan" userId="48e65c9f34e137d0" providerId="LiveId" clId="{5F1719DF-9111-40D5-BB90-D5A453CF7734}" dt="2020-01-15T13:20:31.129" v="4490" actId="478"/>
          <ac:spMkLst>
            <pc:docMk/>
            <pc:sldMk cId="1324434040" sldId="381"/>
            <ac:spMk id="19" creationId="{DB2EEF5F-657F-4C5D-9483-87365B3882B4}"/>
          </ac:spMkLst>
        </pc:spChg>
        <pc:spChg chg="del">
          <ac:chgData name="Kulinich Bohdan" userId="48e65c9f34e137d0" providerId="LiveId" clId="{5F1719DF-9111-40D5-BB90-D5A453CF7734}" dt="2020-01-15T13:20:27.880" v="4488" actId="478"/>
          <ac:spMkLst>
            <pc:docMk/>
            <pc:sldMk cId="1324434040" sldId="381"/>
            <ac:spMk id="20" creationId="{F13BF179-1BB0-457A-9D2B-E1091F0B760F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2" creationId="{FFBF1ED7-242D-44DB-92D8-546D3D35739E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3" creationId="{C18BFA43-97B1-4C28-9C93-F343786CF888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4" creationId="{6E4DF9B4-DE4B-4E0D-ADFB-F9DD3379AF19}"/>
          </ac:spMkLst>
        </pc:spChg>
        <pc:spChg chg="add mod">
          <ac:chgData name="Kulinich Bohdan" userId="48e65c9f34e137d0" providerId="LiveId" clId="{5F1719DF-9111-40D5-BB90-D5A453CF7734}" dt="2020-01-15T13:25:55.857" v="4528" actId="1076"/>
          <ac:spMkLst>
            <pc:docMk/>
            <pc:sldMk cId="1324434040" sldId="381"/>
            <ac:spMk id="85" creationId="{311C9EA2-A885-4FE7-AEA4-F7E18DAD83A5}"/>
          </ac:spMkLst>
        </pc:spChg>
        <pc:spChg chg="add mod">
          <ac:chgData name="Kulinich Bohdan" userId="48e65c9f34e137d0" providerId="LiveId" clId="{5F1719DF-9111-40D5-BB90-D5A453CF7734}" dt="2020-01-15T13:25:21.412" v="4520" actId="1076"/>
          <ac:spMkLst>
            <pc:docMk/>
            <pc:sldMk cId="1324434040" sldId="381"/>
            <ac:spMk id="89" creationId="{25C0C86F-CD52-49DA-9792-D92A43E5F1DC}"/>
          </ac:spMkLst>
        </pc:spChg>
        <pc:spChg chg="add mod">
          <ac:chgData name="Kulinich Bohdan" userId="48e65c9f34e137d0" providerId="LiveId" clId="{5F1719DF-9111-40D5-BB90-D5A453CF7734}" dt="2020-01-15T13:25:21.412" v="4520" actId="1076"/>
          <ac:spMkLst>
            <pc:docMk/>
            <pc:sldMk cId="1324434040" sldId="381"/>
            <ac:spMk id="90" creationId="{CF0EF61D-99EF-4A24-B1B1-799A06800EDA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5" creationId="{2CAEF8AE-DEFD-4D49-A767-9648067E400F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6" creationId="{1109D7AF-E4DE-4D7F-9C4D-C8770771A1C0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7" creationId="{82E46389-3DE6-4705-89C7-A71A0D0D3CCC}"/>
          </ac:spMkLst>
        </pc:spChg>
        <pc:spChg chg="add del mod">
          <ac:chgData name="Kulinich Bohdan" userId="48e65c9f34e137d0" providerId="LiveId" clId="{5F1719DF-9111-40D5-BB90-D5A453CF7734}" dt="2020-01-15T13:24:57.933" v="4517" actId="478"/>
          <ac:spMkLst>
            <pc:docMk/>
            <pc:sldMk cId="1324434040" sldId="381"/>
            <ac:spMk id="118" creationId="{07E245D0-6D16-4B7F-A6A4-B214717C5E9B}"/>
          </ac:spMkLst>
        </pc:spChg>
        <pc:spChg chg="add mod">
          <ac:chgData name="Kulinich Bohdan" userId="48e65c9f34e137d0" providerId="LiveId" clId="{5F1719DF-9111-40D5-BB90-D5A453CF7734}" dt="2020-01-15T13:25:50.999" v="4527" actId="1076"/>
          <ac:spMkLst>
            <pc:docMk/>
            <pc:sldMk cId="1324434040" sldId="381"/>
            <ac:spMk id="122" creationId="{4069E051-F023-4F4B-BBD4-518C4CA1A34D}"/>
          </ac:spMkLst>
        </pc:spChg>
        <pc:spChg chg="add mod">
          <ac:chgData name="Kulinich Bohdan" userId="48e65c9f34e137d0" providerId="LiveId" clId="{5F1719DF-9111-40D5-BB90-D5A453CF7734}" dt="2020-01-15T13:25:50.999" v="4527" actId="1076"/>
          <ac:spMkLst>
            <pc:docMk/>
            <pc:sldMk cId="1324434040" sldId="381"/>
            <ac:spMk id="123" creationId="{67477371-B4B1-4D17-9885-A271DDBC1B7C}"/>
          </ac:spMkLst>
        </pc:spChg>
        <pc:spChg chg="add mod">
          <ac:chgData name="Kulinich Bohdan" userId="48e65c9f34e137d0" providerId="LiveId" clId="{5F1719DF-9111-40D5-BB90-D5A453CF7734}" dt="2020-01-15T13:25:50.999" v="4527" actId="1076"/>
          <ac:spMkLst>
            <pc:docMk/>
            <pc:sldMk cId="1324434040" sldId="381"/>
            <ac:spMk id="124" creationId="{AF0C832C-AC0B-4A54-9A8B-D6BEF52925C2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79" creationId="{A47AC329-D12C-4166-AF73-26EDA8A3081D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81" creationId="{15306174-2566-4423-BDE5-4DC12A67FDA5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83" creationId="{5C089FED-708E-4C0F-81D5-4FAFD510C6E2}"/>
          </ac:spMkLst>
        </pc:spChg>
        <pc:spChg chg="add mod">
          <ac:chgData name="Kulinich Bohdan" userId="48e65c9f34e137d0" providerId="LiveId" clId="{5F1719DF-9111-40D5-BB90-D5A453CF7734}" dt="2020-01-15T13:25:42.173" v="4525" actId="1076"/>
          <ac:spMkLst>
            <pc:docMk/>
            <pc:sldMk cId="1324434040" sldId="381"/>
            <ac:spMk id="184" creationId="{327FFDD5-7685-41E4-8616-A9F2D530F32A}"/>
          </ac:spMkLst>
        </pc:spChg>
        <pc:spChg chg="add mod">
          <ac:chgData name="Kulinich Bohdan" userId="48e65c9f34e137d0" providerId="LiveId" clId="{5F1719DF-9111-40D5-BB90-D5A453CF7734}" dt="2020-01-15T13:32:24.516" v="4636" actId="14100"/>
          <ac:spMkLst>
            <pc:docMk/>
            <pc:sldMk cId="1324434040" sldId="381"/>
            <ac:spMk id="223" creationId="{54AD5743-13EA-44C0-8AF4-37A5C52197B2}"/>
          </ac:spMkLst>
        </pc:spChg>
        <pc:spChg chg="add mod">
          <ac:chgData name="Kulinich Bohdan" userId="48e65c9f34e137d0" providerId="LiveId" clId="{5F1719DF-9111-40D5-BB90-D5A453CF7734}" dt="2020-01-15T13:29:10.905" v="4600" actId="1076"/>
          <ac:spMkLst>
            <pc:docMk/>
            <pc:sldMk cId="1324434040" sldId="381"/>
            <ac:spMk id="230" creationId="{7ED5F97A-6EA8-4476-BDEA-E37FA97E32FA}"/>
          </ac:spMkLst>
        </pc:spChg>
        <pc:spChg chg="add mod">
          <ac:chgData name="Kulinich Bohdan" userId="48e65c9f34e137d0" providerId="LiveId" clId="{5F1719DF-9111-40D5-BB90-D5A453CF7734}" dt="2020-01-15T13:29:31.400" v="4610" actId="20577"/>
          <ac:spMkLst>
            <pc:docMk/>
            <pc:sldMk cId="1324434040" sldId="381"/>
            <ac:spMk id="234" creationId="{FD2FF1F0-2DC3-4334-972C-3D689D4CC941}"/>
          </ac:spMkLst>
        </pc:spChg>
        <pc:spChg chg="add mod">
          <ac:chgData name="Kulinich Bohdan" userId="48e65c9f34e137d0" providerId="LiveId" clId="{5F1719DF-9111-40D5-BB90-D5A453CF7734}" dt="2020-01-15T13:29:54.925" v="4623" actId="20577"/>
          <ac:spMkLst>
            <pc:docMk/>
            <pc:sldMk cId="1324434040" sldId="381"/>
            <ac:spMk id="236" creationId="{F698B733-15D2-4798-953B-71199D7109A3}"/>
          </ac:spMkLst>
        </pc:spChg>
        <pc:spChg chg="add mod ord">
          <ac:chgData name="Kulinich Bohdan" userId="48e65c9f34e137d0" providerId="LiveId" clId="{5F1719DF-9111-40D5-BB90-D5A453CF7734}" dt="2020-01-15T14:35:18.774" v="5219" actId="167"/>
          <ac:spMkLst>
            <pc:docMk/>
            <pc:sldMk cId="1324434040" sldId="381"/>
            <ac:spMk id="237" creationId="{D106722B-2ABF-482B-993E-A9B4D79EB8C9}"/>
          </ac:spMkLst>
        </pc:spChg>
        <pc:spChg chg="add mod">
          <ac:chgData name="Kulinich Bohdan" userId="48e65c9f34e137d0" providerId="LiveId" clId="{5F1719DF-9111-40D5-BB90-D5A453CF7734}" dt="2020-01-15T13:34:33.184" v="4698" actId="2085"/>
          <ac:spMkLst>
            <pc:docMk/>
            <pc:sldMk cId="1324434040" sldId="381"/>
            <ac:spMk id="239" creationId="{8E07797B-9910-4AA7-ACD7-A615048C57CB}"/>
          </ac:spMkLst>
        </pc:spChg>
        <pc:spChg chg="add mod ord">
          <ac:chgData name="Kulinich Bohdan" userId="48e65c9f34e137d0" providerId="LiveId" clId="{5F1719DF-9111-40D5-BB90-D5A453CF7734}" dt="2020-01-15T14:35:08.557" v="5205" actId="167"/>
          <ac:spMkLst>
            <pc:docMk/>
            <pc:sldMk cId="1324434040" sldId="381"/>
            <ac:spMk id="240" creationId="{BB7AC108-A7AB-4B19-A71E-E874C48056EC}"/>
          </ac:spMkLst>
        </pc:spChg>
        <pc:spChg chg="add mod">
          <ac:chgData name="Kulinich Bohdan" userId="48e65c9f34e137d0" providerId="LiveId" clId="{5F1719DF-9111-40D5-BB90-D5A453CF7734}" dt="2020-01-15T13:37:22.874" v="4756" actId="20577"/>
          <ac:spMkLst>
            <pc:docMk/>
            <pc:sldMk cId="1324434040" sldId="381"/>
            <ac:spMk id="241" creationId="{4FF6C16C-ABEC-4769-BC56-82B52965E3D7}"/>
          </ac:spMkLst>
        </pc:spChg>
        <pc:spChg chg="add mod ord">
          <ac:chgData name="Kulinich Bohdan" userId="48e65c9f34e137d0" providerId="LiveId" clId="{5F1719DF-9111-40D5-BB90-D5A453CF7734}" dt="2020-01-15T14:34:55.263" v="5191" actId="167"/>
          <ac:spMkLst>
            <pc:docMk/>
            <pc:sldMk cId="1324434040" sldId="381"/>
            <ac:spMk id="242" creationId="{90549AC1-A169-46C8-9F7C-0621D1458BD1}"/>
          </ac:spMkLst>
        </pc:spChg>
        <pc:spChg chg="add mod">
          <ac:chgData name="Kulinich Bohdan" userId="48e65c9f34e137d0" providerId="LiveId" clId="{5F1719DF-9111-40D5-BB90-D5A453CF7734}" dt="2020-01-15T13:37:16.251" v="4755" actId="1076"/>
          <ac:spMkLst>
            <pc:docMk/>
            <pc:sldMk cId="1324434040" sldId="381"/>
            <ac:spMk id="243" creationId="{AE5C3FBE-429C-4A91-8222-9887F6339301}"/>
          </ac:spMkLst>
        </pc:spChg>
        <pc:spChg chg="add del mod">
          <ac:chgData name="Kulinich Bohdan" userId="48e65c9f34e137d0" providerId="LiveId" clId="{5F1719DF-9111-40D5-BB90-D5A453CF7734}" dt="2020-01-15T13:38:01.369" v="4760" actId="478"/>
          <ac:spMkLst>
            <pc:docMk/>
            <pc:sldMk cId="1324434040" sldId="381"/>
            <ac:spMk id="244" creationId="{DB63372B-4239-42C2-A62B-070FFCE67329}"/>
          </ac:spMkLst>
        </pc:spChg>
        <pc:spChg chg="add del mod">
          <ac:chgData name="Kulinich Bohdan" userId="48e65c9f34e137d0" providerId="LiveId" clId="{5F1719DF-9111-40D5-BB90-D5A453CF7734}" dt="2020-01-15T13:38:21.130" v="4767" actId="478"/>
          <ac:spMkLst>
            <pc:docMk/>
            <pc:sldMk cId="1324434040" sldId="381"/>
            <ac:spMk id="245" creationId="{72965607-1DA7-4D13-95ED-288B2803651F}"/>
          </ac:spMkLst>
        </pc:spChg>
        <pc:spChg chg="add mod ord">
          <ac:chgData name="Kulinich Bohdan" userId="48e65c9f34e137d0" providerId="LiveId" clId="{5F1719DF-9111-40D5-BB90-D5A453CF7734}" dt="2020-01-15T14:34:42.767" v="5177" actId="167"/>
          <ac:spMkLst>
            <pc:docMk/>
            <pc:sldMk cId="1324434040" sldId="381"/>
            <ac:spMk id="246" creationId="{91075D6F-D532-4882-8091-284008228529}"/>
          </ac:spMkLst>
        </pc:spChg>
        <pc:spChg chg="add mod">
          <ac:chgData name="Kulinich Bohdan" userId="48e65c9f34e137d0" providerId="LiveId" clId="{5F1719DF-9111-40D5-BB90-D5A453CF7734}" dt="2020-01-15T13:40:21.196" v="4848" actId="20577"/>
          <ac:spMkLst>
            <pc:docMk/>
            <pc:sldMk cId="1324434040" sldId="381"/>
            <ac:spMk id="247" creationId="{62193221-2218-4F9E-88D8-D13DCFD4D09E}"/>
          </ac:spMkLst>
        </pc:spChg>
        <pc:spChg chg="add mod ord">
          <ac:chgData name="Kulinich Bohdan" userId="48e65c9f34e137d0" providerId="LiveId" clId="{5F1719DF-9111-40D5-BB90-D5A453CF7734}" dt="2020-01-15T14:34:26.161" v="5175" actId="167"/>
          <ac:spMkLst>
            <pc:docMk/>
            <pc:sldMk cId="1324434040" sldId="381"/>
            <ac:spMk id="248" creationId="{F4283180-3056-43F1-8501-D2336043C9A5}"/>
          </ac:spMkLst>
        </pc:spChg>
        <pc:spChg chg="add mod">
          <ac:chgData name="Kulinich Bohdan" userId="48e65c9f34e137d0" providerId="LiveId" clId="{5F1719DF-9111-40D5-BB90-D5A453CF7734}" dt="2020-01-15T13:49:46.083" v="4976" actId="20577"/>
          <ac:spMkLst>
            <pc:docMk/>
            <pc:sldMk cId="1324434040" sldId="381"/>
            <ac:spMk id="249" creationId="{0F71751E-6D43-4A6A-8C25-8035D303A95F}"/>
          </ac:spMkLst>
        </pc:spChg>
        <pc:spChg chg="add mod">
          <ac:chgData name="Kulinich Bohdan" userId="48e65c9f34e137d0" providerId="LiveId" clId="{5F1719DF-9111-40D5-BB90-D5A453CF7734}" dt="2020-01-15T13:49:52.019" v="4977" actId="20577"/>
          <ac:spMkLst>
            <pc:docMk/>
            <pc:sldMk cId="1324434040" sldId="381"/>
            <ac:spMk id="250" creationId="{7588CCB3-F817-4CA2-947F-B9F7929E39FC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1" creationId="{01A96AFF-2F56-4A22-8B15-3CF2C22096FB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2" creationId="{E4AB27BF-1C9F-4318-ADBD-744301A54B91}"/>
          </ac:spMkLst>
        </pc:spChg>
        <pc:spChg chg="add mod">
          <ac:chgData name="Kulinich Bohdan" userId="48e65c9f34e137d0" providerId="LiveId" clId="{5F1719DF-9111-40D5-BB90-D5A453CF7734}" dt="2020-01-15T13:51:09.501" v="4984" actId="20577"/>
          <ac:spMkLst>
            <pc:docMk/>
            <pc:sldMk cId="1324434040" sldId="381"/>
            <ac:spMk id="253" creationId="{DEC0FE68-463E-4306-BAF8-50512D4FE31D}"/>
          </ac:spMkLst>
        </pc:spChg>
        <pc:spChg chg="add mod">
          <ac:chgData name="Kulinich Bohdan" userId="48e65c9f34e137d0" providerId="LiveId" clId="{5F1719DF-9111-40D5-BB90-D5A453CF7734}" dt="2020-01-15T13:51:23.373" v="4985" actId="20577"/>
          <ac:spMkLst>
            <pc:docMk/>
            <pc:sldMk cId="1324434040" sldId="381"/>
            <ac:spMk id="254" creationId="{F348C12F-CF29-4DB8-8103-715BE06123E4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5" creationId="{45D498FA-9729-4829-B73C-3F019000BEB2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56" creationId="{DEE15214-D9C5-47CF-B513-A4ED4EBCE367}"/>
          </ac:spMkLst>
        </pc:spChg>
        <pc:spChg chg="add mod">
          <ac:chgData name="Kulinich Bohdan" userId="48e65c9f34e137d0" providerId="LiveId" clId="{5F1719DF-9111-40D5-BB90-D5A453CF7734}" dt="2020-01-15T13:54:39.677" v="4997" actId="1076"/>
          <ac:spMkLst>
            <pc:docMk/>
            <pc:sldMk cId="1324434040" sldId="381"/>
            <ac:spMk id="257" creationId="{7EC9CE3A-B0EA-4F0C-813B-802CFB1608F2}"/>
          </ac:spMkLst>
        </pc:spChg>
        <pc:spChg chg="add mod">
          <ac:chgData name="Kulinich Bohdan" userId="48e65c9f34e137d0" providerId="LiveId" clId="{5F1719DF-9111-40D5-BB90-D5A453CF7734}" dt="2020-01-15T13:54:39.677" v="4997" actId="1076"/>
          <ac:spMkLst>
            <pc:docMk/>
            <pc:sldMk cId="1324434040" sldId="381"/>
            <ac:spMk id="260" creationId="{07679FCE-9D94-459F-B9EE-BCA60F897F35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63" creationId="{EC9D8BDB-A11E-4164-A58C-526F5052CBDB}"/>
          </ac:spMkLst>
        </pc:spChg>
        <pc:spChg chg="add mod ord">
          <ac:chgData name="Kulinich Bohdan" userId="48e65c9f34e137d0" providerId="LiveId" clId="{5F1719DF-9111-40D5-BB90-D5A453CF7734}" dt="2020-01-15T14:34:38.033" v="5176" actId="167"/>
          <ac:spMkLst>
            <pc:docMk/>
            <pc:sldMk cId="1324434040" sldId="381"/>
            <ac:spMk id="264" creationId="{9249F299-2D7F-43F5-B3E3-DA207FD115CC}"/>
          </ac:spMkLst>
        </pc:spChg>
        <pc:spChg chg="del">
          <ac:chgData name="Kulinich Bohdan" userId="48e65c9f34e137d0" providerId="LiveId" clId="{5F1719DF-9111-40D5-BB90-D5A453CF7734}" dt="2020-01-15T13:20:29.458" v="4489" actId="478"/>
          <ac:spMkLst>
            <pc:docMk/>
            <pc:sldMk cId="1324434040" sldId="381"/>
            <ac:spMk id="290" creationId="{BD2A30A0-CCF5-4ABF-88D0-E7AFE85AB7D2}"/>
          </ac:spMkLst>
        </pc:spChg>
        <pc:spChg chg="del">
          <ac:chgData name="Kulinich Bohdan" userId="48e65c9f34e137d0" providerId="LiveId" clId="{5F1719DF-9111-40D5-BB90-D5A453CF7734}" dt="2020-01-15T13:20:27.880" v="4488" actId="478"/>
          <ac:spMkLst>
            <pc:docMk/>
            <pc:sldMk cId="1324434040" sldId="381"/>
            <ac:spMk id="291" creationId="{5F25B0C8-1CF3-4F1E-83C0-7BD6E8842565}"/>
          </ac:spMkLst>
        </pc:spChg>
        <pc:picChg chg="add del mod modCrop">
          <ac:chgData name="Kulinich Bohdan" userId="48e65c9f34e137d0" providerId="LiveId" clId="{5F1719DF-9111-40D5-BB90-D5A453CF7734}" dt="2020-01-15T14:05:21.323" v="5012" actId="478"/>
          <ac:picMkLst>
            <pc:docMk/>
            <pc:sldMk cId="1324434040" sldId="381"/>
            <ac:picMk id="24" creationId="{3EA0359C-BB5A-45D4-831C-D57477878D98}"/>
          </ac:picMkLst>
        </pc:picChg>
        <pc:picChg chg="add">
          <ac:chgData name="Kulinich Bohdan" userId="48e65c9f34e137d0" providerId="LiveId" clId="{5F1719DF-9111-40D5-BB90-D5A453CF7734}" dt="2020-01-15T13:33:01.772" v="4644"/>
          <ac:picMkLst>
            <pc:docMk/>
            <pc:sldMk cId="1324434040" sldId="381"/>
            <ac:picMk id="238" creationId="{66BC095E-6EC3-4450-AD17-C4B127B8B2A1}"/>
          </ac:picMkLst>
        </pc:picChg>
        <pc:cxnChg chg="add mod">
          <ac:chgData name="Kulinich Bohdan" userId="48e65c9f34e137d0" providerId="LiveId" clId="{5F1719DF-9111-40D5-BB90-D5A453CF7734}" dt="2020-01-15T13:30:03.158" v="4624" actId="14100"/>
          <ac:cxnSpMkLst>
            <pc:docMk/>
            <pc:sldMk cId="1324434040" sldId="381"/>
            <ac:cxnSpMk id="5" creationId="{56263C06-3D0B-4F91-B69E-A6A0C106B1E6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79" creationId="{DCFF16BF-AC72-497E-9CBB-FE3458D2A94D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80" creationId="{4112BFB7-6E1E-4BCB-9910-1D3645818B03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81" creationId="{B4B3B54C-8107-4BDC-93F8-BFEDEF100664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86" creationId="{3A7F31DF-06DA-413E-BAE4-6BE196845B91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87" creationId="{39A1C749-34F4-48E4-B989-625C2F55C0DF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88" creationId="{8C33D0F9-4B57-4EF7-9200-62C4F626E7F4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1" creationId="{D4EA8B04-1373-4C97-951A-8EF098E2378C}"/>
          </ac:cxnSpMkLst>
        </pc:cxnChg>
        <pc:cxnChg chg="add mod">
          <ac:chgData name="Kulinich Bohdan" userId="48e65c9f34e137d0" providerId="LiveId" clId="{5F1719DF-9111-40D5-BB90-D5A453CF7734}" dt="2020-01-15T13:26:10.166" v="4531" actId="208"/>
          <ac:cxnSpMkLst>
            <pc:docMk/>
            <pc:sldMk cId="1324434040" sldId="381"/>
            <ac:cxnSpMk id="92" creationId="{47775CDD-8E1E-4D8F-A276-6200B82EF9C7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3" creationId="{6DE8F549-44CE-432D-A75C-D4CBB2914044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4" creationId="{3E00D301-4EEE-4079-A00F-DC24D5117105}"/>
          </ac:cxnSpMkLst>
        </pc:cxnChg>
        <pc:cxnChg chg="add mod">
          <ac:chgData name="Kulinich Bohdan" userId="48e65c9f34e137d0" providerId="LiveId" clId="{5F1719DF-9111-40D5-BB90-D5A453CF7734}" dt="2020-01-15T13:25:21.412" v="4520" actId="1076"/>
          <ac:cxnSpMkLst>
            <pc:docMk/>
            <pc:sldMk cId="1324434040" sldId="381"/>
            <ac:cxnSpMk id="95" creationId="{D79D2BA3-193A-4110-A215-350E5DBAB7D5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6" creationId="{A26F5F32-88C5-4BB1-BB12-2D465F8A3A84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7" creationId="{17E289B8-372E-4827-BDD5-E30F8DC43C7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8" creationId="{E255372F-35CF-4ECC-85A9-531605115983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99" creationId="{08A2F57B-056D-4482-888F-7A264E3501A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0" creationId="{5A66C86B-5561-4E94-837E-EC5020C4C279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1" creationId="{8BD535C8-09B8-4661-B567-E19F054E0697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2" creationId="{176D03F7-8C05-47AF-BE45-2654E0F3C399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3" creationId="{23C712D4-F3FB-4F5E-B00D-9613C55BEF84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4" creationId="{30380A0E-CF60-4C43-92EF-240D3D67544E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5" creationId="{69AF4ABE-09E7-47D7-9E24-F7977E32749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6" creationId="{9FEB5008-7EF3-4DDF-80A9-D4A79D11412F}"/>
          </ac:cxnSpMkLst>
        </pc:cxnChg>
        <pc:cxnChg chg="add mod">
          <ac:chgData name="Kulinich Bohdan" userId="48e65c9f34e137d0" providerId="LiveId" clId="{5F1719DF-9111-40D5-BB90-D5A453CF7734}" dt="2020-01-15T13:25:55.857" v="4528" actId="1076"/>
          <ac:cxnSpMkLst>
            <pc:docMk/>
            <pc:sldMk cId="1324434040" sldId="381"/>
            <ac:cxnSpMk id="107" creationId="{1B9F66EC-D449-4AC6-9195-E2A4DE3AD798}"/>
          </ac:cxnSpMkLst>
        </pc:cxnChg>
        <pc:cxnChg chg="add del">
          <ac:chgData name="Kulinich Bohdan" userId="48e65c9f34e137d0" providerId="LiveId" clId="{5F1719DF-9111-40D5-BB90-D5A453CF7734}" dt="2020-01-15T13:24:07.492" v="4508" actId="478"/>
          <ac:cxnSpMkLst>
            <pc:docMk/>
            <pc:sldMk cId="1324434040" sldId="381"/>
            <ac:cxnSpMk id="108" creationId="{5D38A2A0-3942-4F0C-8E9E-E9F064648837}"/>
          </ac:cxnSpMkLst>
        </pc:cxnChg>
        <pc:cxnChg chg="add del">
          <ac:chgData name="Kulinich Bohdan" userId="48e65c9f34e137d0" providerId="LiveId" clId="{5F1719DF-9111-40D5-BB90-D5A453CF7734}" dt="2020-01-15T13:24:07.492" v="4508" actId="478"/>
          <ac:cxnSpMkLst>
            <pc:docMk/>
            <pc:sldMk cId="1324434040" sldId="381"/>
            <ac:cxnSpMk id="109" creationId="{188A7652-C599-4603-B148-0A40A21774C4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0" creationId="{B5C64FBA-05D7-4FB8-A863-A09D101521A1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1" creationId="{824194A9-61FD-4693-AD36-AB0C06E1BCB2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2" creationId="{62EB6DBA-FB26-4F9F-B202-581BFBF97FE5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3" creationId="{B4735E7D-5C35-47E1-8CE5-9B50210F4CA7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14" creationId="{234B3548-A9C2-4981-9C8E-FD9D93021B1D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19" creationId="{B315CDDE-875A-4BD1-9500-520A779A5D20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0" creationId="{4CF70AC7-5F07-42C0-BA96-A86A40DCA9BA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1" creationId="{9298DF8A-FA65-419C-B47E-616E3665AACE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5" creationId="{EEED7567-9345-49CA-B12B-1D72D4117050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6" creationId="{FD9D268A-03C9-409A-BD48-650B0BFB46DC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7" creationId="{9504849C-1A63-447E-9191-19CFE063B9C5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28" creationId="{D07FCD67-6E04-44C9-AC5D-A1C94EAE2CFF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29" creationId="{03E87C9C-4BB0-4FD4-A29E-2B04BB9DC102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0" creationId="{E1EBFADB-B160-4E06-BF45-8A8C55E27B15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1" creationId="{7E9884FE-8593-46FF-86D5-35EC12EFE22B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2" creationId="{2D1D94F9-A88A-4D1E-8A04-586B9429C942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33" creationId="{A97726A0-9142-49FD-ACC0-3712E3690D50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34" creationId="{238E6011-4F62-44F6-83A3-C9F9E6953FD0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5" creationId="{AFBE4187-5FAD-4A45-AE94-FDC29644F598}"/>
          </ac:cxnSpMkLst>
        </pc:cxnChg>
        <pc:cxnChg chg="add mod">
          <ac:chgData name="Kulinich Bohdan" userId="48e65c9f34e137d0" providerId="LiveId" clId="{5F1719DF-9111-40D5-BB90-D5A453CF7734}" dt="2020-01-15T13:25:50.999" v="4527" actId="1076"/>
          <ac:cxnSpMkLst>
            <pc:docMk/>
            <pc:sldMk cId="1324434040" sldId="381"/>
            <ac:cxnSpMk id="136" creationId="{E5BEB825-3F94-499E-BCD0-F2F2574F327B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37" creationId="{2DD16BC3-0621-42C5-9A55-1676A489D891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38" creationId="{EB5DBC55-A739-41B7-9099-3E665A6EBFC2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39" creationId="{66EAB8FC-9554-4C12-95A6-B00BDE36E9CA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40" creationId="{CB66B44E-F0B1-4EB3-B609-4407D542A700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41" creationId="{BD59CE4E-28EA-4FAA-B470-CA9CD3052B88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42" creationId="{64C1549D-6C81-438F-894E-13FCABF8D254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3" creationId="{A8B8777C-A25B-4E50-A723-A86A0AC13ABA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44" creationId="{14CAE8E5-84B2-42C0-A23D-D2FE5AE70099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5" creationId="{9DDD965F-08B4-4C66-8E90-122441929C0E}"/>
          </ac:cxnSpMkLst>
        </pc:cxnChg>
        <pc:cxnChg chg="del">
          <ac:chgData name="Kulinich Bohdan" userId="48e65c9f34e137d0" providerId="LiveId" clId="{5F1719DF-9111-40D5-BB90-D5A453CF7734}" dt="2020-01-15T13:20:29.458" v="4489" actId="478"/>
          <ac:cxnSpMkLst>
            <pc:docMk/>
            <pc:sldMk cId="1324434040" sldId="381"/>
            <ac:cxnSpMk id="146" creationId="{3776D2C0-61CE-4B04-8353-0D1385DB7F80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7" creationId="{E147431C-08ED-437C-B691-5D32BA9ED33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48" creationId="{1217588B-D4C4-4EF7-8D75-8D64C8ABA1B9}"/>
          </ac:cxnSpMkLst>
        </pc:cxnChg>
        <pc:cxnChg chg="del">
          <ac:chgData name="Kulinich Bohdan" userId="48e65c9f34e137d0" providerId="LiveId" clId="{5F1719DF-9111-40D5-BB90-D5A453CF7734}" dt="2020-01-15T13:20:31.129" v="4490" actId="478"/>
          <ac:cxnSpMkLst>
            <pc:docMk/>
            <pc:sldMk cId="1324434040" sldId="381"/>
            <ac:cxnSpMk id="149" creationId="{723B226D-C9DF-4D3F-BA5C-A902726D00F2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0" creationId="{54E85D86-4564-4D06-8B05-9EA7387BC54D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1" creationId="{BEE493C0-9E13-4C6E-86F0-D96D37E0C65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2" creationId="{136DE0A9-B33D-4FD9-9124-CE4E7200B3B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3" creationId="{116D1701-1E7A-4640-980F-755FA131454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4" creationId="{F2DCFD3B-1755-4DC7-96AF-E4B845788193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5" creationId="{F5CB0C61-4C3B-4FFD-82B3-F069C5FFA706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6" creationId="{E1862448-BCC6-4E7A-A041-7FC7BC7F869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57" creationId="{6EBC75BF-C3E7-46FD-9A7D-879E128C70FB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8" creationId="{53812AE0-1CE2-4690-A7C3-B72DF192CBA6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59" creationId="{1898125D-8D82-49AD-B116-1CEA958FC21F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0" creationId="{098382EC-883A-48A8-BBF1-9924AE34B9AF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1" creationId="{E307BD2F-3EA0-4B35-A55F-0F2FE3F0DC9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2" creationId="{F19D4B12-7447-4777-9AE8-8425AF9E3CA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3" creationId="{60651B7E-930A-4A95-BB89-17D53BCF3B9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4" creationId="{3BD71564-3DAE-4394-956C-FCE3E0C5EC1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5" creationId="{A540C2BA-3BBF-4A64-BB8E-E3C1A3323F4C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6" creationId="{8D9F2F33-0022-4617-9282-A8D9765F63C3}"/>
          </ac:cxnSpMkLst>
        </pc:cxnChg>
        <pc:cxnChg chg="add del mod">
          <ac:chgData name="Kulinich Bohdan" userId="48e65c9f34e137d0" providerId="LiveId" clId="{5F1719DF-9111-40D5-BB90-D5A453CF7734}" dt="2020-01-15T13:24:57.933" v="4517" actId="478"/>
          <ac:cxnSpMkLst>
            <pc:docMk/>
            <pc:sldMk cId="1324434040" sldId="381"/>
            <ac:cxnSpMk id="167" creationId="{39AC4DA7-F744-4707-8CDF-B4B264E0EB6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8" creationId="{4B91666B-28DB-48C9-B499-C6DA5E860AD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69" creationId="{854382ED-CBAF-4D1A-9A97-B5C034D42981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0" creationId="{4590D56D-03D3-4001-9478-C1B859040688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1" creationId="{16D2CDBB-58C5-4C57-9138-46DB93BA3A83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72" creationId="{1F16FA17-35AD-4AF8-A639-438FC319EC7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3" creationId="{A36FF074-965D-4D44-9095-4A89727D500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4" creationId="{816CEBC3-A7EC-4C2E-9CFC-6355C9B882C2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75" creationId="{553B7A75-4665-4D59-8CA2-44E602854D5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6" creationId="{9E1FF614-DB45-4775-AC66-73235458177D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77" creationId="{2892A34A-DA51-4503-83FF-6142626996F9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78" creationId="{DF5D5239-43ED-4ED8-811D-498AC053722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80" creationId="{86C0CAC5-DC02-477A-BBC2-969E9D64806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82" creationId="{43E6142F-E8E3-405E-AB0F-C2B432F28AD5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5" creationId="{76C7E406-3D8A-434B-A58E-8EA0FECDD15A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6" creationId="{012F75C2-8A71-4056-B7AE-5A0492F612FC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7" creationId="{F2BF5073-13E8-4F8B-92C0-5BAC0018425D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88" creationId="{86C0FB83-7422-4D77-80BC-2A0FC3ABD0D1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89" creationId="{AC1FF3A3-0D1D-4A72-8FF2-E47DB595C4E7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0" creationId="{33F20370-9F9C-4BC4-9472-2D368D5D8BA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1" creationId="{D95DDE35-990A-4374-8BE1-109ED1385DF1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2" creationId="{E3F56E0D-017B-4C97-A30E-97E96FFBA665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3" creationId="{7C8AF64F-9D95-4F3D-AB46-5B59874EB770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4" creationId="{9A0B9AEE-C41C-4A7E-8731-7032A8F5F723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5" creationId="{ED184152-A8E4-4109-A49C-F28BE20C280E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6" creationId="{32557B3C-56C8-49F6-B961-0FCE373DA150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7" creationId="{6062623D-B9AD-476F-A675-4E3D4F616AC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198" creationId="{94454697-1713-4885-A01A-007A44A5084D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199" creationId="{68D0BCE5-B57F-42CF-B212-BF7D823C27D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0" creationId="{199E6128-DD6E-498A-9197-DCB8995F7E51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1" creationId="{A8A7E657-8DE4-41DD-9E06-A38C571C10B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2" creationId="{B6852C78-D94E-4CC0-B4E4-55144E3583D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3" creationId="{891A0393-E404-4952-B611-9E4DF558FD36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4" creationId="{62E96019-3454-4700-93A9-AAFFC2403C1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5" creationId="{DCAB2824-0E70-4723-8546-D297646C4230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6" creationId="{2461C0E1-53C5-4812-B830-747BF90143AC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7" creationId="{654E6C48-3B59-41DD-9F85-0B07B4C440AA}"/>
          </ac:cxnSpMkLst>
        </pc:cxnChg>
        <pc:cxnChg chg="add mod">
          <ac:chgData name="Kulinich Bohdan" userId="48e65c9f34e137d0" providerId="LiveId" clId="{5F1719DF-9111-40D5-BB90-D5A453CF7734}" dt="2020-01-15T13:25:42.173" v="4525" actId="1076"/>
          <ac:cxnSpMkLst>
            <pc:docMk/>
            <pc:sldMk cId="1324434040" sldId="381"/>
            <ac:cxnSpMk id="208" creationId="{F2F5254C-A8CD-440A-BA9D-D5CB711A4F4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09" creationId="{35073A7B-3613-40AA-BD42-BFD9823CE1D5}"/>
          </ac:cxnSpMkLst>
        </pc:cxnChg>
        <pc:cxnChg chg="add del mod">
          <ac:chgData name="Kulinich Bohdan" userId="48e65c9f34e137d0" providerId="LiveId" clId="{5F1719DF-9111-40D5-BB90-D5A453CF7734}" dt="2020-01-15T13:26:25.475" v="4537" actId="478"/>
          <ac:cxnSpMkLst>
            <pc:docMk/>
            <pc:sldMk cId="1324434040" sldId="381"/>
            <ac:cxnSpMk id="210" creationId="{DFA7A238-63AC-48BF-B6BF-4E187199ED1A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1" creationId="{FC59E0A8-0287-4F42-85E3-774A73BC0819}"/>
          </ac:cxnSpMkLst>
        </pc:cxnChg>
        <pc:cxnChg chg="add mod">
          <ac:chgData name="Kulinich Bohdan" userId="48e65c9f34e137d0" providerId="LiveId" clId="{5F1719DF-9111-40D5-BB90-D5A453CF7734}" dt="2020-01-15T13:30:08.047" v="4625" actId="14100"/>
          <ac:cxnSpMkLst>
            <pc:docMk/>
            <pc:sldMk cId="1324434040" sldId="381"/>
            <ac:cxnSpMk id="212" creationId="{A661C161-2BB3-4CCE-AFB1-A8A888E6DF6B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3" creationId="{6A0AECB4-1918-4944-B974-9CCADB9C5A4E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4" creationId="{12B1CC5D-52F5-4B6C-96EF-0CC320DA9035}"/>
          </ac:cxnSpMkLst>
        </pc:cxnChg>
        <pc:cxnChg chg="add mod">
          <ac:chgData name="Kulinich Bohdan" userId="48e65c9f34e137d0" providerId="LiveId" clId="{5F1719DF-9111-40D5-BB90-D5A453CF7734}" dt="2020-01-15T13:30:11.562" v="4626" actId="14100"/>
          <ac:cxnSpMkLst>
            <pc:docMk/>
            <pc:sldMk cId="1324434040" sldId="381"/>
            <ac:cxnSpMk id="215" creationId="{262DA75B-E928-43F9-BF46-890AD6055CD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6" creationId="{94680A5E-84BA-49EF-978C-D81FFCDEE5CE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7" creationId="{2C774DC8-2B00-41C6-9CA5-18ABF581A462}"/>
          </ac:cxnSpMkLst>
        </pc:cxnChg>
        <pc:cxnChg chg="add mod">
          <ac:chgData name="Kulinich Bohdan" userId="48e65c9f34e137d0" providerId="LiveId" clId="{5F1719DF-9111-40D5-BB90-D5A453CF7734}" dt="2020-01-15T13:27:19.540" v="4551" actId="14100"/>
          <ac:cxnSpMkLst>
            <pc:docMk/>
            <pc:sldMk cId="1324434040" sldId="381"/>
            <ac:cxnSpMk id="218" creationId="{E40F1299-47F2-446E-A470-EA0A36F0343C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19" creationId="{2C6A50FB-6524-48E6-AF48-8E49080DFDA2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0" creationId="{C044E356-D893-458E-BA47-AB36BA002A4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1" creationId="{8BE9768E-FAEC-417B-95F3-E1C9394B6B2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2" creationId="{5D8A1644-93BF-4CAA-B00C-F766F88E6C26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4" creationId="{F7D2329A-C7DB-47C4-BD2F-153FDB60BCA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5" creationId="{10755E7E-604F-43E7-8080-1261B7565F50}"/>
          </ac:cxnSpMkLst>
        </pc:cxnChg>
        <pc:cxnChg chg="add mod">
          <ac:chgData name="Kulinich Bohdan" userId="48e65c9f34e137d0" providerId="LiveId" clId="{5F1719DF-9111-40D5-BB90-D5A453CF7734}" dt="2020-01-15T13:44:19.661" v="4935" actId="14100"/>
          <ac:cxnSpMkLst>
            <pc:docMk/>
            <pc:sldMk cId="1324434040" sldId="381"/>
            <ac:cxnSpMk id="226" creationId="{530C897A-3281-4774-9685-1EB895194C9A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7" creationId="{21F169EC-B565-4A4F-A662-94B5148E8DE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8" creationId="{852D1564-0D5D-4F15-AD6B-19F4F3B19728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29" creationId="{41DFE694-64F0-4221-8798-C3B8F0CC1413}"/>
          </ac:cxnSpMkLst>
        </pc:cxnChg>
        <pc:cxnChg chg="add mod">
          <ac:chgData name="Kulinich Bohdan" userId="48e65c9f34e137d0" providerId="LiveId" clId="{5F1719DF-9111-40D5-BB90-D5A453CF7734}" dt="2020-01-15T13:44:26.066" v="4937" actId="14100"/>
          <ac:cxnSpMkLst>
            <pc:docMk/>
            <pc:sldMk cId="1324434040" sldId="381"/>
            <ac:cxnSpMk id="231" creationId="{04AC2454-F4D8-4004-BBEB-5039FD079B2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32" creationId="{FB69D358-0A92-4FF4-AD54-D94909AC2C14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33" creationId="{AA6DC7EB-1A73-4868-80A3-D4E728A08E4C}"/>
          </ac:cxnSpMkLst>
        </pc:cxnChg>
        <pc:cxnChg chg="add mod">
          <ac:chgData name="Kulinich Bohdan" userId="48e65c9f34e137d0" providerId="LiveId" clId="{5F1719DF-9111-40D5-BB90-D5A453CF7734}" dt="2020-01-15T13:44:33.532" v="4938" actId="14100"/>
          <ac:cxnSpMkLst>
            <pc:docMk/>
            <pc:sldMk cId="1324434040" sldId="381"/>
            <ac:cxnSpMk id="235" creationId="{482414BA-F302-40AA-B750-5EFD2F8A70FC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58" creationId="{26A3395E-7626-43C1-876D-99002F341CB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59" creationId="{82277A8D-47A8-4C98-A787-DF6DB44DDBD2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61" creationId="{6AF8D587-A555-4137-990D-33ADEC51294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62" creationId="{9FBCB331-2E5E-4534-9726-CFE693936F9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5" creationId="{7C026C88-8CE6-4EDF-9E4A-AFAD0C7610E7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6" creationId="{D60AEC86-1111-46E1-844A-236F4836E289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7" creationId="{341EB99C-51FD-47A2-B846-3D192FE5B1EF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8" creationId="{8FBAA38F-D6E0-4187-9D57-45BB05C122D8}"/>
          </ac:cxnSpMkLst>
        </pc:cxnChg>
        <pc:cxnChg chg="del">
          <ac:chgData name="Kulinich Bohdan" userId="48e65c9f34e137d0" providerId="LiveId" clId="{5F1719DF-9111-40D5-BB90-D5A453CF7734}" dt="2020-01-15T13:20:27.880" v="4488" actId="478"/>
          <ac:cxnSpMkLst>
            <pc:docMk/>
            <pc:sldMk cId="1324434040" sldId="381"/>
            <ac:cxnSpMk id="289" creationId="{0B001B5C-F658-417A-BF1C-18C276D335E8}"/>
          </ac:cxnSpMkLst>
        </pc:cxnChg>
      </pc:sldChg>
      <pc:sldChg chg="modSp add del modAnim">
        <pc:chgData name="Kulinich Bohdan" userId="48e65c9f34e137d0" providerId="LiveId" clId="{5F1719DF-9111-40D5-BB90-D5A453CF7734}" dt="2020-01-15T10:09:56.670" v="3664" actId="47"/>
        <pc:sldMkLst>
          <pc:docMk/>
          <pc:sldMk cId="2879308061" sldId="381"/>
        </pc:sldMkLst>
        <pc:spChg chg="ord">
          <ac:chgData name="Kulinich Bohdan" userId="48e65c9f34e137d0" providerId="LiveId" clId="{5F1719DF-9111-40D5-BB90-D5A453CF7734}" dt="2020-01-15T09:33:27.059" v="3441" actId="167"/>
          <ac:spMkLst>
            <pc:docMk/>
            <pc:sldMk cId="2879308061" sldId="381"/>
            <ac:spMk id="46" creationId="{E832340D-5CC8-4910-A94E-10ACD8AEFCF5}"/>
          </ac:spMkLst>
        </pc:spChg>
        <pc:spChg chg="mod">
          <ac:chgData name="Kulinich Bohdan" userId="48e65c9f34e137d0" providerId="LiveId" clId="{5F1719DF-9111-40D5-BB90-D5A453CF7734}" dt="2020-01-15T09:31:25.588" v="3426" actId="20577"/>
          <ac:spMkLst>
            <pc:docMk/>
            <pc:sldMk cId="2879308061" sldId="381"/>
            <ac:spMk id="153" creationId="{F9DFC3B8-9EC6-438C-B92A-443218DBD3CE}"/>
          </ac:spMkLst>
        </pc:sp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36" creationId="{604DC0D6-3A44-487C-9459-2830952FAC51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38" creationId="{E0B5F5CF-2A7F-4FF7-B12F-5AC87CC30AAB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40" creationId="{C354D4BC-7AD0-4334-B879-AC71766B767F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48" creationId="{05378E60-2E1C-43D6-8ECC-28F6EE052014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49" creationId="{9CF70D12-C515-43E4-B3BD-F3C82176E18E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53" creationId="{E92E7860-D014-4E52-906B-97A05449D97B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55" creationId="{B4CFD313-1FC0-49D1-873D-9E00387ACB61}"/>
          </ac:cxnSpMkLst>
        </pc:cxnChg>
        <pc:cxnChg chg="ord">
          <ac:chgData name="Kulinich Bohdan" userId="48e65c9f34e137d0" providerId="LiveId" clId="{5F1719DF-9111-40D5-BB90-D5A453CF7734}" dt="2020-01-15T09:34:09.088" v="3453" actId="167"/>
          <ac:cxnSpMkLst>
            <pc:docMk/>
            <pc:sldMk cId="2879308061" sldId="381"/>
            <ac:cxnSpMk id="260" creationId="{9171C62B-873C-448F-9860-473A8351F05C}"/>
          </ac:cxnSpMkLst>
        </pc:cxnChg>
      </pc:sldChg>
      <pc:sldChg chg="addSp delSp modSp add modTransition modAnim">
        <pc:chgData name="Kulinich Bohdan" userId="48e65c9f34e137d0" providerId="LiveId" clId="{5F1719DF-9111-40D5-BB90-D5A453CF7734}" dt="2020-01-19T19:42:22.817" v="8037" actId="207"/>
        <pc:sldMkLst>
          <pc:docMk/>
          <pc:sldMk cId="1973292121" sldId="382"/>
        </pc:sldMkLst>
        <pc:spChg chg="mod">
          <ac:chgData name="Kulinich Bohdan" userId="48e65c9f34e137d0" providerId="LiveId" clId="{5F1719DF-9111-40D5-BB90-D5A453CF7734}" dt="2020-01-19T19:42:22.817" v="8037" actId="207"/>
          <ac:spMkLst>
            <pc:docMk/>
            <pc:sldMk cId="1973292121" sldId="382"/>
            <ac:spMk id="82" creationId="{FFBF1ED7-242D-44DB-92D8-546D3D35739E}"/>
          </ac:spMkLst>
        </pc:spChg>
        <pc:spChg chg="add mod">
          <ac:chgData name="Kulinich Bohdan" userId="48e65c9f34e137d0" providerId="LiveId" clId="{5F1719DF-9111-40D5-BB90-D5A453CF7734}" dt="2020-01-15T14:38:24.246" v="5236" actId="20577"/>
          <ac:spMkLst>
            <pc:docMk/>
            <pc:sldMk cId="1973292121" sldId="382"/>
            <ac:spMk id="108" creationId="{9E340279-AA2F-44A3-A17C-77BD9FA26222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36" creationId="{F698B733-15D2-4798-953B-71199D7109A3}"/>
          </ac:spMkLst>
        </pc:spChg>
        <pc:spChg chg="add del mod ord">
          <ac:chgData name="Kulinich Bohdan" userId="48e65c9f34e137d0" providerId="LiveId" clId="{5F1719DF-9111-40D5-BB90-D5A453CF7734}" dt="2020-01-15T14:08:45.666" v="5100" actId="14100"/>
          <ac:spMkLst>
            <pc:docMk/>
            <pc:sldMk cId="1973292121" sldId="382"/>
            <ac:spMk id="237" creationId="{D106722B-2ABF-482B-993E-A9B4D79EB8C9}"/>
          </ac:spMkLst>
        </pc:spChg>
        <pc:spChg chg="del">
          <ac:chgData name="Kulinich Bohdan" userId="48e65c9f34e137d0" providerId="LiveId" clId="{5F1719DF-9111-40D5-BB90-D5A453CF7734}" dt="2020-01-15T14:07:48.882" v="5049" actId="478"/>
          <ac:spMkLst>
            <pc:docMk/>
            <pc:sldMk cId="1973292121" sldId="382"/>
            <ac:spMk id="240" creationId="{BB7AC108-A7AB-4B19-A71E-E874C48056EC}"/>
          </ac:spMkLst>
        </pc:spChg>
        <pc:spChg chg="del">
          <ac:chgData name="Kulinich Bohdan" userId="48e65c9f34e137d0" providerId="LiveId" clId="{5F1719DF-9111-40D5-BB90-D5A453CF7734}" dt="2020-01-15T14:07:47.914" v="5048" actId="478"/>
          <ac:spMkLst>
            <pc:docMk/>
            <pc:sldMk cId="1973292121" sldId="382"/>
            <ac:spMk id="242" creationId="{90549AC1-A169-46C8-9F7C-0621D1458BD1}"/>
          </ac:spMkLst>
        </pc:spChg>
        <pc:spChg chg="del">
          <ac:chgData name="Kulinich Bohdan" userId="48e65c9f34e137d0" providerId="LiveId" clId="{5F1719DF-9111-40D5-BB90-D5A453CF7734}" dt="2020-01-15T14:07:47.055" v="5047" actId="478"/>
          <ac:spMkLst>
            <pc:docMk/>
            <pc:sldMk cId="1973292121" sldId="382"/>
            <ac:spMk id="246" creationId="{91075D6F-D532-4882-8091-284008228529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47" creationId="{62193221-2218-4F9E-88D8-D13DCFD4D09E}"/>
          </ac:spMkLst>
        </pc:spChg>
        <pc:spChg chg="del">
          <ac:chgData name="Kulinich Bohdan" userId="48e65c9f34e137d0" providerId="LiveId" clId="{5F1719DF-9111-40D5-BB90-D5A453CF7734}" dt="2020-01-15T14:07:45.868" v="5046" actId="478"/>
          <ac:spMkLst>
            <pc:docMk/>
            <pc:sldMk cId="1973292121" sldId="382"/>
            <ac:spMk id="248" creationId="{F4283180-3056-43F1-8501-D2336043C9A5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52" creationId="{E4AB27BF-1C9F-4318-ADBD-744301A54B91}"/>
          </ac:spMkLst>
        </pc:spChg>
        <pc:spChg chg="mod">
          <ac:chgData name="Kulinich Bohdan" userId="48e65c9f34e137d0" providerId="LiveId" clId="{5F1719DF-9111-40D5-BB90-D5A453CF7734}" dt="2020-01-15T14:07:21.217" v="5038" actId="164"/>
          <ac:spMkLst>
            <pc:docMk/>
            <pc:sldMk cId="1973292121" sldId="382"/>
            <ac:spMk id="256" creationId="{DEE15214-D9C5-47CF-B513-A4ED4EBCE367}"/>
          </ac:spMkLst>
        </pc:spChg>
        <pc:spChg chg="mod">
          <ac:chgData name="Kulinich Bohdan" userId="48e65c9f34e137d0" providerId="LiveId" clId="{5F1719DF-9111-40D5-BB90-D5A453CF7734}" dt="2020-01-15T14:37:45.989" v="5220" actId="207"/>
          <ac:spMkLst>
            <pc:docMk/>
            <pc:sldMk cId="1973292121" sldId="382"/>
            <ac:spMk id="264" creationId="{9249F299-2D7F-43F5-B3E3-DA207FD115CC}"/>
          </ac:spMkLst>
        </pc:spChg>
        <pc:grpChg chg="add mod">
          <ac:chgData name="Kulinich Bohdan" userId="48e65c9f34e137d0" providerId="LiveId" clId="{5F1719DF-9111-40D5-BB90-D5A453CF7734}" dt="2020-01-15T14:07:21.217" v="5038" actId="164"/>
          <ac:grpSpMkLst>
            <pc:docMk/>
            <pc:sldMk cId="1973292121" sldId="382"/>
            <ac:grpSpMk id="2" creationId="{95C6449E-2B7D-4562-B818-5009A7A1FD02}"/>
          </ac:grpSpMkLst>
        </pc:grpChg>
        <pc:picChg chg="ord">
          <ac:chgData name="Kulinich Bohdan" userId="48e65c9f34e137d0" providerId="LiveId" clId="{5F1719DF-9111-40D5-BB90-D5A453CF7734}" dt="2020-01-15T14:07:56.553" v="5052" actId="166"/>
          <ac:picMkLst>
            <pc:docMk/>
            <pc:sldMk cId="1973292121" sldId="382"/>
            <ac:picMk id="238" creationId="{66BC095E-6EC3-4450-AD17-C4B127B8B2A1}"/>
          </ac:picMkLst>
        </pc:picChg>
      </pc:sldChg>
      <pc:sldChg chg="addSp delSp modSp add delAnim modAnim">
        <pc:chgData name="Kulinich Bohdan" userId="48e65c9f34e137d0" providerId="LiveId" clId="{5F1719DF-9111-40D5-BB90-D5A453CF7734}" dt="2020-01-17T08:34:42.867" v="7268" actId="20577"/>
        <pc:sldMkLst>
          <pc:docMk/>
          <pc:sldMk cId="2236284322" sldId="383"/>
        </pc:sldMkLst>
        <pc:spChg chg="mod">
          <ac:chgData name="Kulinich Bohdan" userId="48e65c9f34e137d0" providerId="LiveId" clId="{5F1719DF-9111-40D5-BB90-D5A453CF7734}" dt="2020-01-15T21:46:41.201" v="5530" actId="1076"/>
          <ac:spMkLst>
            <pc:docMk/>
            <pc:sldMk cId="2236284322" sldId="383"/>
            <ac:spMk id="4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15T21:56:24.461" v="5623" actId="1076"/>
          <ac:spMkLst>
            <pc:docMk/>
            <pc:sldMk cId="2236284322" sldId="383"/>
            <ac:spMk id="14" creationId="{D2454C26-8B4A-4005-8B4E-8F93DD6F2C17}"/>
          </ac:spMkLst>
        </pc:spChg>
        <pc:spChg chg="del mod">
          <ac:chgData name="Kulinich Bohdan" userId="48e65c9f34e137d0" providerId="LiveId" clId="{5F1719DF-9111-40D5-BB90-D5A453CF7734}" dt="2020-01-15T21:09:53.553" v="5268" actId="478"/>
          <ac:spMkLst>
            <pc:docMk/>
            <pc:sldMk cId="2236284322" sldId="383"/>
            <ac:spMk id="17" creationId="{5379CBCB-FECA-4178-B037-20AFDC837C58}"/>
          </ac:spMkLst>
        </pc:spChg>
        <pc:spChg chg="del mod">
          <ac:chgData name="Kulinich Bohdan" userId="48e65c9f34e137d0" providerId="LiveId" clId="{5F1719DF-9111-40D5-BB90-D5A453CF7734}" dt="2020-01-15T21:09:54.258" v="5269" actId="478"/>
          <ac:spMkLst>
            <pc:docMk/>
            <pc:sldMk cId="2236284322" sldId="383"/>
            <ac:spMk id="18" creationId="{7A8B0D7D-8A9C-405F-A130-35CFF3230CAF}"/>
          </ac:spMkLst>
        </pc:spChg>
        <pc:spChg chg="add mod">
          <ac:chgData name="Kulinich Bohdan" userId="48e65c9f34e137d0" providerId="LiveId" clId="{5F1719DF-9111-40D5-BB90-D5A453CF7734}" dt="2020-01-15T21:44:13.896" v="5508"/>
          <ac:spMkLst>
            <pc:docMk/>
            <pc:sldMk cId="2236284322" sldId="383"/>
            <ac:spMk id="19" creationId="{36B14BDE-E9FD-4C00-916C-F8330914C644}"/>
          </ac:spMkLst>
        </pc:spChg>
        <pc:spChg chg="del mod">
          <ac:chgData name="Kulinich Bohdan" userId="48e65c9f34e137d0" providerId="LiveId" clId="{5F1719DF-9111-40D5-BB90-D5A453CF7734}" dt="2020-01-15T21:09:54.724" v="5270" actId="478"/>
          <ac:spMkLst>
            <pc:docMk/>
            <pc:sldMk cId="2236284322" sldId="383"/>
            <ac:spMk id="19" creationId="{DB2EEF5F-657F-4C5D-9483-87365B3882B4}"/>
          </ac:spMkLst>
        </pc:spChg>
        <pc:spChg chg="add mod ord">
          <ac:chgData name="Kulinich Bohdan" userId="48e65c9f34e137d0" providerId="LiveId" clId="{5F1719DF-9111-40D5-BB90-D5A453CF7734}" dt="2020-01-15T21:45:57.696" v="5524" actId="167"/>
          <ac:spMkLst>
            <pc:docMk/>
            <pc:sldMk cId="2236284322" sldId="383"/>
            <ac:spMk id="20" creationId="{1392E7A7-A1ED-4831-BA0D-D17362E6707C}"/>
          </ac:spMkLst>
        </pc:spChg>
        <pc:spChg chg="del">
          <ac:chgData name="Kulinich Bohdan" userId="48e65c9f34e137d0" providerId="LiveId" clId="{5F1719DF-9111-40D5-BB90-D5A453CF7734}" dt="2020-01-15T21:08:43.028" v="5263" actId="478"/>
          <ac:spMkLst>
            <pc:docMk/>
            <pc:sldMk cId="2236284322" sldId="383"/>
            <ac:spMk id="20" creationId="{F13BF179-1BB0-457A-9D2B-E1091F0B760F}"/>
          </ac:spMkLst>
        </pc:spChg>
        <pc:spChg chg="add mod">
          <ac:chgData name="Kulinich Bohdan" userId="48e65c9f34e137d0" providerId="LiveId" clId="{5F1719DF-9111-40D5-BB90-D5A453CF7734}" dt="2020-01-15T21:55:03.244" v="5588" actId="14100"/>
          <ac:spMkLst>
            <pc:docMk/>
            <pc:sldMk cId="2236284322" sldId="383"/>
            <ac:spMk id="21" creationId="{50F9E7C1-7FE1-48A4-A08B-D2B91DC626E2}"/>
          </ac:spMkLst>
        </pc:spChg>
        <pc:spChg chg="add mod">
          <ac:chgData name="Kulinich Bohdan" userId="48e65c9f34e137d0" providerId="LiveId" clId="{5F1719DF-9111-40D5-BB90-D5A453CF7734}" dt="2020-01-15T21:55:52.993" v="5612" actId="14100"/>
          <ac:spMkLst>
            <pc:docMk/>
            <pc:sldMk cId="2236284322" sldId="383"/>
            <ac:spMk id="43" creationId="{A48A383F-E8BB-48C5-BCC6-EEBB28B104B3}"/>
          </ac:spMkLst>
        </pc:spChg>
        <pc:spChg chg="add mod">
          <ac:chgData name="Kulinich Bohdan" userId="48e65c9f34e137d0" providerId="LiveId" clId="{5F1719DF-9111-40D5-BB90-D5A453CF7734}" dt="2020-01-17T08:34:42.867" v="7268" actId="20577"/>
          <ac:spMkLst>
            <pc:docMk/>
            <pc:sldMk cId="2236284322" sldId="383"/>
            <ac:spMk id="45" creationId="{043C3E40-3549-4014-AF52-3B135EA2FC2B}"/>
          </ac:spMkLst>
        </pc:spChg>
        <pc:spChg chg="add mod ord">
          <ac:chgData name="Kulinich Bohdan" userId="48e65c9f34e137d0" providerId="LiveId" clId="{5F1719DF-9111-40D5-BB90-D5A453CF7734}" dt="2020-01-17T08:34:16.243" v="7247" actId="167"/>
          <ac:spMkLst>
            <pc:docMk/>
            <pc:sldMk cId="2236284322" sldId="383"/>
            <ac:spMk id="46" creationId="{C11426F5-D55E-4161-9CDC-5927323BFA20}"/>
          </ac:spMkLst>
        </pc:spChg>
        <pc:spChg chg="add mod">
          <ac:chgData name="Kulinich Bohdan" userId="48e65c9f34e137d0" providerId="LiveId" clId="{5F1719DF-9111-40D5-BB90-D5A453CF7734}" dt="2020-01-15T22:03:29.833" v="5858" actId="14100"/>
          <ac:spMkLst>
            <pc:docMk/>
            <pc:sldMk cId="2236284322" sldId="383"/>
            <ac:spMk id="47" creationId="{3C27EF58-7365-4675-A757-25EA25AF2EE2}"/>
          </ac:spMkLst>
        </pc:spChg>
        <pc:spChg chg="add mod">
          <ac:chgData name="Kulinich Bohdan" userId="48e65c9f34e137d0" providerId="LiveId" clId="{5F1719DF-9111-40D5-BB90-D5A453CF7734}" dt="2020-01-15T22:07:32.276" v="5893" actId="1076"/>
          <ac:spMkLst>
            <pc:docMk/>
            <pc:sldMk cId="2236284322" sldId="383"/>
            <ac:spMk id="48" creationId="{82CFA134-B9E4-4B6E-BBAA-899FB07E7BAC}"/>
          </ac:spMkLst>
        </pc:spChg>
        <pc:spChg chg="add mod">
          <ac:chgData name="Kulinich Bohdan" userId="48e65c9f34e137d0" providerId="LiveId" clId="{5F1719DF-9111-40D5-BB90-D5A453CF7734}" dt="2020-01-15T22:16:23.335" v="5900" actId="14100"/>
          <ac:spMkLst>
            <pc:docMk/>
            <pc:sldMk cId="2236284322" sldId="383"/>
            <ac:spMk id="49" creationId="{EC1E96BF-FA8C-48F1-A2A2-5AE4808F893C}"/>
          </ac:spMkLst>
        </pc:spChg>
        <pc:spChg chg="add mod">
          <ac:chgData name="Kulinich Bohdan" userId="48e65c9f34e137d0" providerId="LiveId" clId="{5F1719DF-9111-40D5-BB90-D5A453CF7734}" dt="2020-01-15T22:16:26.138" v="5901" actId="14100"/>
          <ac:spMkLst>
            <pc:docMk/>
            <pc:sldMk cId="2236284322" sldId="383"/>
            <ac:spMk id="50" creationId="{190F4450-6DD8-4E12-9C53-7A45EFEE2372}"/>
          </ac:spMkLst>
        </pc:spChg>
        <pc:spChg chg="add mod">
          <ac:chgData name="Kulinich Bohdan" userId="48e65c9f34e137d0" providerId="LiveId" clId="{5F1719DF-9111-40D5-BB90-D5A453CF7734}" dt="2020-01-15T22:16:29.809" v="5902" actId="14100"/>
          <ac:spMkLst>
            <pc:docMk/>
            <pc:sldMk cId="2236284322" sldId="383"/>
            <ac:spMk id="51" creationId="{7E6E127F-7C05-4849-969A-3E8E2B032502}"/>
          </ac:spMkLst>
        </pc:spChg>
        <pc:spChg chg="add mod">
          <ac:chgData name="Kulinich Bohdan" userId="48e65c9f34e137d0" providerId="LiveId" clId="{5F1719DF-9111-40D5-BB90-D5A453CF7734}" dt="2020-01-15T22:16:31.861" v="5903" actId="14100"/>
          <ac:spMkLst>
            <pc:docMk/>
            <pc:sldMk cId="2236284322" sldId="383"/>
            <ac:spMk id="52" creationId="{3279E301-E14E-4BAB-AD76-5C36F144F310}"/>
          </ac:spMkLst>
        </pc:spChg>
        <pc:spChg chg="del">
          <ac:chgData name="Kulinich Bohdan" userId="48e65c9f34e137d0" providerId="LiveId" clId="{5F1719DF-9111-40D5-BB90-D5A453CF7734}" dt="2020-01-15T21:08:46.697" v="5265" actId="478"/>
          <ac:spMkLst>
            <pc:docMk/>
            <pc:sldMk cId="2236284322" sldId="383"/>
            <ac:spMk id="290" creationId="{BD2A30A0-CCF5-4ABF-88D0-E7AFE85AB7D2}"/>
          </ac:spMkLst>
        </pc:spChg>
        <pc:spChg chg="del">
          <ac:chgData name="Kulinich Bohdan" userId="48e65c9f34e137d0" providerId="LiveId" clId="{5F1719DF-9111-40D5-BB90-D5A453CF7734}" dt="2020-01-15T21:08:43.028" v="5263" actId="478"/>
          <ac:spMkLst>
            <pc:docMk/>
            <pc:sldMk cId="2236284322" sldId="383"/>
            <ac:spMk id="291" creationId="{5F25B0C8-1CF3-4F1E-83C0-7BD6E8842565}"/>
          </ac:spMkLst>
        </pc:spChg>
        <pc:grpChg chg="mod">
          <ac:chgData name="Kulinich Bohdan" userId="48e65c9f34e137d0" providerId="LiveId" clId="{5F1719DF-9111-40D5-BB90-D5A453CF7734}" dt="2020-01-15T21:30:40.274" v="5401"/>
          <ac:grpSpMkLst>
            <pc:docMk/>
            <pc:sldMk cId="2236284322" sldId="383"/>
            <ac:grpSpMk id="29" creationId="{9D327182-9C48-4516-981D-8517B3BDA972}"/>
          </ac:grpSpMkLst>
        </pc:grpChg>
        <pc:grpChg chg="mod">
          <ac:chgData name="Kulinich Bohdan" userId="48e65c9f34e137d0" providerId="LiveId" clId="{5F1719DF-9111-40D5-BB90-D5A453CF7734}" dt="2020-01-15T21:31:04.917" v="5412"/>
          <ac:grpSpMkLst>
            <pc:docMk/>
            <pc:sldMk cId="2236284322" sldId="383"/>
            <ac:grpSpMk id="35" creationId="{E5A835A9-5896-403D-9A39-E8C9E0805A3E}"/>
          </ac:grpSpMkLst>
        </pc:grpChg>
        <pc:picChg chg="add">
          <ac:chgData name="Kulinich Bohdan" userId="48e65c9f34e137d0" providerId="LiveId" clId="{5F1719DF-9111-40D5-BB90-D5A453CF7734}" dt="2020-01-15T21:59:41.375" v="5681"/>
          <ac:picMkLst>
            <pc:docMk/>
            <pc:sldMk cId="2236284322" sldId="383"/>
            <ac:picMk id="44" creationId="{A0ACCDD6-2CA9-45F4-BA1F-65D1E2072E12}"/>
          </ac:picMkLst>
        </pc:picChg>
        <pc:inkChg chg="add del">
          <ac:chgData name="Kulinich Bohdan" userId="48e65c9f34e137d0" providerId="LiveId" clId="{5F1719DF-9111-40D5-BB90-D5A453CF7734}" dt="2020-01-15T21:29:59.266" v="5388" actId="9405"/>
          <ac:inkMkLst>
            <pc:docMk/>
            <pc:sldMk cId="2236284322" sldId="383"/>
            <ac:inkMk id="22" creationId="{08CF1CED-B1BD-49B8-B795-66CC126346C5}"/>
          </ac:inkMkLst>
        </pc:inkChg>
        <pc:inkChg chg="add del">
          <ac:chgData name="Kulinich Bohdan" userId="48e65c9f34e137d0" providerId="LiveId" clId="{5F1719DF-9111-40D5-BB90-D5A453CF7734}" dt="2020-01-15T21:30:12.830" v="5390" actId="9405"/>
          <ac:inkMkLst>
            <pc:docMk/>
            <pc:sldMk cId="2236284322" sldId="383"/>
            <ac:inkMk id="23" creationId="{631C8B22-4F6D-4921-867C-5852D5B4F57B}"/>
          </ac:inkMkLst>
        </pc:inkChg>
        <pc:inkChg chg="add del">
          <ac:chgData name="Kulinich Bohdan" userId="48e65c9f34e137d0" providerId="LiveId" clId="{5F1719DF-9111-40D5-BB90-D5A453CF7734}" dt="2020-01-15T21:30:16.263" v="5392" actId="9405"/>
          <ac:inkMkLst>
            <pc:docMk/>
            <pc:sldMk cId="2236284322" sldId="383"/>
            <ac:inkMk id="24" creationId="{4BB7DA7D-B390-4EBF-AE77-56CC4BB787AE}"/>
          </ac:inkMkLst>
        </pc:inkChg>
        <pc:inkChg chg="add del">
          <ac:chgData name="Kulinich Bohdan" userId="48e65c9f34e137d0" providerId="LiveId" clId="{5F1719DF-9111-40D5-BB90-D5A453CF7734}" dt="2020-01-15T21:30:20.857" v="5394" actId="9405"/>
          <ac:inkMkLst>
            <pc:docMk/>
            <pc:sldMk cId="2236284322" sldId="383"/>
            <ac:inkMk id="25" creationId="{7CC1F5FF-BE4C-49A0-9764-E5D0CBB1C6D1}"/>
          </ac:inkMkLst>
        </pc:inkChg>
        <pc:inkChg chg="add del">
          <ac:chgData name="Kulinich Bohdan" userId="48e65c9f34e137d0" providerId="LiveId" clId="{5F1719DF-9111-40D5-BB90-D5A453CF7734}" dt="2020-01-15T21:30:24.449" v="5396" actId="9405"/>
          <ac:inkMkLst>
            <pc:docMk/>
            <pc:sldMk cId="2236284322" sldId="383"/>
            <ac:inkMk id="26" creationId="{4E7B491D-2B15-4697-B88C-615AB8FFC4BD}"/>
          </ac:inkMkLst>
        </pc:inkChg>
        <pc:inkChg chg="add del mod">
          <ac:chgData name="Kulinich Bohdan" userId="48e65c9f34e137d0" providerId="LiveId" clId="{5F1719DF-9111-40D5-BB90-D5A453CF7734}" dt="2020-01-15T21:30:42.295" v="5402" actId="9405"/>
          <ac:inkMkLst>
            <pc:docMk/>
            <pc:sldMk cId="2236284322" sldId="383"/>
            <ac:inkMk id="27" creationId="{592B1846-FB5B-44B2-8161-9BA52C9FF56A}"/>
          </ac:inkMkLst>
        </pc:inkChg>
        <pc:inkChg chg="add del mod">
          <ac:chgData name="Kulinich Bohdan" userId="48e65c9f34e137d0" providerId="LiveId" clId="{5F1719DF-9111-40D5-BB90-D5A453CF7734}" dt="2020-01-15T21:30:40.274" v="5401"/>
          <ac:inkMkLst>
            <pc:docMk/>
            <pc:sldMk cId="2236284322" sldId="383"/>
            <ac:inkMk id="28" creationId="{DEDF3D32-A10C-4FD2-8D9B-EC068EA3FBC8}"/>
          </ac:inkMkLst>
        </pc:inkChg>
        <pc:inkChg chg="add del">
          <ac:chgData name="Kulinich Bohdan" userId="48e65c9f34e137d0" providerId="LiveId" clId="{5F1719DF-9111-40D5-BB90-D5A453CF7734}" dt="2020-01-15T21:30:46.519" v="5404" actId="9405"/>
          <ac:inkMkLst>
            <pc:docMk/>
            <pc:sldMk cId="2236284322" sldId="383"/>
            <ac:inkMk id="30" creationId="{E60AB8B2-87F0-42C7-BA2A-0D9BBA514C8F}"/>
          </ac:inkMkLst>
        </pc:inkChg>
        <pc:inkChg chg="add del">
          <ac:chgData name="Kulinich Bohdan" userId="48e65c9f34e137d0" providerId="LiveId" clId="{5F1719DF-9111-40D5-BB90-D5A453CF7734}" dt="2020-01-15T21:30:51.292" v="5406" actId="9405"/>
          <ac:inkMkLst>
            <pc:docMk/>
            <pc:sldMk cId="2236284322" sldId="383"/>
            <ac:inkMk id="31" creationId="{F1ACC144-A3E6-4E72-8AAD-CC34F58A6A11}"/>
          </ac:inkMkLst>
        </pc:inkChg>
        <pc:inkChg chg="add del mod">
          <ac:chgData name="Kulinich Bohdan" userId="48e65c9f34e137d0" providerId="LiveId" clId="{5F1719DF-9111-40D5-BB90-D5A453CF7734}" dt="2020-01-15T21:33:14.961" v="5422" actId="478"/>
          <ac:inkMkLst>
            <pc:docMk/>
            <pc:sldMk cId="2236284322" sldId="383"/>
            <ac:inkMk id="32" creationId="{0724B3DA-F97C-48F6-9D22-633D7BC8A0A4}"/>
          </ac:inkMkLst>
        </pc:inkChg>
        <pc:inkChg chg="add del mod">
          <ac:chgData name="Kulinich Bohdan" userId="48e65c9f34e137d0" providerId="LiveId" clId="{5F1719DF-9111-40D5-BB90-D5A453CF7734}" dt="2020-01-15T21:31:05.380" v="5413" actId="9405"/>
          <ac:inkMkLst>
            <pc:docMk/>
            <pc:sldMk cId="2236284322" sldId="383"/>
            <ac:inkMk id="33" creationId="{790878A2-AAB2-4DB6-BF01-F437E5B477CC}"/>
          </ac:inkMkLst>
        </pc:inkChg>
        <pc:inkChg chg="add del mod">
          <ac:chgData name="Kulinich Bohdan" userId="48e65c9f34e137d0" providerId="LiveId" clId="{5F1719DF-9111-40D5-BB90-D5A453CF7734}" dt="2020-01-15T21:31:04.917" v="5412"/>
          <ac:inkMkLst>
            <pc:docMk/>
            <pc:sldMk cId="2236284322" sldId="383"/>
            <ac:inkMk id="34" creationId="{36CC139D-FD7C-47AF-8977-08F45D5F144F}"/>
          </ac:inkMkLst>
        </pc:inkChg>
        <pc:inkChg chg="add del">
          <ac:chgData name="Kulinich Bohdan" userId="48e65c9f34e137d0" providerId="LiveId" clId="{5F1719DF-9111-40D5-BB90-D5A453CF7734}" dt="2020-01-15T21:31:12.884" v="5417" actId="9405"/>
          <ac:inkMkLst>
            <pc:docMk/>
            <pc:sldMk cId="2236284322" sldId="383"/>
            <ac:inkMk id="36" creationId="{601B0EE9-1B10-4C2A-910A-655455E3D7E6}"/>
          </ac:inkMkLst>
        </pc:inkChg>
        <pc:inkChg chg="add del">
          <ac:chgData name="Kulinich Bohdan" userId="48e65c9f34e137d0" providerId="LiveId" clId="{5F1719DF-9111-40D5-BB90-D5A453CF7734}" dt="2020-01-15T21:31:11.564" v="5416" actId="9405"/>
          <ac:inkMkLst>
            <pc:docMk/>
            <pc:sldMk cId="2236284322" sldId="383"/>
            <ac:inkMk id="37" creationId="{78F7EB69-3145-4536-AA4D-D8CD9F11FC01}"/>
          </ac:inkMkLst>
        </pc:inkChg>
        <pc:cxnChg chg="add del">
          <ac:chgData name="Kulinich Bohdan" userId="48e65c9f34e137d0" providerId="LiveId" clId="{5F1719DF-9111-40D5-BB90-D5A453CF7734}" dt="2020-01-15T21:36:14.953" v="5440"/>
          <ac:cxnSpMkLst>
            <pc:docMk/>
            <pc:sldMk cId="2236284322" sldId="383"/>
            <ac:cxnSpMk id="23" creationId="{B742940A-97FF-4FAE-ADC6-4A2767AAA049}"/>
          </ac:cxnSpMkLst>
        </pc:cxnChg>
        <pc:cxnChg chg="add mod ord">
          <ac:chgData name="Kulinich Bohdan" userId="48e65c9f34e137d0" providerId="LiveId" clId="{5F1719DF-9111-40D5-BB90-D5A453CF7734}" dt="2020-01-15T21:46:46.809" v="5531" actId="166"/>
          <ac:cxnSpMkLst>
            <pc:docMk/>
            <pc:sldMk cId="2236284322" sldId="383"/>
            <ac:cxnSpMk id="24" creationId="{393E76C2-46A4-4069-BC2A-276128B9ADFC}"/>
          </ac:cxnSpMkLst>
        </pc:cxnChg>
        <pc:cxnChg chg="add mod ord">
          <ac:chgData name="Kulinich Bohdan" userId="48e65c9f34e137d0" providerId="LiveId" clId="{5F1719DF-9111-40D5-BB90-D5A453CF7734}" dt="2020-01-15T21:46:13.177" v="5525" actId="166"/>
          <ac:cxnSpMkLst>
            <pc:docMk/>
            <pc:sldMk cId="2236284322" sldId="383"/>
            <ac:cxnSpMk id="26" creationId="{007691DF-7AFE-466A-ACFA-FC6F32B65847}"/>
          </ac:cxnSpMkLst>
        </pc:cxnChg>
        <pc:cxnChg chg="add mod ord">
          <ac:chgData name="Kulinich Bohdan" userId="48e65c9f34e137d0" providerId="LiveId" clId="{5F1719DF-9111-40D5-BB90-D5A453CF7734}" dt="2020-01-15T21:46:34.396" v="5528" actId="166"/>
          <ac:cxnSpMkLst>
            <pc:docMk/>
            <pc:sldMk cId="2236284322" sldId="383"/>
            <ac:cxnSpMk id="27" creationId="{F35E121F-AE48-40F4-B327-1B2ACCBDC5D0}"/>
          </ac:cxnSpMkLst>
        </pc:cxnChg>
        <pc:cxnChg chg="add mod ord">
          <ac:chgData name="Kulinich Bohdan" userId="48e65c9f34e137d0" providerId="LiveId" clId="{5F1719DF-9111-40D5-BB90-D5A453CF7734}" dt="2020-01-15T21:46:19.296" v="5526" actId="166"/>
          <ac:cxnSpMkLst>
            <pc:docMk/>
            <pc:sldMk cId="2236284322" sldId="383"/>
            <ac:cxnSpMk id="30" creationId="{F0163FF0-A630-445A-BEFB-3B975DFDEBCB}"/>
          </ac:cxnSpMkLst>
        </pc:cxnChg>
        <pc:cxnChg chg="add mod ord">
          <ac:chgData name="Kulinich Bohdan" userId="48e65c9f34e137d0" providerId="LiveId" clId="{5F1719DF-9111-40D5-BB90-D5A453CF7734}" dt="2020-01-15T21:47:04.237" v="5532" actId="166"/>
          <ac:cxnSpMkLst>
            <pc:docMk/>
            <pc:sldMk cId="2236284322" sldId="383"/>
            <ac:cxnSpMk id="79" creationId="{A6F97701-D0BC-4545-B1D5-C67ACF4160EB}"/>
          </ac:cxnSpMkLst>
        </pc:cxnChg>
        <pc:cxnChg chg="add del mod">
          <ac:chgData name="Kulinich Bohdan" userId="48e65c9f34e137d0" providerId="LiveId" clId="{5F1719DF-9111-40D5-BB90-D5A453CF7734}" dt="2020-01-15T21:14:38.797" v="5297" actId="478"/>
          <ac:cxnSpMkLst>
            <pc:docMk/>
            <pc:sldMk cId="2236284322" sldId="383"/>
            <ac:cxnSpMk id="85" creationId="{9D9C281D-4B27-418B-A8E7-1160FFCB2390}"/>
          </ac:cxnSpMkLst>
        </pc:cxnChg>
        <pc:cxnChg chg="add mod or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91" creationId="{35555EA5-DBE2-46F1-88E9-07E10BCD4DC0}"/>
          </ac:cxnSpMkLst>
        </pc:cxnChg>
        <pc:cxnChg chg="add del">
          <ac:chgData name="Kulinich Bohdan" userId="48e65c9f34e137d0" providerId="LiveId" clId="{5F1719DF-9111-40D5-BB90-D5A453CF7734}" dt="2020-01-15T21:18:23.036" v="5373"/>
          <ac:cxnSpMkLst>
            <pc:docMk/>
            <pc:sldMk cId="2236284322" sldId="383"/>
            <ac:cxnSpMk id="95" creationId="{D100B6B5-CC1B-4A0A-AFC2-083BC3346580}"/>
          </ac:cxnSpMkLst>
        </pc:cxnChg>
        <pc:cxnChg chg="add del mod">
          <ac:chgData name="Kulinich Bohdan" userId="48e65c9f34e137d0" providerId="LiveId" clId="{5F1719DF-9111-40D5-BB90-D5A453CF7734}" dt="2020-01-15T21:34:25.697" v="5430" actId="478"/>
          <ac:cxnSpMkLst>
            <pc:docMk/>
            <pc:sldMk cId="2236284322" sldId="383"/>
            <ac:cxnSpMk id="96" creationId="{41F805A7-2986-4674-A435-C950F077A8BC}"/>
          </ac:cxnSpMkLst>
        </pc:cxnChg>
        <pc:cxnChg chg="add del mod">
          <ac:chgData name="Kulinich Bohdan" userId="48e65c9f34e137d0" providerId="LiveId" clId="{5F1719DF-9111-40D5-BB90-D5A453CF7734}" dt="2020-01-15T21:34:27.189" v="5431" actId="478"/>
          <ac:cxnSpMkLst>
            <pc:docMk/>
            <pc:sldMk cId="2236284322" sldId="383"/>
            <ac:cxnSpMk id="98" creationId="{6204CEF7-D72D-448D-9CE3-526AF13F4B0E}"/>
          </ac:cxnSpMkLst>
        </pc:cxnChg>
        <pc:cxnChg chg="add del mod ord">
          <ac:chgData name="Kulinich Bohdan" userId="48e65c9f34e137d0" providerId="LiveId" clId="{5F1719DF-9111-40D5-BB90-D5A453CF7734}" dt="2020-01-15T21:46:28.963" v="5527" actId="166"/>
          <ac:cxnSpMkLst>
            <pc:docMk/>
            <pc:sldMk cId="2236284322" sldId="383"/>
            <ac:cxnSpMk id="115" creationId="{E197E7EC-C781-4B91-8B26-9AA1EA0ABC88}"/>
          </ac:cxnSpMkLst>
        </pc:cxnChg>
        <pc:cxnChg chg="add mod">
          <ac:chgData name="Kulinich Bohdan" userId="48e65c9f34e137d0" providerId="LiveId" clId="{5F1719DF-9111-40D5-BB90-D5A453CF7734}" dt="2020-01-15T21:36:10.583" v="5438" actId="14100"/>
          <ac:cxnSpMkLst>
            <pc:docMk/>
            <pc:sldMk cId="2236284322" sldId="383"/>
            <ac:cxnSpMk id="117" creationId="{5A87EF2F-AD68-40B1-8F4D-FF7C951D09AD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28" creationId="{D07FCD67-6E04-44C9-AC5D-A1C94EAE2CFF}"/>
          </ac:cxnSpMkLst>
        </pc:cxnChg>
        <pc:cxnChg chg="mod or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33" creationId="{A97726A0-9142-49FD-ACC0-3712E3690D50}"/>
          </ac:cxnSpMkLst>
        </pc:cxnChg>
        <pc:cxnChg chg="mod ord">
          <ac:chgData name="Kulinich Bohdan" userId="48e65c9f34e137d0" providerId="LiveId" clId="{5F1719DF-9111-40D5-BB90-D5A453CF7734}" dt="2020-01-15T21:47:34.828" v="5536" actId="166"/>
          <ac:cxnSpMkLst>
            <pc:docMk/>
            <pc:sldMk cId="2236284322" sldId="383"/>
            <ac:cxnSpMk id="134" creationId="{238E6011-4F62-44F6-83A3-C9F9E6953FD0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37" creationId="{2DD16BC3-0621-42C5-9A55-1676A489D891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39" creationId="{66EAB8FC-9554-4C12-95A6-B00BDE36E9CA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0" creationId="{CB66B44E-F0B1-4EB3-B609-4407D542A700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2" creationId="{64C1549D-6C81-438F-894E-13FCABF8D254}"/>
          </ac:cxnSpMkLst>
        </pc:cxnChg>
        <pc:cxnChg chg="mod or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3" creationId="{A8B8777C-A25B-4E50-A723-A86A0AC13ABA}"/>
          </ac:cxnSpMkLst>
        </pc:cxnChg>
        <pc:cxnChg chg="mod ord">
          <ac:chgData name="Kulinich Bohdan" userId="48e65c9f34e137d0" providerId="LiveId" clId="{5F1719DF-9111-40D5-BB90-D5A453CF7734}" dt="2020-01-15T21:47:24.133" v="5535" actId="166"/>
          <ac:cxnSpMkLst>
            <pc:docMk/>
            <pc:sldMk cId="2236284322" sldId="383"/>
            <ac:cxnSpMk id="145" creationId="{9DDD965F-08B4-4C66-8E90-122441929C0E}"/>
          </ac:cxnSpMkLst>
        </pc:cxnChg>
        <pc:cxnChg chg="mod ord">
          <ac:chgData name="Kulinich Bohdan" userId="48e65c9f34e137d0" providerId="LiveId" clId="{5F1719DF-9111-40D5-BB90-D5A453CF7734}" dt="2020-01-15T21:47:15.264" v="5534" actId="166"/>
          <ac:cxnSpMkLst>
            <pc:docMk/>
            <pc:sldMk cId="2236284322" sldId="383"/>
            <ac:cxnSpMk id="146" creationId="{3776D2C0-61CE-4B04-8353-0D1385DB7F80}"/>
          </ac:cxnSpMkLst>
        </pc:cxnChg>
        <pc:cxnChg chg="mod">
          <ac:chgData name="Kulinich Bohdan" userId="48e65c9f34e137d0" providerId="LiveId" clId="{5F1719DF-9111-40D5-BB90-D5A453CF7734}" dt="2020-01-15T21:20:35.209" v="5386" actId="1076"/>
          <ac:cxnSpMkLst>
            <pc:docMk/>
            <pc:sldMk cId="2236284322" sldId="383"/>
            <ac:cxnSpMk id="147" creationId="{E147431C-08ED-437C-B691-5D32BA9ED33C}"/>
          </ac:cxnSpMkLst>
        </pc:cxnChg>
        <pc:cxnChg chg="mod ord">
          <ac:chgData name="Kulinich Bohdan" userId="48e65c9f34e137d0" providerId="LiveId" clId="{5F1719DF-9111-40D5-BB90-D5A453CF7734}" dt="2020-01-15T21:47:08.744" v="5533" actId="166"/>
          <ac:cxnSpMkLst>
            <pc:docMk/>
            <pc:sldMk cId="2236284322" sldId="383"/>
            <ac:cxnSpMk id="149" creationId="{723B226D-C9DF-4D3F-BA5C-A902726D00F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0" creationId="{54E85D86-4564-4D06-8B05-9EA7387BC54D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1" creationId="{BEE493C0-9E13-4C6E-86F0-D96D37E0C65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3" creationId="{116D1701-1E7A-4640-980F-755FA131454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5" creationId="{F5CB0C61-4C3B-4FFD-82B3-F069C5FFA70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57" creationId="{6EBC75BF-C3E7-46FD-9A7D-879E128C70FB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2" creationId="{F19D4B12-7447-4777-9AE8-8425AF9E3CA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3" creationId="{60651B7E-930A-4A95-BB89-17D53BCF3B9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4" creationId="{3BD71564-3DAE-4394-956C-FCE3E0C5EC1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5" creationId="{A540C2BA-3BBF-4A64-BB8E-E3C1A3323F4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8" creationId="{4B91666B-28DB-48C9-B499-C6DA5E860AD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69" creationId="{854382ED-CBAF-4D1A-9A97-B5C034D42981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0" creationId="{4590D56D-03D3-4001-9478-C1B859040688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1" creationId="{16D2CDBB-58C5-4C57-9138-46DB93BA3A83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3" creationId="{A36FF074-965D-4D44-9095-4A89727D500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4" creationId="{816CEBC3-A7EC-4C2E-9CFC-6355C9B882C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6" creationId="{9E1FF614-DB45-4775-AC66-73235458177D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77" creationId="{2892A34A-DA51-4503-83FF-6142626996F9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80" creationId="{86C0CAC5-DC02-477A-BBC2-969E9D64806B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82" creationId="{43E6142F-E8E3-405E-AB0F-C2B432F28AD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89" creationId="{AC1FF3A3-0D1D-4A72-8FF2-E47DB595C4E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1" creationId="{D95DDE35-990A-4374-8BE1-109ED1385DF1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3" creationId="{7C8AF64F-9D95-4F3D-AB46-5B59874EB77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4" creationId="{9A0B9AEE-C41C-4A7E-8731-7032A8F5F723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6" creationId="{32557B3C-56C8-49F6-B961-0FCE373DA15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7" creationId="{6062623D-B9AD-476F-A675-4E3D4F616ACB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198" creationId="{94454697-1713-4885-A01A-007A44A5084D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0" creationId="{199E6128-DD6E-498A-9197-DCB8995F7E51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2" creationId="{B6852C78-D94E-4CC0-B4E4-55144E3583D4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3" creationId="{891A0393-E404-4952-B611-9E4DF558FD3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5" creationId="{DCAB2824-0E70-4723-8546-D297646C423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7" creationId="{654E6C48-3B59-41DD-9F85-0B07B4C440AA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09" creationId="{35073A7B-3613-40AA-BD42-BFD9823CE1D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1" creationId="{FC59E0A8-0287-4F42-85E3-774A73BC0819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3" creationId="{6A0AECB4-1918-4944-B974-9CCADB9C5A4E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4" creationId="{12B1CC5D-52F5-4B6C-96EF-0CC320DA9035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6" creationId="{94680A5E-84BA-49EF-978C-D81FFCDEE5CE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7" creationId="{2C774DC8-2B00-41C6-9CA5-18ABF581A46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19" creationId="{2C6A50FB-6524-48E6-AF48-8E49080DFDA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0" creationId="{C044E356-D893-458E-BA47-AB36BA002A4F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1" creationId="{8BE9768E-FAEC-417B-95F3-E1C9394B6B2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2" creationId="{5D8A1644-93BF-4CAA-B00C-F766F88E6C26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4" creationId="{F7D2329A-C7DB-47C4-BD2F-153FDB60BCAF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5" creationId="{10755E7E-604F-43E7-8080-1261B7565F50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7" creationId="{21F169EC-B565-4A4F-A662-94B5148E8DE4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8" creationId="{852D1564-0D5D-4F15-AD6B-19F4F3B19728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29" creationId="{41DFE694-64F0-4221-8798-C3B8F0CC1413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32" creationId="{FB69D358-0A92-4FF4-AD54-D94909AC2C14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33" creationId="{AA6DC7EB-1A73-4868-80A3-D4E728A08E4C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58" creationId="{26A3395E-7626-43C1-876D-99002F341CBF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59" creationId="{82277A8D-47A8-4C98-A787-DF6DB44DDBD2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61" creationId="{6AF8D587-A555-4137-990D-33ADEC512949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62" creationId="{9FBCB331-2E5E-4534-9726-CFE693936F9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85" creationId="{7C026C88-8CE6-4EDF-9E4A-AFAD0C7610E7}"/>
          </ac:cxnSpMkLst>
        </pc:cxnChg>
        <pc:cxnChg chg="del">
          <ac:chgData name="Kulinich Bohdan" userId="48e65c9f34e137d0" providerId="LiveId" clId="{5F1719DF-9111-40D5-BB90-D5A453CF7734}" dt="2020-01-15T21:08:43.028" v="5263" actId="478"/>
          <ac:cxnSpMkLst>
            <pc:docMk/>
            <pc:sldMk cId="2236284322" sldId="383"/>
            <ac:cxnSpMk id="286" creationId="{D60AEC86-1111-46E1-844A-236F4836E289}"/>
          </ac:cxnSpMkLst>
        </pc:cxnChg>
        <pc:cxnChg chg="del">
          <ac:chgData name="Kulinich Bohdan" userId="48e65c9f34e137d0" providerId="LiveId" clId="{5F1719DF-9111-40D5-BB90-D5A453CF7734}" dt="2020-01-15T21:08:44.522" v="5264" actId="478"/>
          <ac:cxnSpMkLst>
            <pc:docMk/>
            <pc:sldMk cId="2236284322" sldId="383"/>
            <ac:cxnSpMk id="287" creationId="{341EB99C-51FD-47A2-B846-3D192FE5B1EF}"/>
          </ac:cxnSpMkLst>
        </pc:cxnChg>
        <pc:cxnChg chg="del">
          <ac:chgData name="Kulinich Bohdan" userId="48e65c9f34e137d0" providerId="LiveId" clId="{5F1719DF-9111-40D5-BB90-D5A453CF7734}" dt="2020-01-15T21:08:44.522" v="5264" actId="478"/>
          <ac:cxnSpMkLst>
            <pc:docMk/>
            <pc:sldMk cId="2236284322" sldId="383"/>
            <ac:cxnSpMk id="288" creationId="{8FBAA38F-D6E0-4187-9D57-45BB05C122D8}"/>
          </ac:cxnSpMkLst>
        </pc:cxnChg>
        <pc:cxnChg chg="del">
          <ac:chgData name="Kulinich Bohdan" userId="48e65c9f34e137d0" providerId="LiveId" clId="{5F1719DF-9111-40D5-BB90-D5A453CF7734}" dt="2020-01-15T21:08:44.522" v="5264" actId="478"/>
          <ac:cxnSpMkLst>
            <pc:docMk/>
            <pc:sldMk cId="2236284322" sldId="383"/>
            <ac:cxnSpMk id="289" creationId="{0B001B5C-F658-417A-BF1C-18C276D335E8}"/>
          </ac:cxnSpMkLst>
        </pc:cxnChg>
      </pc:sldChg>
      <pc:sldChg chg="addSp delSp modSp delAnim modAnim">
        <pc:chgData name="Kulinich Bohdan" userId="48e65c9f34e137d0" providerId="LiveId" clId="{5F1719DF-9111-40D5-BB90-D5A453CF7734}" dt="2020-01-19T19:48:00.127" v="8071" actId="207"/>
        <pc:sldMkLst>
          <pc:docMk/>
          <pc:sldMk cId="2616573316" sldId="384"/>
        </pc:sldMkLst>
        <pc:spChg chg="mod">
          <ac:chgData name="Kulinich Bohdan" userId="48e65c9f34e137d0" providerId="LiveId" clId="{5F1719DF-9111-40D5-BB90-D5A453CF7734}" dt="2020-01-16T09:41:01.100" v="6083" actId="207"/>
          <ac:spMkLst>
            <pc:docMk/>
            <pc:sldMk cId="2616573316" sldId="384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16T09:26:06.170" v="5946" actId="14100"/>
          <ac:spMkLst>
            <pc:docMk/>
            <pc:sldMk cId="2616573316" sldId="384"/>
            <ac:spMk id="4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16T09:26:54.923" v="5984" actId="20577"/>
          <ac:spMkLst>
            <pc:docMk/>
            <pc:sldMk cId="2616573316" sldId="384"/>
            <ac:spMk id="5" creationId="{761166C0-9CEF-4FE6-9F86-FFDCCB4226ED}"/>
          </ac:spMkLst>
        </pc:spChg>
        <pc:spChg chg="add mod topLvl">
          <ac:chgData name="Kulinich Bohdan" userId="48e65c9f34e137d0" providerId="LiveId" clId="{5F1719DF-9111-40D5-BB90-D5A453CF7734}" dt="2020-01-16T10:22:04.869" v="6615" actId="207"/>
          <ac:spMkLst>
            <pc:docMk/>
            <pc:sldMk cId="2616573316" sldId="384"/>
            <ac:spMk id="7" creationId="{F95A1D10-BDCB-4A8A-AA70-3F055CCB5AFC}"/>
          </ac:spMkLst>
        </pc:spChg>
        <pc:spChg chg="add mod topLvl">
          <ac:chgData name="Kulinich Bohdan" userId="48e65c9f34e137d0" providerId="LiveId" clId="{5F1719DF-9111-40D5-BB90-D5A453CF7734}" dt="2020-01-19T19:48:00.127" v="8071" actId="207"/>
          <ac:spMkLst>
            <pc:docMk/>
            <pc:sldMk cId="2616573316" sldId="384"/>
            <ac:spMk id="8" creationId="{E10D1BB4-4DD3-400F-B247-7F753AD56F8D}"/>
          </ac:spMkLst>
        </pc:spChg>
        <pc:spChg chg="add del">
          <ac:chgData name="Kulinich Bohdan" userId="48e65c9f34e137d0" providerId="LiveId" clId="{5F1719DF-9111-40D5-BB90-D5A453CF7734}" dt="2020-01-16T09:29:04.487" v="5993" actId="478"/>
          <ac:spMkLst>
            <pc:docMk/>
            <pc:sldMk cId="2616573316" sldId="384"/>
            <ac:spMk id="11" creationId="{825C102F-BCD7-4B55-9B4B-FD7F0135F54F}"/>
          </ac:spMkLst>
        </pc:spChg>
        <pc:spChg chg="add del">
          <ac:chgData name="Kulinich Bohdan" userId="48e65c9f34e137d0" providerId="LiveId" clId="{5F1719DF-9111-40D5-BB90-D5A453CF7734}" dt="2020-01-16T09:29:24.373" v="6012" actId="478"/>
          <ac:spMkLst>
            <pc:docMk/>
            <pc:sldMk cId="2616573316" sldId="384"/>
            <ac:spMk id="14" creationId="{1B495799-DA41-455B-9FE4-423B33E29CD6}"/>
          </ac:spMkLst>
        </pc:spChg>
        <pc:spChg chg="add del">
          <ac:chgData name="Kulinich Bohdan" userId="48e65c9f34e137d0" providerId="LiveId" clId="{5F1719DF-9111-40D5-BB90-D5A453CF7734}" dt="2020-01-16T09:29:09.689" v="5997" actId="478"/>
          <ac:spMkLst>
            <pc:docMk/>
            <pc:sldMk cId="2616573316" sldId="384"/>
            <ac:spMk id="24" creationId="{CA1F9302-367E-48A6-B0FE-93B10FECA07F}"/>
          </ac:spMkLst>
        </pc:spChg>
        <pc:spChg chg="add del">
          <ac:chgData name="Kulinich Bohdan" userId="48e65c9f34e137d0" providerId="LiveId" clId="{5F1719DF-9111-40D5-BB90-D5A453CF7734}" dt="2020-01-16T09:29:07.752" v="5995" actId="478"/>
          <ac:spMkLst>
            <pc:docMk/>
            <pc:sldMk cId="2616573316" sldId="384"/>
            <ac:spMk id="25" creationId="{80B449EC-CD23-4F3C-A082-5E0C3573E970}"/>
          </ac:spMkLst>
        </pc:spChg>
        <pc:spChg chg="add del">
          <ac:chgData name="Kulinich Bohdan" userId="48e65c9f34e137d0" providerId="LiveId" clId="{5F1719DF-9111-40D5-BB90-D5A453CF7734}" dt="2020-01-16T09:28:56.926" v="5987" actId="478"/>
          <ac:spMkLst>
            <pc:docMk/>
            <pc:sldMk cId="2616573316" sldId="384"/>
            <ac:spMk id="26" creationId="{8E1F950C-729F-4425-B74C-4D301178F8C8}"/>
          </ac:spMkLst>
        </pc:spChg>
        <pc:spChg chg="add del">
          <ac:chgData name="Kulinich Bohdan" userId="48e65c9f34e137d0" providerId="LiveId" clId="{5F1719DF-9111-40D5-BB90-D5A453CF7734}" dt="2020-01-16T09:29:13.610" v="6001" actId="478"/>
          <ac:spMkLst>
            <pc:docMk/>
            <pc:sldMk cId="2616573316" sldId="384"/>
            <ac:spMk id="27" creationId="{FD7CDB62-8D66-45F6-8819-E6E715FB8039}"/>
          </ac:spMkLst>
        </pc:spChg>
        <pc:spChg chg="add del">
          <ac:chgData name="Kulinich Bohdan" userId="48e65c9f34e137d0" providerId="LiveId" clId="{5F1719DF-9111-40D5-BB90-D5A453CF7734}" dt="2020-01-16T09:29:20.592" v="6008" actId="478"/>
          <ac:spMkLst>
            <pc:docMk/>
            <pc:sldMk cId="2616573316" sldId="384"/>
            <ac:spMk id="28" creationId="{B1285A1B-70E0-407C-B698-4B81910B1B65}"/>
          </ac:spMkLst>
        </pc:spChg>
        <pc:spChg chg="add del">
          <ac:chgData name="Kulinich Bohdan" userId="48e65c9f34e137d0" providerId="LiveId" clId="{5F1719DF-9111-40D5-BB90-D5A453CF7734}" dt="2020-01-16T09:29:16.796" v="6004" actId="478"/>
          <ac:spMkLst>
            <pc:docMk/>
            <pc:sldMk cId="2616573316" sldId="384"/>
            <ac:spMk id="29" creationId="{0785E0DE-EC55-4378-B02F-5BFD244E1725}"/>
          </ac:spMkLst>
        </pc:spChg>
        <pc:spChg chg="add del">
          <ac:chgData name="Kulinich Bohdan" userId="48e65c9f34e137d0" providerId="LiveId" clId="{5F1719DF-9111-40D5-BB90-D5A453CF7734}" dt="2020-01-16T09:29:22.045" v="6009" actId="478"/>
          <ac:spMkLst>
            <pc:docMk/>
            <pc:sldMk cId="2616573316" sldId="384"/>
            <ac:spMk id="30" creationId="{EA2D5A11-77A4-4B0F-9DE6-F31482506BFC}"/>
          </ac:spMkLst>
        </pc:spChg>
        <pc:spChg chg="add del">
          <ac:chgData name="Kulinich Bohdan" userId="48e65c9f34e137d0" providerId="LiveId" clId="{5F1719DF-9111-40D5-BB90-D5A453CF7734}" dt="2020-01-16T09:29:06.127" v="5994" actId="478"/>
          <ac:spMkLst>
            <pc:docMk/>
            <pc:sldMk cId="2616573316" sldId="384"/>
            <ac:spMk id="31" creationId="{EADD82FA-FEEF-41CB-A03D-8F7B3A1C81B8}"/>
          </ac:spMkLst>
        </pc:spChg>
        <pc:spChg chg="add del">
          <ac:chgData name="Kulinich Bohdan" userId="48e65c9f34e137d0" providerId="LiveId" clId="{5F1719DF-9111-40D5-BB90-D5A453CF7734}" dt="2020-01-16T09:29:10.548" v="5998" actId="478"/>
          <ac:spMkLst>
            <pc:docMk/>
            <pc:sldMk cId="2616573316" sldId="384"/>
            <ac:spMk id="32" creationId="{9142F657-F4B2-4AEA-A784-A72C1872C357}"/>
          </ac:spMkLst>
        </pc:spChg>
        <pc:spChg chg="add del">
          <ac:chgData name="Kulinich Bohdan" userId="48e65c9f34e137d0" providerId="LiveId" clId="{5F1719DF-9111-40D5-BB90-D5A453CF7734}" dt="2020-01-16T09:28:58.472" v="5989" actId="478"/>
          <ac:spMkLst>
            <pc:docMk/>
            <pc:sldMk cId="2616573316" sldId="384"/>
            <ac:spMk id="33" creationId="{885B8367-55E2-481A-AE83-AC52BF7CC0B3}"/>
          </ac:spMkLst>
        </pc:spChg>
        <pc:spChg chg="add del">
          <ac:chgData name="Kulinich Bohdan" userId="48e65c9f34e137d0" providerId="LiveId" clId="{5F1719DF-9111-40D5-BB90-D5A453CF7734}" dt="2020-01-16T09:29:11.626" v="5999" actId="478"/>
          <ac:spMkLst>
            <pc:docMk/>
            <pc:sldMk cId="2616573316" sldId="384"/>
            <ac:spMk id="34" creationId="{0A8ACC57-364C-4114-97BE-4420FF8F1316}"/>
          </ac:spMkLst>
        </pc:spChg>
        <pc:spChg chg="add del">
          <ac:chgData name="Kulinich Bohdan" userId="48e65c9f34e137d0" providerId="LiveId" clId="{5F1719DF-9111-40D5-BB90-D5A453CF7734}" dt="2020-01-16T09:29:17.656" v="6005" actId="478"/>
          <ac:spMkLst>
            <pc:docMk/>
            <pc:sldMk cId="2616573316" sldId="384"/>
            <ac:spMk id="35" creationId="{158B517A-AD70-497F-97F6-07D2DCA791DF}"/>
          </ac:spMkLst>
        </pc:spChg>
        <pc:spChg chg="add del">
          <ac:chgData name="Kulinich Bohdan" userId="48e65c9f34e137d0" providerId="LiveId" clId="{5F1719DF-9111-40D5-BB90-D5A453CF7734}" dt="2020-01-16T09:29:19.311" v="6007" actId="478"/>
          <ac:spMkLst>
            <pc:docMk/>
            <pc:sldMk cId="2616573316" sldId="384"/>
            <ac:spMk id="36" creationId="{6E8E4F03-8DEA-4EDE-A789-9D62AB6C38E6}"/>
          </ac:spMkLst>
        </pc:spChg>
        <pc:spChg chg="add del">
          <ac:chgData name="Kulinich Bohdan" userId="48e65c9f34e137d0" providerId="LiveId" clId="{5F1719DF-9111-40D5-BB90-D5A453CF7734}" dt="2020-01-16T09:29:23.514" v="6011" actId="478"/>
          <ac:spMkLst>
            <pc:docMk/>
            <pc:sldMk cId="2616573316" sldId="384"/>
            <ac:spMk id="37" creationId="{DC392481-0006-44CC-A39B-0AE1056F7C5F}"/>
          </ac:spMkLst>
        </pc:spChg>
        <pc:spChg chg="add mod ord">
          <ac:chgData name="Kulinich Bohdan" userId="48e65c9f34e137d0" providerId="LiveId" clId="{5F1719DF-9111-40D5-BB90-D5A453CF7734}" dt="2020-01-16T09:39:51.382" v="6082" actId="167"/>
          <ac:spMkLst>
            <pc:docMk/>
            <pc:sldMk cId="2616573316" sldId="384"/>
            <ac:spMk id="81" creationId="{F214E9D4-5325-48E3-A1BC-9ECE514D538C}"/>
          </ac:spMkLst>
        </pc:spChg>
        <pc:spChg chg="add mod">
          <ac:chgData name="Kulinich Bohdan" userId="48e65c9f34e137d0" providerId="LiveId" clId="{5F1719DF-9111-40D5-BB90-D5A453CF7734}" dt="2020-01-16T09:47:06.687" v="6148" actId="1076"/>
          <ac:spMkLst>
            <pc:docMk/>
            <pc:sldMk cId="2616573316" sldId="384"/>
            <ac:spMk id="82" creationId="{59DB9F30-1664-4B0B-9A16-55AE0FCA2744}"/>
          </ac:spMkLst>
        </pc:spChg>
        <pc:spChg chg="add mod">
          <ac:chgData name="Kulinich Bohdan" userId="48e65c9f34e137d0" providerId="LiveId" clId="{5F1719DF-9111-40D5-BB90-D5A453CF7734}" dt="2020-01-16T09:47:36.055" v="6151" actId="16959"/>
          <ac:spMkLst>
            <pc:docMk/>
            <pc:sldMk cId="2616573316" sldId="384"/>
            <ac:spMk id="83" creationId="{26EA1B4C-830B-452B-8408-2319600D1F91}"/>
          </ac:spMkLst>
        </pc:spChg>
        <pc:spChg chg="add mod ord">
          <ac:chgData name="Kulinich Bohdan" userId="48e65c9f34e137d0" providerId="LiveId" clId="{5F1719DF-9111-40D5-BB90-D5A453CF7734}" dt="2020-01-16T09:49:13.907" v="6214" actId="170"/>
          <ac:spMkLst>
            <pc:docMk/>
            <pc:sldMk cId="2616573316" sldId="384"/>
            <ac:spMk id="84" creationId="{AF8742C6-F2EF-4B3B-B7EC-17A43226C436}"/>
          </ac:spMkLst>
        </pc:spChg>
        <pc:spChg chg="add mod">
          <ac:chgData name="Kulinich Bohdan" userId="48e65c9f34e137d0" providerId="LiveId" clId="{5F1719DF-9111-40D5-BB90-D5A453CF7734}" dt="2020-01-16T09:51:16.043" v="6249" actId="1076"/>
          <ac:spMkLst>
            <pc:docMk/>
            <pc:sldMk cId="2616573316" sldId="384"/>
            <ac:spMk id="85" creationId="{039AB050-DA7B-41CA-9B36-B2A48DC332FB}"/>
          </ac:spMkLst>
        </pc:spChg>
        <pc:spChg chg="add mod topLvl">
          <ac:chgData name="Kulinich Bohdan" userId="48e65c9f34e137d0" providerId="LiveId" clId="{5F1719DF-9111-40D5-BB90-D5A453CF7734}" dt="2020-01-16T09:52:37.477" v="6262"/>
          <ac:spMkLst>
            <pc:docMk/>
            <pc:sldMk cId="2616573316" sldId="384"/>
            <ac:spMk id="86" creationId="{789A50C9-C334-4F51-8E3D-9755FB01FD7E}"/>
          </ac:spMkLst>
        </pc:spChg>
        <pc:spChg chg="add mod">
          <ac:chgData name="Kulinich Bohdan" userId="48e65c9f34e137d0" providerId="LiveId" clId="{5F1719DF-9111-40D5-BB90-D5A453CF7734}" dt="2020-01-16T09:53:44.641" v="6284" actId="1076"/>
          <ac:spMkLst>
            <pc:docMk/>
            <pc:sldMk cId="2616573316" sldId="384"/>
            <ac:spMk id="92" creationId="{DA34DA47-94A5-4C33-98E0-1555A1D7CE4E}"/>
          </ac:spMkLst>
        </pc:spChg>
        <pc:spChg chg="add mod">
          <ac:chgData name="Kulinich Bohdan" userId="48e65c9f34e137d0" providerId="LiveId" clId="{5F1719DF-9111-40D5-BB90-D5A453CF7734}" dt="2020-01-16T09:58:45.603" v="6327" actId="1076"/>
          <ac:spMkLst>
            <pc:docMk/>
            <pc:sldMk cId="2616573316" sldId="384"/>
            <ac:spMk id="107" creationId="{5CC6256B-D82E-43A5-B589-FA27A53F04FA}"/>
          </ac:spMkLst>
        </pc:spChg>
        <pc:spChg chg="add mod ord">
          <ac:chgData name="Kulinich Bohdan" userId="48e65c9f34e137d0" providerId="LiveId" clId="{5F1719DF-9111-40D5-BB90-D5A453CF7734}" dt="2020-01-16T10:00:27.344" v="6367" actId="170"/>
          <ac:spMkLst>
            <pc:docMk/>
            <pc:sldMk cId="2616573316" sldId="384"/>
            <ac:spMk id="108" creationId="{A9BF08C5-0FF3-4755-B552-A3038A7B5AE7}"/>
          </ac:spMkLst>
        </pc:spChg>
        <pc:spChg chg="add mod">
          <ac:chgData name="Kulinich Bohdan" userId="48e65c9f34e137d0" providerId="LiveId" clId="{5F1719DF-9111-40D5-BB90-D5A453CF7734}" dt="2020-01-16T09:59:45.526" v="6355" actId="1076"/>
          <ac:spMkLst>
            <pc:docMk/>
            <pc:sldMk cId="2616573316" sldId="384"/>
            <ac:spMk id="109" creationId="{5DBA71B6-62EB-49F8-B0A3-A671BFCC0C6B}"/>
          </ac:spMkLst>
        </pc:spChg>
        <pc:grpChg chg="add del mod">
          <ac:chgData name="Kulinich Bohdan" userId="48e65c9f34e137d0" providerId="LiveId" clId="{5F1719DF-9111-40D5-BB90-D5A453CF7734}" dt="2020-01-16T09:29:40.291" v="6017" actId="165"/>
          <ac:grpSpMkLst>
            <pc:docMk/>
            <pc:sldMk cId="2616573316" sldId="384"/>
            <ac:grpSpMk id="2" creationId="{866C95B5-0291-4F57-B860-69BCE736689E}"/>
          </ac:grpSpMkLst>
        </pc:grpChg>
        <pc:grpChg chg="add del mod">
          <ac:chgData name="Kulinich Bohdan" userId="48e65c9f34e137d0" providerId="LiveId" clId="{5F1719DF-9111-40D5-BB90-D5A453CF7734}" dt="2020-01-16T09:29:53.100" v="6023" actId="165"/>
          <ac:grpSpMkLst>
            <pc:docMk/>
            <pc:sldMk cId="2616573316" sldId="384"/>
            <ac:grpSpMk id="45" creationId="{E9180BD7-6932-48D8-8809-07DFD7FE71AA}"/>
          </ac:grpSpMkLst>
        </pc:grpChg>
        <pc:grpChg chg="add del mod">
          <ac:chgData name="Kulinich Bohdan" userId="48e65c9f34e137d0" providerId="LiveId" clId="{5F1719DF-9111-40D5-BB90-D5A453CF7734}" dt="2020-01-16T09:52:23.245" v="6260" actId="165"/>
          <ac:grpSpMkLst>
            <pc:docMk/>
            <pc:sldMk cId="2616573316" sldId="384"/>
            <ac:grpSpMk id="91" creationId="{21BD7E52-D02F-4D2B-A027-ACDF90CEBABE}"/>
          </ac:grpSpMkLst>
        </pc:grpChg>
        <pc:picChg chg="add">
          <ac:chgData name="Kulinich Bohdan" userId="48e65c9f34e137d0" providerId="LiveId" clId="{5F1719DF-9111-40D5-BB90-D5A453CF7734}" dt="2020-01-16T09:26:43.848" v="5947"/>
          <ac:picMkLst>
            <pc:docMk/>
            <pc:sldMk cId="2616573316" sldId="384"/>
            <ac:picMk id="6" creationId="{DE8A9102-3799-4639-836B-5F7CBDE1BC81}"/>
          </ac:picMkLst>
        </pc:picChg>
        <pc:cxnChg chg="add del mod topLvl">
          <ac:chgData name="Kulinich Bohdan" userId="48e65c9f34e137d0" providerId="LiveId" clId="{5F1719DF-9111-40D5-BB90-D5A453CF7734}" dt="2020-01-16T09:30:04.566" v="6025" actId="478"/>
          <ac:cxnSpMkLst>
            <pc:docMk/>
            <pc:sldMk cId="2616573316" sldId="384"/>
            <ac:cxnSpMk id="9" creationId="{8A1D5C65-B370-4246-AD80-2CA7908A5B63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10" creationId="{A897E6FD-E4B9-4B0A-B5B1-280FD3DE8DD1}"/>
          </ac:cxnSpMkLst>
        </pc:cxnChg>
        <pc:cxnChg chg="add del">
          <ac:chgData name="Kulinich Bohdan" userId="48e65c9f34e137d0" providerId="LiveId" clId="{5F1719DF-9111-40D5-BB90-D5A453CF7734}" dt="2020-01-16T09:28:59.566" v="5991" actId="478"/>
          <ac:cxnSpMkLst>
            <pc:docMk/>
            <pc:sldMk cId="2616573316" sldId="384"/>
            <ac:cxnSpMk id="12" creationId="{4ADFAFB7-C0B7-4711-AA78-C4339E27B71D}"/>
          </ac:cxnSpMkLst>
        </pc:cxnChg>
        <pc:cxnChg chg="add del">
          <ac:chgData name="Kulinich Bohdan" userId="48e65c9f34e137d0" providerId="LiveId" clId="{5F1719DF-9111-40D5-BB90-D5A453CF7734}" dt="2020-01-16T09:29:22.764" v="6010" actId="478"/>
          <ac:cxnSpMkLst>
            <pc:docMk/>
            <pc:sldMk cId="2616573316" sldId="384"/>
            <ac:cxnSpMk id="13" creationId="{D8EDDF22-B496-4940-A6B9-4392EDBFE370}"/>
          </ac:cxnSpMkLst>
        </pc:cxnChg>
        <pc:cxnChg chg="add del">
          <ac:chgData name="Kulinich Bohdan" userId="48e65c9f34e137d0" providerId="LiveId" clId="{5F1719DF-9111-40D5-BB90-D5A453CF7734}" dt="2020-01-16T09:29:12.298" v="6000" actId="478"/>
          <ac:cxnSpMkLst>
            <pc:docMk/>
            <pc:sldMk cId="2616573316" sldId="384"/>
            <ac:cxnSpMk id="15" creationId="{5B47FF78-9D48-482A-9F29-13123FDECF9A}"/>
          </ac:cxnSpMkLst>
        </pc:cxnChg>
        <pc:cxnChg chg="add del">
          <ac:chgData name="Kulinich Bohdan" userId="48e65c9f34e137d0" providerId="LiveId" clId="{5F1719DF-9111-40D5-BB90-D5A453CF7734}" dt="2020-01-16T09:29:08.376" v="5996" actId="478"/>
          <ac:cxnSpMkLst>
            <pc:docMk/>
            <pc:sldMk cId="2616573316" sldId="384"/>
            <ac:cxnSpMk id="16" creationId="{62308BEE-139A-4CD9-9E5F-891C750CC3FC}"/>
          </ac:cxnSpMkLst>
        </pc:cxnChg>
        <pc:cxnChg chg="add del">
          <ac:chgData name="Kulinich Bohdan" userId="48e65c9f34e137d0" providerId="LiveId" clId="{5F1719DF-9111-40D5-BB90-D5A453CF7734}" dt="2020-01-16T09:28:57.582" v="5988" actId="478"/>
          <ac:cxnSpMkLst>
            <pc:docMk/>
            <pc:sldMk cId="2616573316" sldId="384"/>
            <ac:cxnSpMk id="17" creationId="{FD528282-48CB-471E-8524-0584C4769B5F}"/>
          </ac:cxnSpMkLst>
        </pc:cxnChg>
        <pc:cxnChg chg="add del">
          <ac:chgData name="Kulinich Bohdan" userId="48e65c9f34e137d0" providerId="LiveId" clId="{5F1719DF-9111-40D5-BB90-D5A453CF7734}" dt="2020-01-16T09:28:59.066" v="5990" actId="478"/>
          <ac:cxnSpMkLst>
            <pc:docMk/>
            <pc:sldMk cId="2616573316" sldId="384"/>
            <ac:cxnSpMk id="18" creationId="{2F983812-BD8D-4F8C-9DCF-D5DA9CF5167B}"/>
          </ac:cxnSpMkLst>
        </pc:cxnChg>
        <pc:cxnChg chg="add del">
          <ac:chgData name="Kulinich Bohdan" userId="48e65c9f34e137d0" providerId="LiveId" clId="{5F1719DF-9111-40D5-BB90-D5A453CF7734}" dt="2020-01-16T09:29:14.297" v="6002" actId="478"/>
          <ac:cxnSpMkLst>
            <pc:docMk/>
            <pc:sldMk cId="2616573316" sldId="384"/>
            <ac:cxnSpMk id="19" creationId="{7FCECCB9-A704-4BA0-91F1-840CABEA7467}"/>
          </ac:cxnSpMkLst>
        </pc:cxnChg>
        <pc:cxnChg chg="add del">
          <ac:chgData name="Kulinich Bohdan" userId="48e65c9f34e137d0" providerId="LiveId" clId="{5F1719DF-9111-40D5-BB90-D5A453CF7734}" dt="2020-01-16T09:29:25.216" v="6013" actId="478"/>
          <ac:cxnSpMkLst>
            <pc:docMk/>
            <pc:sldMk cId="2616573316" sldId="384"/>
            <ac:cxnSpMk id="20" creationId="{6214713C-C564-49DE-9415-C50449F18260}"/>
          </ac:cxnSpMkLst>
        </pc:cxnChg>
        <pc:cxnChg chg="add del">
          <ac:chgData name="Kulinich Bohdan" userId="48e65c9f34e137d0" providerId="LiveId" clId="{5F1719DF-9111-40D5-BB90-D5A453CF7734}" dt="2020-01-16T09:28:54.755" v="5986" actId="478"/>
          <ac:cxnSpMkLst>
            <pc:docMk/>
            <pc:sldMk cId="2616573316" sldId="384"/>
            <ac:cxnSpMk id="21" creationId="{6272B85E-2D8C-4E15-8CE3-40AF5B36182D}"/>
          </ac:cxnSpMkLst>
        </pc:cxnChg>
        <pc:cxnChg chg="add del">
          <ac:chgData name="Kulinich Bohdan" userId="48e65c9f34e137d0" providerId="LiveId" clId="{5F1719DF-9111-40D5-BB90-D5A453CF7734}" dt="2020-01-16T09:29:15.141" v="6003" actId="478"/>
          <ac:cxnSpMkLst>
            <pc:docMk/>
            <pc:sldMk cId="2616573316" sldId="384"/>
            <ac:cxnSpMk id="22" creationId="{B61075A3-04A7-4E6D-AE82-4CC8239AC059}"/>
          </ac:cxnSpMkLst>
        </pc:cxnChg>
        <pc:cxnChg chg="add del">
          <ac:chgData name="Kulinich Bohdan" userId="48e65c9f34e137d0" providerId="LiveId" clId="{5F1719DF-9111-40D5-BB90-D5A453CF7734}" dt="2020-01-16T09:29:18.343" v="6006" actId="478"/>
          <ac:cxnSpMkLst>
            <pc:docMk/>
            <pc:sldMk cId="2616573316" sldId="384"/>
            <ac:cxnSpMk id="23" creationId="{83FF0B72-D3DE-47C3-8648-8DAACF7CC25D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38" creationId="{EE5741B2-4FE2-4BE9-9C21-CAA0194D1B95}"/>
          </ac:cxnSpMkLst>
        </pc:cxnChg>
        <pc:cxnChg chg="add mod topLvl">
          <ac:chgData name="Kulinich Bohdan" userId="48e65c9f34e137d0" providerId="LiveId" clId="{5F1719DF-9111-40D5-BB90-D5A453CF7734}" dt="2020-01-16T09:53:38.361" v="6283" actId="1076"/>
          <ac:cxnSpMkLst>
            <pc:docMk/>
            <pc:sldMk cId="2616573316" sldId="384"/>
            <ac:cxnSpMk id="39" creationId="{61B7E219-601C-4A6A-A4AD-077FD9210F7F}"/>
          </ac:cxnSpMkLst>
        </pc:cxnChg>
        <pc:cxnChg chg="add mod or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0" creationId="{E75EFB46-D0EA-48A9-AAF3-A73AB1A7A3F9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1" creationId="{8A94132A-E338-4322-AE5F-B15C32848AB7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2" creationId="{FB4FBB29-8E3B-4872-AE87-178726A5E916}"/>
          </ac:cxnSpMkLst>
        </pc:cxnChg>
        <pc:cxnChg chg="add mod topLvl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43" creationId="{E2A55B16-D13A-4B22-8E55-2C9B067F0255}"/>
          </ac:cxnSpMkLst>
        </pc:cxnChg>
        <pc:cxnChg chg="add del">
          <ac:chgData name="Kulinich Bohdan" userId="48e65c9f34e137d0" providerId="LiveId" clId="{5F1719DF-9111-40D5-BB90-D5A453CF7734}" dt="2020-01-16T09:29:00.472" v="5992" actId="478"/>
          <ac:cxnSpMkLst>
            <pc:docMk/>
            <pc:sldMk cId="2616573316" sldId="384"/>
            <ac:cxnSpMk id="44" creationId="{115BB970-07B0-47D3-9C03-A07CBE811CDD}"/>
          </ac:cxnSpMkLst>
        </pc:cxnChg>
        <pc:cxnChg chg="add mod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51" creationId="{98CF8290-724F-459E-9788-4046DDA3463B}"/>
          </ac:cxnSpMkLst>
        </pc:cxnChg>
        <pc:cxnChg chg="add mod">
          <ac:chgData name="Kulinich Bohdan" userId="48e65c9f34e137d0" providerId="LiveId" clId="{5F1719DF-9111-40D5-BB90-D5A453CF7734}" dt="2020-01-16T09:41:17.706" v="6085" actId="208"/>
          <ac:cxnSpMkLst>
            <pc:docMk/>
            <pc:sldMk cId="2616573316" sldId="384"/>
            <ac:cxnSpMk id="56" creationId="{9BEA75E6-BAB0-4DA9-B562-0CD90A280D31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87" creationId="{50B08226-2D44-49D8-A89D-B37ADD221584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88" creationId="{24AA0F84-7128-44FB-AEE9-5B81F4EFDD6B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89" creationId="{AB10F7DC-D2C5-4D6B-AA49-8F7A51140C49}"/>
          </ac:cxnSpMkLst>
        </pc:cxnChg>
        <pc:cxnChg chg="add mod topLvl">
          <ac:chgData name="Kulinich Bohdan" userId="48e65c9f34e137d0" providerId="LiveId" clId="{5F1719DF-9111-40D5-BB90-D5A453CF7734}" dt="2020-01-16T09:52:23.245" v="6260" actId="165"/>
          <ac:cxnSpMkLst>
            <pc:docMk/>
            <pc:sldMk cId="2616573316" sldId="384"/>
            <ac:cxnSpMk id="90" creationId="{3676C073-78E6-42C7-A20D-5DCF50A4F43D}"/>
          </ac:cxnSpMkLst>
        </pc:cxnChg>
        <pc:cxnChg chg="add mod">
          <ac:chgData name="Kulinich Bohdan" userId="48e65c9f34e137d0" providerId="LiveId" clId="{5F1719DF-9111-40D5-BB90-D5A453CF7734}" dt="2020-01-16T09:55:30.554" v="6310" actId="14100"/>
          <ac:cxnSpMkLst>
            <pc:docMk/>
            <pc:sldMk cId="2616573316" sldId="384"/>
            <ac:cxnSpMk id="93" creationId="{4E93E818-51EB-4604-9DE3-50B279E73D88}"/>
          </ac:cxnSpMkLst>
        </pc:cxnChg>
        <pc:cxnChg chg="add mod ord">
          <ac:chgData name="Kulinich Bohdan" userId="48e65c9f34e137d0" providerId="LiveId" clId="{5F1719DF-9111-40D5-BB90-D5A453CF7734}" dt="2020-01-16T11:35:20.201" v="7246" actId="167"/>
          <ac:cxnSpMkLst>
            <pc:docMk/>
            <pc:sldMk cId="2616573316" sldId="384"/>
            <ac:cxnSpMk id="96" creationId="{900AB298-4AE8-4AF3-B154-D6566878001E}"/>
          </ac:cxnSpMkLst>
        </pc:cxnChg>
        <pc:cxnChg chg="add mod">
          <ac:chgData name="Kulinich Bohdan" userId="48e65c9f34e137d0" providerId="LiveId" clId="{5F1719DF-9111-40D5-BB90-D5A453CF7734}" dt="2020-01-16T09:55:24.071" v="6309" actId="1076"/>
          <ac:cxnSpMkLst>
            <pc:docMk/>
            <pc:sldMk cId="2616573316" sldId="384"/>
            <ac:cxnSpMk id="105" creationId="{B5FB2D6D-DFB0-4418-BA17-1F29F0DBC85B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17T09:41:00.434" v="7270" actId="1076"/>
        <pc:sldMkLst>
          <pc:docMk/>
          <pc:sldMk cId="2473902849" sldId="385"/>
        </pc:sldMkLst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5" creationId="{761166C0-9CEF-4FE6-9F86-FFDCCB4226ED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7" creationId="{F95A1D10-BDCB-4A8A-AA70-3F055CCB5AFC}"/>
          </ac:spMkLst>
        </pc:spChg>
        <pc:spChg chg="del">
          <ac:chgData name="Kulinich Bohdan" userId="48e65c9f34e137d0" providerId="LiveId" clId="{5F1719DF-9111-40D5-BB90-D5A453CF7734}" dt="2020-01-16T10:02:02.634" v="6380" actId="478"/>
          <ac:spMkLst>
            <pc:docMk/>
            <pc:sldMk cId="2473902849" sldId="385"/>
            <ac:spMk id="8" creationId="{E10D1BB4-4DD3-400F-B247-7F753AD56F8D}"/>
          </ac:spMkLst>
        </pc:spChg>
        <pc:spChg chg="add mod">
          <ac:chgData name="Kulinich Bohdan" userId="48e65c9f34e137d0" providerId="LiveId" clId="{5F1719DF-9111-40D5-BB90-D5A453CF7734}" dt="2020-01-16T10:10:43.920" v="6422" actId="1076"/>
          <ac:spMkLst>
            <pc:docMk/>
            <pc:sldMk cId="2473902849" sldId="385"/>
            <ac:spMk id="19" creationId="{3AF6CDDE-F8AA-47EF-86E4-A85A28C650DA}"/>
          </ac:spMkLst>
        </pc:spChg>
        <pc:spChg chg="add mod ord">
          <ac:chgData name="Kulinich Bohdan" userId="48e65c9f34e137d0" providerId="LiveId" clId="{5F1719DF-9111-40D5-BB90-D5A453CF7734}" dt="2020-01-16T10:20:30.203" v="6588" actId="167"/>
          <ac:spMkLst>
            <pc:docMk/>
            <pc:sldMk cId="2473902849" sldId="385"/>
            <ac:spMk id="30" creationId="{EE347A17-7268-44AC-846E-C6EA90A20472}"/>
          </ac:spMkLst>
        </pc:spChg>
        <pc:spChg chg="add mod ord">
          <ac:chgData name="Kulinich Bohdan" userId="48e65c9f34e137d0" providerId="LiveId" clId="{5F1719DF-9111-40D5-BB90-D5A453CF7734}" dt="2020-01-16T10:22:47.015" v="6624" actId="167"/>
          <ac:spMkLst>
            <pc:docMk/>
            <pc:sldMk cId="2473902849" sldId="385"/>
            <ac:spMk id="31" creationId="{13D63C4C-5014-4A2C-AB7B-6B0EBACBD38A}"/>
          </ac:spMkLst>
        </pc:spChg>
        <pc:spChg chg="add mod ord">
          <ac:chgData name="Kulinich Bohdan" userId="48e65c9f34e137d0" providerId="LiveId" clId="{5F1719DF-9111-40D5-BB90-D5A453CF7734}" dt="2020-01-16T10:38:21.068" v="6880"/>
          <ac:spMkLst>
            <pc:docMk/>
            <pc:sldMk cId="2473902849" sldId="385"/>
            <ac:spMk id="50" creationId="{22F6D123-5856-4707-953E-C97E0131E145}"/>
          </ac:spMkLst>
        </pc:spChg>
        <pc:spChg chg="add mod">
          <ac:chgData name="Kulinich Bohdan" userId="48e65c9f34e137d0" providerId="LiveId" clId="{5F1719DF-9111-40D5-BB90-D5A453CF7734}" dt="2020-01-16T10:10:31.282" v="6417" actId="20577"/>
          <ac:spMkLst>
            <pc:docMk/>
            <pc:sldMk cId="2473902849" sldId="385"/>
            <ac:spMk id="52" creationId="{D481F4A2-C44C-4005-BD91-FBDCAC8088AD}"/>
          </ac:spMkLst>
        </pc:spChg>
        <pc:spChg chg="add mod">
          <ac:chgData name="Kulinich Bohdan" userId="48e65c9f34e137d0" providerId="LiveId" clId="{5F1719DF-9111-40D5-BB90-D5A453CF7734}" dt="2020-01-16T10:10:40.858" v="6421" actId="1076"/>
          <ac:spMkLst>
            <pc:docMk/>
            <pc:sldMk cId="2473902849" sldId="385"/>
            <ac:spMk id="53" creationId="{7172E6D4-537A-48F3-AB90-94C9D4DF7CB5}"/>
          </ac:spMkLst>
        </pc:spChg>
        <pc:spChg chg="add mod">
          <ac:chgData name="Kulinich Bohdan" userId="48e65c9f34e137d0" providerId="LiveId" clId="{5F1719DF-9111-40D5-BB90-D5A453CF7734}" dt="2020-01-16T10:10:54.527" v="6426" actId="1076"/>
          <ac:spMkLst>
            <pc:docMk/>
            <pc:sldMk cId="2473902849" sldId="385"/>
            <ac:spMk id="54" creationId="{3B286D1C-40E0-4ECA-848F-7F74D2CE5912}"/>
          </ac:spMkLst>
        </pc:spChg>
        <pc:spChg chg="add mod">
          <ac:chgData name="Kulinich Bohdan" userId="48e65c9f34e137d0" providerId="LiveId" clId="{5F1719DF-9111-40D5-BB90-D5A453CF7734}" dt="2020-01-16T10:12:28.630" v="6440" actId="1076"/>
          <ac:spMkLst>
            <pc:docMk/>
            <pc:sldMk cId="2473902849" sldId="385"/>
            <ac:spMk id="55" creationId="{9E796129-01CC-4CE2-9675-236D81CE822D}"/>
          </ac:spMkLst>
        </pc:spChg>
        <pc:spChg chg="add mod">
          <ac:chgData name="Kulinich Bohdan" userId="48e65c9f34e137d0" providerId="LiveId" clId="{5F1719DF-9111-40D5-BB90-D5A453CF7734}" dt="2020-01-16T10:13:06.699" v="6449" actId="1076"/>
          <ac:spMkLst>
            <pc:docMk/>
            <pc:sldMk cId="2473902849" sldId="385"/>
            <ac:spMk id="57" creationId="{B23D1A58-C114-471F-A5EC-7EB97F0ED415}"/>
          </ac:spMkLst>
        </pc:spChg>
        <pc:spChg chg="add mod">
          <ac:chgData name="Kulinich Bohdan" userId="48e65c9f34e137d0" providerId="LiveId" clId="{5F1719DF-9111-40D5-BB90-D5A453CF7734}" dt="2020-01-16T10:11:43.796" v="6435" actId="20577"/>
          <ac:spMkLst>
            <pc:docMk/>
            <pc:sldMk cId="2473902849" sldId="385"/>
            <ac:spMk id="58" creationId="{1B9FD3C7-4FB3-433F-A9AB-BE8E59C3E28D}"/>
          </ac:spMkLst>
        </pc:spChg>
        <pc:spChg chg="add mod ord">
          <ac:chgData name="Kulinich Bohdan" userId="48e65c9f34e137d0" providerId="LiveId" clId="{5F1719DF-9111-40D5-BB90-D5A453CF7734}" dt="2020-01-16T11:19:52.742" v="6920" actId="166"/>
          <ac:spMkLst>
            <pc:docMk/>
            <pc:sldMk cId="2473902849" sldId="385"/>
            <ac:spMk id="59" creationId="{E1B9F5A2-0A29-4EFC-9215-AA8350BFB0D8}"/>
          </ac:spMkLst>
        </pc:spChg>
        <pc:spChg chg="add del">
          <ac:chgData name="Kulinich Bohdan" userId="48e65c9f34e137d0" providerId="LiveId" clId="{5F1719DF-9111-40D5-BB90-D5A453CF7734}" dt="2020-01-16T10:12:32.472" v="6442"/>
          <ac:spMkLst>
            <pc:docMk/>
            <pc:sldMk cId="2473902849" sldId="385"/>
            <ac:spMk id="60" creationId="{457FB825-0E61-472E-8342-D7E0ACAA8A96}"/>
          </ac:spMkLst>
        </pc:spChg>
        <pc:spChg chg="add mod ord">
          <ac:chgData name="Kulinich Bohdan" userId="48e65c9f34e137d0" providerId="LiveId" clId="{5F1719DF-9111-40D5-BB90-D5A453CF7734}" dt="2020-01-16T10:14:24.118" v="6466" actId="166"/>
          <ac:spMkLst>
            <pc:docMk/>
            <pc:sldMk cId="2473902849" sldId="385"/>
            <ac:spMk id="61" creationId="{95807A79-ED05-4019-B5BC-A0B6C4287489}"/>
          </ac:spMkLst>
        </pc:spChg>
        <pc:spChg chg="add mod ord">
          <ac:chgData name="Kulinich Bohdan" userId="48e65c9f34e137d0" providerId="LiveId" clId="{5F1719DF-9111-40D5-BB90-D5A453CF7734}" dt="2020-01-16T11:20:46.806" v="6925" actId="166"/>
          <ac:spMkLst>
            <pc:docMk/>
            <pc:sldMk cId="2473902849" sldId="385"/>
            <ac:spMk id="62" creationId="{E6821646-05FC-46C6-8A10-CCCCD4EB6C4D}"/>
          </ac:spMkLst>
        </pc:spChg>
        <pc:spChg chg="add mod ord">
          <ac:chgData name="Kulinich Bohdan" userId="48e65c9f34e137d0" providerId="LiveId" clId="{5F1719DF-9111-40D5-BB90-D5A453CF7734}" dt="2020-01-16T10:32:53.890" v="6799" actId="167"/>
          <ac:spMkLst>
            <pc:docMk/>
            <pc:sldMk cId="2473902849" sldId="385"/>
            <ac:spMk id="73" creationId="{B94D068B-7B54-4A87-A637-F2C9FE5B53F0}"/>
          </ac:spMkLst>
        </pc:spChg>
        <pc:spChg chg="add mod ord">
          <ac:chgData name="Kulinich Bohdan" userId="48e65c9f34e137d0" providerId="LiveId" clId="{5F1719DF-9111-40D5-BB90-D5A453CF7734}" dt="2020-01-16T10:32:43.882" v="6781" actId="167"/>
          <ac:spMkLst>
            <pc:docMk/>
            <pc:sldMk cId="2473902849" sldId="385"/>
            <ac:spMk id="76" creationId="{4C1740C1-E139-459A-ABA1-4EEF6EF1E12E}"/>
          </ac:spMkLst>
        </pc:spChg>
        <pc:spChg chg="add mod ord">
          <ac:chgData name="Kulinich Bohdan" userId="48e65c9f34e137d0" providerId="LiveId" clId="{5F1719DF-9111-40D5-BB90-D5A453CF7734}" dt="2020-01-16T11:21:55.208" v="6940" actId="167"/>
          <ac:spMkLst>
            <pc:docMk/>
            <pc:sldMk cId="2473902849" sldId="385"/>
            <ac:spMk id="77" creationId="{D2BD264D-DA6E-4869-8D7E-462A2BBFEDBD}"/>
          </ac:spMkLst>
        </pc:spChg>
        <pc:spChg chg="add mod ord">
          <ac:chgData name="Kulinich Bohdan" userId="48e65c9f34e137d0" providerId="LiveId" clId="{5F1719DF-9111-40D5-BB90-D5A453CF7734}" dt="2020-01-16T10:32:29.078" v="6753" actId="167"/>
          <ac:spMkLst>
            <pc:docMk/>
            <pc:sldMk cId="2473902849" sldId="385"/>
            <ac:spMk id="78" creationId="{166410C5-1224-4D5E-9635-A24A7031A403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1" creationId="{F214E9D4-5325-48E3-A1BC-9ECE514D538C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2" creationId="{59DB9F30-1664-4B0B-9A16-55AE0FCA2744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3" creationId="{26EA1B4C-830B-452B-8408-2319600D1F91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4" creationId="{AF8742C6-F2EF-4B3B-B7EC-17A43226C436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5" creationId="{039AB050-DA7B-41CA-9B36-B2A48DC332FB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86" creationId="{789A50C9-C334-4F51-8E3D-9755FB01FD7E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92" creationId="{DA34DA47-94A5-4C33-98E0-1555A1D7CE4E}"/>
          </ac:spMkLst>
        </pc:spChg>
        <pc:spChg chg="add mod">
          <ac:chgData name="Kulinich Bohdan" userId="48e65c9f34e137d0" providerId="LiveId" clId="{5F1719DF-9111-40D5-BB90-D5A453CF7734}" dt="2020-01-16T10:30:42.098" v="6744" actId="1076"/>
          <ac:spMkLst>
            <pc:docMk/>
            <pc:sldMk cId="2473902849" sldId="385"/>
            <ac:spMk id="94" creationId="{5CA2E78B-59CE-41A7-B299-0A2A1EA2D9CF}"/>
          </ac:spMkLst>
        </pc:spChg>
        <pc:spChg chg="add mod">
          <ac:chgData name="Kulinich Bohdan" userId="48e65c9f34e137d0" providerId="LiveId" clId="{5F1719DF-9111-40D5-BB90-D5A453CF7734}" dt="2020-01-16T10:31:20.296" v="6751" actId="20577"/>
          <ac:spMkLst>
            <pc:docMk/>
            <pc:sldMk cId="2473902849" sldId="385"/>
            <ac:spMk id="95" creationId="{F4E3D39E-1883-491C-9E70-48CFB3508FB0}"/>
          </ac:spMkLst>
        </pc:spChg>
        <pc:spChg chg="add mod">
          <ac:chgData name="Kulinich Bohdan" userId="48e65c9f34e137d0" providerId="LiveId" clId="{5F1719DF-9111-40D5-BB90-D5A453CF7734}" dt="2020-01-16T10:33:52.962" v="6848" actId="1076"/>
          <ac:spMkLst>
            <pc:docMk/>
            <pc:sldMk cId="2473902849" sldId="385"/>
            <ac:spMk id="97" creationId="{2102D104-BFBF-42CD-9CF9-939D53CD1915}"/>
          </ac:spMkLst>
        </pc:spChg>
        <pc:spChg chg="add mod ord">
          <ac:chgData name="Kulinich Bohdan" userId="48e65c9f34e137d0" providerId="LiveId" clId="{5F1719DF-9111-40D5-BB90-D5A453CF7734}" dt="2020-01-16T11:20:46.806" v="6925" actId="166"/>
          <ac:spMkLst>
            <pc:docMk/>
            <pc:sldMk cId="2473902849" sldId="385"/>
            <ac:spMk id="98" creationId="{59C66C2E-6B9C-4BEF-ACB9-EBE7B89B3A86}"/>
          </ac:spMkLst>
        </pc:spChg>
        <pc:spChg chg="add mod">
          <ac:chgData name="Kulinich Bohdan" userId="48e65c9f34e137d0" providerId="LiveId" clId="{5F1719DF-9111-40D5-BB90-D5A453CF7734}" dt="2020-01-16T11:23:41.013" v="6958" actId="20577"/>
          <ac:spMkLst>
            <pc:docMk/>
            <pc:sldMk cId="2473902849" sldId="385"/>
            <ac:spMk id="99" creationId="{930E7773-253B-486D-80E2-7794FB9A881C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107" creationId="{5CC6256B-D82E-43A5-B589-FA27A53F04FA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108" creationId="{A9BF08C5-0FF3-4755-B552-A3038A7B5AE7}"/>
          </ac:spMkLst>
        </pc:spChg>
        <pc:spChg chg="del">
          <ac:chgData name="Kulinich Bohdan" userId="48e65c9f34e137d0" providerId="LiveId" clId="{5F1719DF-9111-40D5-BB90-D5A453CF7734}" dt="2020-01-16T10:02:01.025" v="6379" actId="478"/>
          <ac:spMkLst>
            <pc:docMk/>
            <pc:sldMk cId="2473902849" sldId="385"/>
            <ac:spMk id="109" creationId="{5DBA71B6-62EB-49F8-B0A3-A671BFCC0C6B}"/>
          </ac:spMkLst>
        </pc:spChg>
        <pc:spChg chg="add mod">
          <ac:chgData name="Kulinich Bohdan" userId="48e65c9f34e137d0" providerId="LiveId" clId="{5F1719DF-9111-40D5-BB90-D5A453CF7734}" dt="2020-01-17T09:41:00.434" v="7270" actId="1076"/>
          <ac:spMkLst>
            <pc:docMk/>
            <pc:sldMk cId="2473902849" sldId="385"/>
            <ac:spMk id="110" creationId="{8E56B8DF-EA57-4521-B78A-75292173BEEE}"/>
          </ac:spMkLst>
        </pc:spChg>
        <pc:spChg chg="add mod">
          <ac:chgData name="Kulinich Bohdan" userId="48e65c9f34e137d0" providerId="LiveId" clId="{5F1719DF-9111-40D5-BB90-D5A453CF7734}" dt="2020-01-16T11:29:35.704" v="7234" actId="1076"/>
          <ac:spMkLst>
            <pc:docMk/>
            <pc:sldMk cId="2473902849" sldId="385"/>
            <ac:spMk id="111" creationId="{FC9FEA9F-9A3E-47CF-8CDA-50DF6F94F07B}"/>
          </ac:spMkLst>
        </pc:spChg>
        <pc:picChg chg="del">
          <ac:chgData name="Kulinich Bohdan" userId="48e65c9f34e137d0" providerId="LiveId" clId="{5F1719DF-9111-40D5-BB90-D5A453CF7734}" dt="2020-01-16T10:02:01.025" v="6379" actId="478"/>
          <ac:picMkLst>
            <pc:docMk/>
            <pc:sldMk cId="2473902849" sldId="385"/>
            <ac:picMk id="6" creationId="{DE8A9102-3799-4639-836B-5F7CBDE1BC81}"/>
          </ac:picMkLst>
        </pc:picChg>
        <pc:picChg chg="add del">
          <ac:chgData name="Kulinich Bohdan" userId="48e65c9f34e137d0" providerId="LiveId" clId="{5F1719DF-9111-40D5-BB90-D5A453CF7734}" dt="2020-01-16T11:15:35.212" v="6885"/>
          <ac:picMkLst>
            <pc:docMk/>
            <pc:sldMk cId="2473902849" sldId="385"/>
            <ac:picMk id="64" creationId="{2FF59BC1-987E-4FBF-B638-0B5756FAF920}"/>
          </ac:picMkLst>
        </pc:picChg>
        <pc:picChg chg="add">
          <ac:chgData name="Kulinich Bohdan" userId="48e65c9f34e137d0" providerId="LiveId" clId="{5F1719DF-9111-40D5-BB90-D5A453CF7734}" dt="2020-01-16T10:18:34.027" v="6516"/>
          <ac:picMkLst>
            <pc:docMk/>
            <pc:sldMk cId="2473902849" sldId="385"/>
            <ac:picMk id="74" creationId="{275091E3-3294-423C-A234-B692FE9F5DC9}"/>
          </ac:picMkLst>
        </pc:pic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10" creationId="{A897E6FD-E4B9-4B0A-B5B1-280FD3DE8DD1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34" creationId="{3E9B26C7-48C2-4807-BBBD-580952B11477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37" creationId="{46B64E25-1236-4F8A-A8FE-F53EEDB036AE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38" creationId="{EE5741B2-4FE2-4BE9-9C21-CAA0194D1B95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39" creationId="{61B7E219-601C-4A6A-A4AD-077FD9210F7F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40" creationId="{E75EFB46-D0EA-48A9-AAF3-A73AB1A7A3F9}"/>
          </ac:cxnSpMkLst>
        </pc:cxnChg>
        <pc:cxnChg chg="del mod">
          <ac:chgData name="Kulinich Bohdan" userId="48e65c9f34e137d0" providerId="LiveId" clId="{5F1719DF-9111-40D5-BB90-D5A453CF7734}" dt="2020-01-16T10:02:02.634" v="6380" actId="478"/>
          <ac:cxnSpMkLst>
            <pc:docMk/>
            <pc:sldMk cId="2473902849" sldId="385"/>
            <ac:cxnSpMk id="41" creationId="{8A94132A-E338-4322-AE5F-B15C32848AB7}"/>
          </ac:cxnSpMkLst>
        </pc:cxnChg>
        <pc:cxnChg chg="del mod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42" creationId="{FB4FBB29-8E3B-4872-AE87-178726A5E916}"/>
          </ac:cxnSpMkLst>
        </pc:cxnChg>
        <pc:cxnChg chg="del mod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43" creationId="{E2A55B16-D13A-4B22-8E55-2C9B067F0255}"/>
          </ac:cxnSpMkLst>
        </pc:cxnChg>
        <pc:cxnChg chg="add mod ord">
          <ac:chgData name="Kulinich Bohdan" userId="48e65c9f34e137d0" providerId="LiveId" clId="{5F1719DF-9111-40D5-BB90-D5A453CF7734}" dt="2020-01-16T10:20:34.437" v="6589" actId="167"/>
          <ac:cxnSpMkLst>
            <pc:docMk/>
            <pc:sldMk cId="2473902849" sldId="385"/>
            <ac:cxnSpMk id="44" creationId="{F992F9CA-F12A-4DCE-88FC-6C7BBB053712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45" creationId="{3582FC3F-8F01-4DEC-8D5A-3CA7086F904A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46" creationId="{7C9F8A0E-1B79-49FA-9FAF-2FABDA7C5960}"/>
          </ac:cxnSpMkLst>
        </pc:cxnChg>
        <pc:cxnChg chg="add mod">
          <ac:chgData name="Kulinich Bohdan" userId="48e65c9f34e137d0" providerId="LiveId" clId="{5F1719DF-9111-40D5-BB90-D5A453CF7734}" dt="2020-01-16T10:11:56.606" v="6436" actId="208"/>
          <ac:cxnSpMkLst>
            <pc:docMk/>
            <pc:sldMk cId="2473902849" sldId="385"/>
            <ac:cxnSpMk id="48" creationId="{58A99F73-FF62-49FC-A23B-5F29859DCBDE}"/>
          </ac:cxnSpMkLst>
        </pc:cxnChg>
        <pc:cxnChg chg="del mod">
          <ac:chgData name="Kulinich Bohdan" userId="48e65c9f34e137d0" providerId="LiveId" clId="{5F1719DF-9111-40D5-BB90-D5A453CF7734}" dt="2020-01-16T10:02:02.634" v="6380" actId="478"/>
          <ac:cxnSpMkLst>
            <pc:docMk/>
            <pc:sldMk cId="2473902849" sldId="385"/>
            <ac:cxnSpMk id="51" creationId="{98CF8290-724F-459E-9788-4046DDA3463B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56" creationId="{9BEA75E6-BAB0-4DA9-B562-0CD90A280D31}"/>
          </ac:cxnSpMkLst>
        </pc:cxnChg>
        <pc:cxnChg chg="add mod">
          <ac:chgData name="Kulinich Bohdan" userId="48e65c9f34e137d0" providerId="LiveId" clId="{5F1719DF-9111-40D5-BB90-D5A453CF7734}" dt="2020-01-16T10:14:35.428" v="6467" actId="1582"/>
          <ac:cxnSpMkLst>
            <pc:docMk/>
            <pc:sldMk cId="2473902849" sldId="385"/>
            <ac:cxnSpMk id="63" creationId="{5EFA6156-9F19-4597-AB32-9806BFF7160C}"/>
          </ac:cxnSpMkLst>
        </pc:cxnChg>
        <pc:cxnChg chg="add mod">
          <ac:chgData name="Kulinich Bohdan" userId="48e65c9f34e137d0" providerId="LiveId" clId="{5F1719DF-9111-40D5-BB90-D5A453CF7734}" dt="2020-01-16T11:17:06.636" v="6893" actId="693"/>
          <ac:cxnSpMkLst>
            <pc:docMk/>
            <pc:sldMk cId="2473902849" sldId="385"/>
            <ac:cxnSpMk id="69" creationId="{F8A9D920-DF52-4BA1-962F-7E3DCF143938}"/>
          </ac:cxnSpMkLst>
        </pc:cxnChg>
        <pc:cxnChg chg="add mod">
          <ac:chgData name="Kulinich Bohdan" userId="48e65c9f34e137d0" providerId="LiveId" clId="{5F1719DF-9111-40D5-BB90-D5A453CF7734}" dt="2020-01-16T10:27:28.032" v="6711" actId="1076"/>
          <ac:cxnSpMkLst>
            <pc:docMk/>
            <pc:sldMk cId="2473902849" sldId="385"/>
            <ac:cxnSpMk id="79" creationId="{32D3A6AC-1877-4BA7-B50E-FCBE25240260}"/>
          </ac:cxnSpMkLst>
        </pc:cxnChg>
        <pc:cxnChg chg="add mod">
          <ac:chgData name="Kulinich Bohdan" userId="48e65c9f34e137d0" providerId="LiveId" clId="{5F1719DF-9111-40D5-BB90-D5A453CF7734}" dt="2020-01-16T10:28:11.368" v="6720" actId="1582"/>
          <ac:cxnSpMkLst>
            <pc:docMk/>
            <pc:sldMk cId="2473902849" sldId="385"/>
            <ac:cxnSpMk id="80" creationId="{7E3533C5-E00E-4BD3-AB2F-B747D9D40317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87" creationId="{50B08226-2D44-49D8-A89D-B37ADD221584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88" creationId="{24AA0F84-7128-44FB-AEE9-5B81F4EFDD6B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89" creationId="{AB10F7DC-D2C5-4D6B-AA49-8F7A51140C49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90" creationId="{3676C073-78E6-42C7-A20D-5DCF50A4F43D}"/>
          </ac:cxnSpMkLst>
        </pc:cxnChg>
        <pc:cxnChg chg="add mod">
          <ac:chgData name="Kulinich Bohdan" userId="48e65c9f34e137d0" providerId="LiveId" clId="{5F1719DF-9111-40D5-BB90-D5A453CF7734}" dt="2020-01-16T11:17:18.887" v="6894" actId="14100"/>
          <ac:cxnSpMkLst>
            <pc:docMk/>
            <pc:sldMk cId="2473902849" sldId="385"/>
            <ac:cxnSpMk id="91" creationId="{3B9AD4F0-381E-4E9A-B488-77A1FE0C92D5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93" creationId="{4E93E818-51EB-4604-9DE3-50B279E73D88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96" creationId="{900AB298-4AE8-4AF3-B154-D6566878001E}"/>
          </ac:cxnSpMkLst>
        </pc:cxnChg>
        <pc:cxnChg chg="add mod ord">
          <ac:chgData name="Kulinich Bohdan" userId="48e65c9f34e137d0" providerId="LiveId" clId="{5F1719DF-9111-40D5-BB90-D5A453CF7734}" dt="2020-01-16T11:17:49.321" v="6902" actId="167"/>
          <ac:cxnSpMkLst>
            <pc:docMk/>
            <pc:sldMk cId="2473902849" sldId="385"/>
            <ac:cxnSpMk id="100" creationId="{2D6CBD6F-4311-4E8D-8B41-24FFC4EF6172}"/>
          </ac:cxnSpMkLst>
        </pc:cxnChg>
        <pc:cxnChg chg="add mod">
          <ac:chgData name="Kulinich Bohdan" userId="48e65c9f34e137d0" providerId="LiveId" clId="{5F1719DF-9111-40D5-BB90-D5A453CF7734}" dt="2020-01-16T11:18:12.607" v="6908" actId="1076"/>
          <ac:cxnSpMkLst>
            <pc:docMk/>
            <pc:sldMk cId="2473902849" sldId="385"/>
            <ac:cxnSpMk id="101" creationId="{5458E5A9-D93D-464E-BC8B-9D957682D049}"/>
          </ac:cxnSpMkLst>
        </pc:cxnChg>
        <pc:cxnChg chg="add mod">
          <ac:chgData name="Kulinich Bohdan" userId="48e65c9f34e137d0" providerId="LiveId" clId="{5F1719DF-9111-40D5-BB90-D5A453CF7734}" dt="2020-01-16T11:20:27.204" v="6924" actId="14100"/>
          <ac:cxnSpMkLst>
            <pc:docMk/>
            <pc:sldMk cId="2473902849" sldId="385"/>
            <ac:cxnSpMk id="103" creationId="{E854293F-6FD5-4F1E-B407-EFF8B577E58C}"/>
          </ac:cxnSpMkLst>
        </pc:cxnChg>
        <pc:cxnChg chg="del">
          <ac:chgData name="Kulinich Bohdan" userId="48e65c9f34e137d0" providerId="LiveId" clId="{5F1719DF-9111-40D5-BB90-D5A453CF7734}" dt="2020-01-16T10:02:01.025" v="6379" actId="478"/>
          <ac:cxnSpMkLst>
            <pc:docMk/>
            <pc:sldMk cId="2473902849" sldId="385"/>
            <ac:cxnSpMk id="105" creationId="{B5FB2D6D-DFB0-4418-BA17-1F29F0DBC85B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0T11:35:01.951" v="9327" actId="1076"/>
        <pc:sldMkLst>
          <pc:docMk/>
          <pc:sldMk cId="4022098799" sldId="386"/>
        </pc:sldMkLst>
        <pc:spChg chg="add del mod">
          <ac:chgData name="Kulinich Bohdan" userId="48e65c9f34e137d0" providerId="LiveId" clId="{5F1719DF-9111-40D5-BB90-D5A453CF7734}" dt="2020-01-19T18:49:05.752" v="7681" actId="478"/>
          <ac:spMkLst>
            <pc:docMk/>
            <pc:sldMk cId="4022098799" sldId="386"/>
            <ac:spMk id="2" creationId="{2FBF4207-492F-4520-B572-708603B0FC03}"/>
          </ac:spMkLst>
        </pc:spChg>
        <pc:spChg chg="mod">
          <ac:chgData name="Kulinich Bohdan" userId="48e65c9f34e137d0" providerId="LiveId" clId="{5F1719DF-9111-40D5-BB90-D5A453CF7734}" dt="2020-01-19T18:48:38.612" v="7668" actId="207"/>
          <ac:spMkLst>
            <pc:docMk/>
            <pc:sldMk cId="4022098799" sldId="386"/>
            <ac:spMk id="3" creationId="{00000000-0000-0000-0000-000000000000}"/>
          </ac:spMkLst>
        </pc:spChg>
        <pc:spChg chg="mod">
          <ac:chgData name="Kulinich Bohdan" userId="48e65c9f34e137d0" providerId="LiveId" clId="{5F1719DF-9111-40D5-BB90-D5A453CF7734}" dt="2020-01-17T19:24:27.860" v="7472" actId="20577"/>
          <ac:spMkLst>
            <pc:docMk/>
            <pc:sldMk cId="4022098799" sldId="386"/>
            <ac:spMk id="4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19T18:52:38.534" v="7799" actId="790"/>
          <ac:spMkLst>
            <pc:docMk/>
            <pc:sldMk cId="4022098799" sldId="386"/>
            <ac:spMk id="6" creationId="{31AA4651-6449-431C-A5FD-D3D2260AD73D}"/>
          </ac:spMkLst>
        </pc:spChg>
        <pc:spChg chg="add del mod">
          <ac:chgData name="Kulinich Bohdan" userId="48e65c9f34e137d0" providerId="LiveId" clId="{5F1719DF-9111-40D5-BB90-D5A453CF7734}" dt="2020-01-17T19:34:35.039" v="7473" actId="478"/>
          <ac:spMkLst>
            <pc:docMk/>
            <pc:sldMk cId="4022098799" sldId="386"/>
            <ac:spMk id="6" creationId="{4CD1B612-D16C-4F70-8335-78480BFE8EC8}"/>
          </ac:spMkLst>
        </pc:spChg>
        <pc:spChg chg="add mod">
          <ac:chgData name="Kulinich Bohdan" userId="48e65c9f34e137d0" providerId="LiveId" clId="{5F1719DF-9111-40D5-BB90-D5A453CF7734}" dt="2020-01-17T19:45:17.272" v="7527" actId="14100"/>
          <ac:spMkLst>
            <pc:docMk/>
            <pc:sldMk cId="4022098799" sldId="386"/>
            <ac:spMk id="8" creationId="{5E86D114-5B40-449C-B52C-BD0935B6C213}"/>
          </ac:spMkLst>
        </pc:spChg>
        <pc:spChg chg="add mod">
          <ac:chgData name="Kulinich Bohdan" userId="48e65c9f34e137d0" providerId="LiveId" clId="{5F1719DF-9111-40D5-BB90-D5A453CF7734}" dt="2020-01-18T08:41:11.937" v="7646" actId="1076"/>
          <ac:spMkLst>
            <pc:docMk/>
            <pc:sldMk cId="4022098799" sldId="386"/>
            <ac:spMk id="12" creationId="{588E32DB-7323-4C03-85E0-FDB24F7E9D8C}"/>
          </ac:spMkLst>
        </pc:spChg>
        <pc:spChg chg="add del mod">
          <ac:chgData name="Kulinich Bohdan" userId="48e65c9f34e137d0" providerId="LiveId" clId="{5F1719DF-9111-40D5-BB90-D5A453CF7734}" dt="2020-01-18T08:43:45.118" v="7655" actId="478"/>
          <ac:spMkLst>
            <pc:docMk/>
            <pc:sldMk cId="4022098799" sldId="386"/>
            <ac:spMk id="15" creationId="{1C7ED64A-AF83-4FAF-918B-95C7301F8AEE}"/>
          </ac:spMkLst>
        </pc:spChg>
        <pc:spChg chg="add mod ord">
          <ac:chgData name="Kulinich Bohdan" userId="48e65c9f34e137d0" providerId="LiveId" clId="{5F1719DF-9111-40D5-BB90-D5A453CF7734}" dt="2020-01-20T11:33:03.460" v="9221" actId="166"/>
          <ac:spMkLst>
            <pc:docMk/>
            <pc:sldMk cId="4022098799" sldId="386"/>
            <ac:spMk id="17" creationId="{0FB82407-F13A-460F-84D2-D90213E1A8A3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18" creationId="{BFC6C3AA-6F38-4675-B80A-9AC4E503268C}"/>
          </ac:spMkLst>
        </pc:spChg>
        <pc:spChg chg="del">
          <ac:chgData name="Kulinich Bohdan" userId="48e65c9f34e137d0" providerId="LiveId" clId="{5F1719DF-9111-40D5-BB90-D5A453CF7734}" dt="2020-01-17T10:12:48.480" v="7274" actId="478"/>
          <ac:spMkLst>
            <pc:docMk/>
            <pc:sldMk cId="4022098799" sldId="386"/>
            <ac:spMk id="19" creationId="{3AF6CDDE-F8AA-47EF-86E4-A85A28C650DA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19" creationId="{F7A7F7C2-756E-4F4D-BD99-AB1B403E4C00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1" creationId="{D5800B2F-7D84-4E0C-A1E1-95821C444D28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2" creationId="{CD5247AF-5D16-4A8B-93F0-08615B3985E5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3" creationId="{0C455545-7FA1-4384-B409-94CF3207358F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4" creationId="{D29EC06A-86F6-4467-9EAF-14C0986EAE12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5" creationId="{32C3D691-E630-4E05-AB19-DB55F34BA213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7" creationId="{B3657F94-15BC-4AFD-B2C9-0A37E2AC247D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8" creationId="{436CF9FA-169B-446F-B18E-B014C0B7FC42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29" creationId="{36751CEC-E98C-4E0A-B10D-C27C76333209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0" creationId="{EB99B965-B324-4F65-8118-3365282AE75F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30" creationId="{EE347A17-7268-44AC-846E-C6EA90A20472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31" creationId="{13D63C4C-5014-4A2C-AB7B-6B0EBACBD38A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1" creationId="{79114AEC-845E-46DA-B434-DDAE72935CB5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2" creationId="{9A953DB2-91BA-49D2-8E30-F9509F784FDD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3" creationId="{317F7FF4-2E0E-4A76-973C-5F1FE7367BE1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4" creationId="{952A697E-909D-4050-91DE-2E4814165889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35" creationId="{760FB206-AF63-4F1B-85AE-B2E139EF963E}"/>
          </ac:spMkLst>
        </pc:spChg>
        <pc:spChg chg="add del mod">
          <ac:chgData name="Kulinich Bohdan" userId="48e65c9f34e137d0" providerId="LiveId" clId="{5F1719DF-9111-40D5-BB90-D5A453CF7734}" dt="2020-01-17T10:50:43.002" v="7355" actId="478"/>
          <ac:spMkLst>
            <pc:docMk/>
            <pc:sldMk cId="4022098799" sldId="386"/>
            <ac:spMk id="47" creationId="{AD4B1EBD-9A67-414F-ADC7-8349146D932C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0" creationId="{22F6D123-5856-4707-953E-C97E0131E145}"/>
          </ac:spMkLst>
        </pc:spChg>
        <pc:spChg chg="add del mod">
          <ac:chgData name="Kulinich Bohdan" userId="48e65c9f34e137d0" providerId="LiveId" clId="{5F1719DF-9111-40D5-BB90-D5A453CF7734}" dt="2020-01-17T19:34:37.938" v="7474" actId="478"/>
          <ac:spMkLst>
            <pc:docMk/>
            <pc:sldMk cId="4022098799" sldId="386"/>
            <ac:spMk id="51" creationId="{86BC9140-E395-435D-A852-213A1317C46C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2" creationId="{D481F4A2-C44C-4005-BD91-FBDCAC8088AD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3" creationId="{7172E6D4-537A-48F3-AB90-94C9D4DF7CB5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4" creationId="{3B286D1C-40E0-4ECA-848F-7F74D2CE5912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5" creationId="{9E796129-01CC-4CE2-9675-236D81CE822D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7" creationId="{B23D1A58-C114-471F-A5EC-7EB97F0ED415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8" creationId="{1B9FD3C7-4FB3-433F-A9AB-BE8E59C3E28D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59" creationId="{E1B9F5A2-0A29-4EFC-9215-AA8350BFB0D8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61" creationId="{95807A79-ED05-4019-B5BC-A0B6C4287489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62" creationId="{E6821646-05FC-46C6-8A10-CCCCD4EB6C4D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73" creationId="{B94D068B-7B54-4A87-A637-F2C9FE5B53F0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76" creationId="{4C1740C1-E139-459A-ABA1-4EEF6EF1E12E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77" creationId="{D2BD264D-DA6E-4869-8D7E-462A2BBFEDBD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78" creationId="{166410C5-1224-4D5E-9635-A24A7031A403}"/>
          </ac:spMkLst>
        </pc:spChg>
        <pc:spChg chg="add">
          <ac:chgData name="Kulinich Bohdan" userId="48e65c9f34e137d0" providerId="LiveId" clId="{5F1719DF-9111-40D5-BB90-D5A453CF7734}" dt="2020-01-20T05:50:15.753" v="8736"/>
          <ac:spMkLst>
            <pc:docMk/>
            <pc:sldMk cId="4022098799" sldId="386"/>
            <ac:spMk id="82" creationId="{8A42538D-5526-4E59-8BFD-D6BA7B7E897F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4" creationId="{5CA2E78B-59CE-41A7-B299-0A2A1EA2D9CF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5" creationId="{F4E3D39E-1883-491C-9E70-48CFB3508FB0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97" creationId="{2102D104-BFBF-42CD-9CF9-939D53CD1915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8" creationId="{59C66C2E-6B9C-4BEF-ACB9-EBE7B89B3A86}"/>
          </ac:spMkLst>
        </pc:spChg>
        <pc:spChg chg="del">
          <ac:chgData name="Kulinich Bohdan" userId="48e65c9f34e137d0" providerId="LiveId" clId="{5F1719DF-9111-40D5-BB90-D5A453CF7734}" dt="2020-01-17T10:12:44.965" v="7272" actId="478"/>
          <ac:spMkLst>
            <pc:docMk/>
            <pc:sldMk cId="4022098799" sldId="386"/>
            <ac:spMk id="99" creationId="{930E7773-253B-486D-80E2-7794FB9A881C}"/>
          </ac:spMkLst>
        </pc:spChg>
        <pc:spChg chg="del">
          <ac:chgData name="Kulinich Bohdan" userId="48e65c9f34e137d0" providerId="LiveId" clId="{5F1719DF-9111-40D5-BB90-D5A453CF7734}" dt="2020-01-17T10:12:47.027" v="7273" actId="478"/>
          <ac:spMkLst>
            <pc:docMk/>
            <pc:sldMk cId="4022098799" sldId="386"/>
            <ac:spMk id="110" creationId="{8E56B8DF-EA57-4521-B78A-75292173BEEE}"/>
          </ac:spMkLst>
        </pc:spChg>
        <pc:spChg chg="del">
          <ac:chgData name="Kulinich Bohdan" userId="48e65c9f34e137d0" providerId="LiveId" clId="{5F1719DF-9111-40D5-BB90-D5A453CF7734}" dt="2020-01-17T10:12:49.792" v="7275" actId="478"/>
          <ac:spMkLst>
            <pc:docMk/>
            <pc:sldMk cId="4022098799" sldId="386"/>
            <ac:spMk id="111" creationId="{FC9FEA9F-9A3E-47CF-8CDA-50DF6F94F07B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27" creationId="{A4D94B2A-E099-498F-9F16-82777EDACD79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28" creationId="{F479848D-A5F7-4F9F-9869-4BF2C62420B0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29" creationId="{1F9D7B84-FFC0-4A99-984C-AA21AFBD2FCE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0" creationId="{C48E9748-31DF-4FFF-83A9-05AB682EA788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1" creationId="{A9B64C6D-3110-422F-86C6-9E508E8344E5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2" creationId="{DDCBD1D5-66F9-433E-8F39-146A1B6AF51A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33" creationId="{0AC15D71-DA8D-4611-9E9D-31F6DF5A62FD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76" creationId="{C6EAFB98-133C-4C0B-9339-431ED9C41AA4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77" creationId="{BCBB75B1-DE9C-45D7-9799-0997836A3AFE}"/>
          </ac:spMkLst>
        </pc:spChg>
        <pc:spChg chg="add">
          <ac:chgData name="Kulinich Bohdan" userId="48e65c9f34e137d0" providerId="LiveId" clId="{5F1719DF-9111-40D5-BB90-D5A453CF7734}" dt="2020-01-20T11:26:02.260" v="9209"/>
          <ac:spMkLst>
            <pc:docMk/>
            <pc:sldMk cId="4022098799" sldId="386"/>
            <ac:spMk id="178" creationId="{0EDC25C6-50C5-4136-87F9-88C73EE471BF}"/>
          </ac:spMkLst>
        </pc:spChg>
        <pc:spChg chg="add mod">
          <ac:chgData name="Kulinich Bohdan" userId="48e65c9f34e137d0" providerId="LiveId" clId="{5F1719DF-9111-40D5-BB90-D5A453CF7734}" dt="2020-01-20T11:35:01.951" v="9327" actId="1076"/>
          <ac:spMkLst>
            <pc:docMk/>
            <pc:sldMk cId="4022098799" sldId="386"/>
            <ac:spMk id="179" creationId="{56A07ED9-5F32-4D9E-AB5C-86612551C767}"/>
          </ac:spMkLst>
        </pc:spChg>
        <pc:grpChg chg="add del">
          <ac:chgData name="Kulinich Bohdan" userId="48e65c9f34e137d0" providerId="LiveId" clId="{5F1719DF-9111-40D5-BB90-D5A453CF7734}" dt="2020-01-20T11:22:13.483" v="9182"/>
          <ac:grpSpMkLst>
            <pc:docMk/>
            <pc:sldMk cId="4022098799" sldId="386"/>
            <ac:grpSpMk id="83" creationId="{8F2A6F4F-A9A6-4B71-A9CF-28E7BDB06BCE}"/>
          </ac:grpSpMkLst>
        </pc:grpChg>
        <pc:grpChg chg="add mod">
          <ac:chgData name="Kulinich Bohdan" userId="48e65c9f34e137d0" providerId="LiveId" clId="{5F1719DF-9111-40D5-BB90-D5A453CF7734}" dt="2020-01-20T11:23:07.499" v="9187" actId="1076"/>
          <ac:grpSpMkLst>
            <pc:docMk/>
            <pc:sldMk cId="4022098799" sldId="386"/>
            <ac:grpSpMk id="105" creationId="{E07295D6-B23C-45F5-88A2-C5358FB240EB}"/>
          </ac:grpSpMkLst>
        </pc:grpChg>
        <pc:picChg chg="add del mod">
          <ac:chgData name="Kulinich Bohdan" userId="48e65c9f34e137d0" providerId="LiveId" clId="{5F1719DF-9111-40D5-BB90-D5A453CF7734}" dt="2020-01-17T20:47:13.776" v="7566" actId="478"/>
          <ac:picMkLst>
            <pc:docMk/>
            <pc:sldMk cId="4022098799" sldId="386"/>
            <ac:picMk id="5" creationId="{09C11C2B-283D-41CC-8FAB-3542FC8D41A5}"/>
          </ac:picMkLst>
        </pc:picChg>
        <pc:picChg chg="add mod">
          <ac:chgData name="Kulinich Bohdan" userId="48e65c9f34e137d0" providerId="LiveId" clId="{5F1719DF-9111-40D5-BB90-D5A453CF7734}" dt="2020-01-18T08:46:21.847" v="7662" actId="14100"/>
          <ac:picMkLst>
            <pc:docMk/>
            <pc:sldMk cId="4022098799" sldId="386"/>
            <ac:picMk id="5" creationId="{43D00D65-0AAB-49FB-9A11-9EC7F7B898A6}"/>
          </ac:picMkLst>
        </pc:picChg>
        <pc:picChg chg="add del mod ord">
          <ac:chgData name="Kulinich Bohdan" userId="48e65c9f34e137d0" providerId="LiveId" clId="{5F1719DF-9111-40D5-BB90-D5A453CF7734}" dt="2020-01-17T10:50:43.002" v="7355" actId="478"/>
          <ac:picMkLst>
            <pc:docMk/>
            <pc:sldMk cId="4022098799" sldId="386"/>
            <ac:picMk id="5" creationId="{946CDED0-E393-400F-BFC0-4E94C43D2D78}"/>
          </ac:picMkLst>
        </pc:picChg>
        <pc:picChg chg="add ord">
          <ac:chgData name="Kulinich Bohdan" userId="48e65c9f34e137d0" providerId="LiveId" clId="{5F1719DF-9111-40D5-BB90-D5A453CF7734}" dt="2020-01-20T11:33:03.460" v="9221" actId="166"/>
          <ac:picMkLst>
            <pc:docMk/>
            <pc:sldMk cId="4022098799" sldId="386"/>
            <ac:picMk id="7" creationId="{A17839C7-D7C7-4532-A0D7-6E43AE91D480}"/>
          </ac:picMkLst>
        </pc:picChg>
        <pc:picChg chg="add mod modCrop">
          <ac:chgData name="Kulinich Bohdan" userId="48e65c9f34e137d0" providerId="LiveId" clId="{5F1719DF-9111-40D5-BB90-D5A453CF7734}" dt="2020-01-20T11:33:09.230" v="9222" actId="1076"/>
          <ac:picMkLst>
            <pc:docMk/>
            <pc:sldMk cId="4022098799" sldId="386"/>
            <ac:picMk id="11" creationId="{7B3ECDF8-5D32-4611-A703-4D0120F62995}"/>
          </ac:picMkLst>
        </pc:picChg>
        <pc:picChg chg="add del mod">
          <ac:chgData name="Kulinich Bohdan" userId="48e65c9f34e137d0" providerId="LiveId" clId="{5F1719DF-9111-40D5-BB90-D5A453CF7734}" dt="2020-01-18T08:43:45.753" v="7656" actId="478"/>
          <ac:picMkLst>
            <pc:docMk/>
            <pc:sldMk cId="4022098799" sldId="386"/>
            <ac:picMk id="14" creationId="{822FD5A3-EB40-477F-9B1F-79D36E664929}"/>
          </ac:picMkLst>
        </pc:picChg>
        <pc:picChg chg="add del mod">
          <ac:chgData name="Kulinich Bohdan" userId="48e65c9f34e137d0" providerId="LiveId" clId="{5F1719DF-9111-40D5-BB90-D5A453CF7734}" dt="2020-01-17T10:50:45.064" v="7356" actId="478"/>
          <ac:picMkLst>
            <pc:docMk/>
            <pc:sldMk cId="4022098799" sldId="386"/>
            <ac:picMk id="49" creationId="{99A22EF4-26DD-4CFF-9244-3055960D8976}"/>
          </ac:picMkLst>
        </pc:picChg>
        <pc:picChg chg="add del mod">
          <ac:chgData name="Kulinich Bohdan" userId="48e65c9f34e137d0" providerId="LiveId" clId="{5F1719DF-9111-40D5-BB90-D5A453CF7734}" dt="2020-01-17T19:34:37.938" v="7474" actId="478"/>
          <ac:picMkLst>
            <pc:docMk/>
            <pc:sldMk cId="4022098799" sldId="386"/>
            <ac:picMk id="56" creationId="{CD816098-21E0-48EE-9DE5-28216B5E450C}"/>
          </ac:picMkLst>
        </pc:picChg>
        <pc:picChg chg="del">
          <ac:chgData name="Kulinich Bohdan" userId="48e65c9f34e137d0" providerId="LiveId" clId="{5F1719DF-9111-40D5-BB90-D5A453CF7734}" dt="2020-01-17T10:12:47.027" v="7273" actId="478"/>
          <ac:picMkLst>
            <pc:docMk/>
            <pc:sldMk cId="4022098799" sldId="386"/>
            <ac:picMk id="74" creationId="{275091E3-3294-423C-A234-B692FE9F5DC9}"/>
          </ac:picMkLst>
        </pc:picChg>
        <pc:cxnChg chg="add mod">
          <ac:chgData name="Kulinich Bohdan" userId="48e65c9f34e137d0" providerId="LiveId" clId="{5F1719DF-9111-40D5-BB90-D5A453CF7734}" dt="2020-01-17T20:46:08.431" v="7545" actId="14100"/>
          <ac:cxnSpMkLst>
            <pc:docMk/>
            <pc:sldMk cId="4022098799" sldId="386"/>
            <ac:cxnSpMk id="9" creationId="{12D80CDB-012E-430E-91EE-C9FC331F2000}"/>
          </ac:cxnSpMkLst>
        </pc:cxnChg>
        <pc:cxnChg chg="add mod">
          <ac:chgData name="Kulinich Bohdan" userId="48e65c9f34e137d0" providerId="LiveId" clId="{5F1719DF-9111-40D5-BB90-D5A453CF7734}" dt="2020-01-17T20:47:22.164" v="7568" actId="14100"/>
          <ac:cxnSpMkLst>
            <pc:docMk/>
            <pc:sldMk cId="4022098799" sldId="386"/>
            <ac:cxnSpMk id="10" creationId="{4824E3ED-BA47-4AA1-941A-9DF2AEFBE5E5}"/>
          </ac:cxnSpMkLst>
        </pc:cxnChg>
        <pc:cxnChg chg="add mod">
          <ac:chgData name="Kulinich Bohdan" userId="48e65c9f34e137d0" providerId="LiveId" clId="{5F1719DF-9111-40D5-BB90-D5A453CF7734}" dt="2020-01-17T20:46:28.582" v="7553" actId="14100"/>
          <ac:cxnSpMkLst>
            <pc:docMk/>
            <pc:sldMk cId="4022098799" sldId="386"/>
            <ac:cxnSpMk id="13" creationId="{84AF9876-0C01-4A75-BE04-26473DED006D}"/>
          </ac:cxnSpMkLst>
        </pc:cxnChg>
        <pc:cxnChg chg="add mod">
          <ac:chgData name="Kulinich Bohdan" userId="48e65c9f34e137d0" providerId="LiveId" clId="{5F1719DF-9111-40D5-BB90-D5A453CF7734}" dt="2020-01-17T20:46:48.890" v="7559" actId="1076"/>
          <ac:cxnSpMkLst>
            <pc:docMk/>
            <pc:sldMk cId="4022098799" sldId="386"/>
            <ac:cxnSpMk id="16" creationId="{B4359F77-C2EA-4D25-B998-AEF583AF11DB}"/>
          </ac:cxnSpMkLst>
        </pc:cxnChg>
        <pc:cxnChg chg="add mod">
          <ac:chgData name="Kulinich Bohdan" userId="48e65c9f34e137d0" providerId="LiveId" clId="{5F1719DF-9111-40D5-BB90-D5A453CF7734}" dt="2020-01-17T20:47:10.979" v="7565" actId="14100"/>
          <ac:cxnSpMkLst>
            <pc:docMk/>
            <pc:sldMk cId="4022098799" sldId="386"/>
            <ac:cxnSpMk id="20" creationId="{F6F0A8D8-D39E-4197-9536-F72ADF383D60}"/>
          </ac:cxnSpMkLst>
        </pc:cxnChg>
        <pc:cxnChg chg="add mod">
          <ac:chgData name="Kulinich Bohdan" userId="48e65c9f34e137d0" providerId="LiveId" clId="{5F1719DF-9111-40D5-BB90-D5A453CF7734}" dt="2020-01-17T20:49:10.973" v="7600" actId="14100"/>
          <ac:cxnSpMkLst>
            <pc:docMk/>
            <pc:sldMk cId="4022098799" sldId="386"/>
            <ac:cxnSpMk id="26" creationId="{4DBBAE42-0847-4E23-8BC2-93654C546AC9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34" creationId="{3E9B26C7-48C2-4807-BBBD-580952B1147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6" creationId="{9BE39B22-B4E8-49A5-8C11-A9F80A75B0EF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37" creationId="{46B64E25-1236-4F8A-A8FE-F53EEDB036AE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7" creationId="{749B5053-BFC6-4457-B16C-9C3EFBAC2BF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8" creationId="{1EFEBAA2-060A-4EF4-A1A4-7D8776BD021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39" creationId="{B8F237DE-DE7D-4E6E-8158-1DD4E304A5E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0" creationId="{A8B570D8-6266-4EDB-9A5E-4DD9AFB2274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1" creationId="{086C7FC4-BA47-4182-8E5A-AE9C6553E8B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2" creationId="{A7B8057A-AB81-4594-B352-118CD9B190E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3" creationId="{E064F9F1-E9F5-437C-9865-6897FB883E63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4" creationId="{A5461190-BC1D-414C-9CE1-C565A71609E3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4" creationId="{F992F9CA-F12A-4DCE-88FC-6C7BBB053712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5" creationId="{3582FC3F-8F01-4DEC-8D5A-3CA7086F904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5" creationId="{F7FF8D9C-3316-4D38-BD8D-8DE6F74A531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6" creationId="{30105A83-14AE-4002-9B67-8552C763665F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6" creationId="{7C9F8A0E-1B79-49FA-9FAF-2FABDA7C596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7" creationId="{22CAFE7B-7459-4083-927C-FD38CDB9199A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48" creationId="{58A99F73-FF62-49FC-A23B-5F29859DCBDE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8" creationId="{B607ED7E-3098-4B62-B1B8-A0E821A37BA9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49" creationId="{8B0BB3F8-8FD4-4CFF-94B6-C6888E63D16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0" creationId="{637C7103-0AB6-4698-96F8-E53FCD4FBC3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1" creationId="{1BDC7252-8173-4327-9F1F-7DBD4A72A569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2" creationId="{4FD7BB13-409B-44C7-945A-1EC96F70E0D2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3" creationId="{C270A98C-9543-44BE-A78A-E884B7F6BD6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4" creationId="{3A4C9A1E-1574-4736-B164-2ADD25D31F5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5" creationId="{695D170C-971C-4643-A674-F7F12423B2A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6" creationId="{3D33B893-40D4-45D2-8AC6-43F01578555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7" creationId="{E1691835-87CE-4662-8715-9F17BA1DFDF9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8" creationId="{84382CC4-5BA3-49E7-9E4C-5315BFAEC616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59" creationId="{E00A51EB-551F-4408-9B55-A4F583EB954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0" creationId="{C9580CD8-6A67-4D13-AF3E-BC04CB24A15F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1" creationId="{3AE2536D-A294-49A6-B331-23FA3433BC4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2" creationId="{6A7629F5-C17C-4317-9F13-B2551F6F4D1B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3" creationId="{330BB45C-13B0-4CD1-A5C2-ECABB85F6318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63" creationId="{5EFA6156-9F19-4597-AB32-9806BFF7160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4" creationId="{ED6B813F-0C99-46EF-A879-9E02EDD4D80F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5" creationId="{594B6702-5B2B-49E1-B857-D3BB145E11A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6" creationId="{138F96A1-7F30-4CB2-9155-B1D8E37EC51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7" creationId="{10AAD25A-EC9D-4F62-9E75-FF6116F6BFD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8" creationId="{DCC339B8-B56B-42B8-B446-8F3D9B300B8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69" creationId="{42F5DD48-D5B4-44A8-8A89-1303ABAC2202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69" creationId="{F8A9D920-DF52-4BA1-962F-7E3DCF14393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0" creationId="{86969BB6-3955-44A0-837E-2B716F0C60EB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1" creationId="{394DD717-5ABE-47B8-B466-C0957550254C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2" creationId="{D602428B-B3DE-40ED-B33D-3E1FCB84D8E6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3" creationId="{8A37477D-5C80-4473-A6C8-7E7532F36F88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4" creationId="{CE4FF04A-E081-41B4-BAB4-0C86C8231F1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5" creationId="{8C1F2E71-DBAE-4944-AD36-E53471ABA8FA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6" creationId="{AB20B170-D2F7-4EC9-93DD-F68F01AE83E3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7" creationId="{F117F8E7-B740-4B4D-8F84-D8C70CBFDF8F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8" creationId="{88AB2102-3F2F-4E77-B2DE-1ECDB81AAC7E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79" creationId="{32D3A6AC-1877-4BA7-B50E-FCBE25240260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79" creationId="{55BB517B-C126-41C5-8689-7700B3E9F925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80" creationId="{1B810314-46E7-4DF9-90C1-C10D5C4D25BC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80" creationId="{7E3533C5-E00E-4BD3-AB2F-B747D9D40317}"/>
          </ac:cxnSpMkLst>
        </pc:cxnChg>
        <pc:cxnChg chg="add">
          <ac:chgData name="Kulinich Bohdan" userId="48e65c9f34e137d0" providerId="LiveId" clId="{5F1719DF-9111-40D5-BB90-D5A453CF7734}" dt="2020-01-20T05:50:15.753" v="8736"/>
          <ac:cxnSpMkLst>
            <pc:docMk/>
            <pc:sldMk cId="4022098799" sldId="386"/>
            <ac:cxnSpMk id="81" creationId="{DD92604C-15D5-41FC-992D-06ED947D199A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91" creationId="{3B9AD4F0-381E-4E9A-B488-77A1FE0C92D5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100" creationId="{2D6CBD6F-4311-4E8D-8B41-24FFC4EF6172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101" creationId="{5458E5A9-D93D-464E-BC8B-9D957682D049}"/>
          </ac:cxnSpMkLst>
        </pc:cxnChg>
        <pc:cxnChg chg="del">
          <ac:chgData name="Kulinich Bohdan" userId="48e65c9f34e137d0" providerId="LiveId" clId="{5F1719DF-9111-40D5-BB90-D5A453CF7734}" dt="2020-01-17T10:12:44.965" v="7272" actId="478"/>
          <ac:cxnSpMkLst>
            <pc:docMk/>
            <pc:sldMk cId="4022098799" sldId="386"/>
            <ac:cxnSpMk id="103" creationId="{E854293F-6FD5-4F1E-B407-EFF8B577E58C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4" creationId="{F7F4A7BA-4EA0-45CF-9D19-007F6F3F8CC7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5" creationId="{672690E8-ED95-482F-873A-048D8C0F3C14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6" creationId="{DBD4CF51-CF5F-4440-B37B-C7BEC24DF2A0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7" creationId="{21A7423E-A3F1-4AD4-B195-6348E1F55AB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8" creationId="{7621CBB7-2126-4D84-A64E-BF0925B5BAD2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39" creationId="{1DCA139C-ECB3-4CAA-809B-9962C1A90A3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0" creationId="{FF04DFC1-0DFB-4001-8A77-05B1552CDD0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1" creationId="{2562C6DE-1A45-411F-9DFB-7C3A9A92ACD7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2" creationId="{DC3264CB-DE18-48C5-9F39-78AA5E450836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3" creationId="{967A65F3-5CA6-496B-8189-64A303764A8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4" creationId="{EE3A45A6-D61D-4E0C-A8DA-ED648A1C3DBA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5" creationId="{8F33B079-5D33-45BF-A1F2-E79892FF59B1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6" creationId="{481B9EDF-46F4-4DA5-9394-5C0538C7658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7" creationId="{393ADB89-99E0-4282-9EC8-AD1A4170E971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8" creationId="{0E225235-A1B3-43CA-B3B5-5DEAF4AAB376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49" creationId="{019B78C9-8013-46A3-97EC-04C926EB1E6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0" creationId="{77329CF2-F40B-432E-8FC6-867D7ECD0409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1" creationId="{1CDA16C0-5E0D-4E54-A4E0-D0C3D071C7D2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2" creationId="{24440EB8-4B72-4F97-887A-11F188E486B1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3" creationId="{BDCDE061-6A2F-4C72-AE0F-0616AA6DCB1D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4" creationId="{10F90F18-437E-4738-87FC-FD3C4C020AEB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5" creationId="{91C4D57D-55E0-4585-8D3C-7D27DE27BE5A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6" creationId="{7286781A-CF67-4267-B2FD-37442107C36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7" creationId="{3B4C2FC0-7640-41FF-AD49-21440CD8D85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8" creationId="{1298DF98-FEB3-46AF-A4F3-1CAF4154F5D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59" creationId="{F1A6054B-9A79-47A1-BAA8-BD8A39121BD5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0" creationId="{503B44DE-A8C3-4002-902E-4005FC5BDC8B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1" creationId="{11B6E5AA-EA44-4F17-ACDA-97ABEEAD9DB4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2" creationId="{EBD8D9C8-18A2-4DAA-8835-FE0793593EAF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3" creationId="{E8B5168A-AD39-48DF-BAA8-DFCF5E471D9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4" creationId="{BD2C2CEE-F635-438A-A173-2EAF22C88C87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5" creationId="{5AFDDCD5-62BE-4D8E-8D8D-B7104D37DCC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6" creationId="{3A97477E-D7DF-4465-AB0A-16D81353EA68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7" creationId="{48D9A4FE-7A83-41CD-99DA-624D625A5B44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8" creationId="{60DC8B4C-C27D-4706-BDCA-4342C7AF13AC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69" creationId="{90694456-2FF4-4C0B-9BD8-997D574F9CF2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0" creationId="{C7E3A398-C23A-4980-8ED5-1481B909A106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1" creationId="{DF45EE15-66D8-4ED9-AF6F-D9CC0C1967F5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2" creationId="{5A42BF08-10C5-410F-9CAF-9468F11E4823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3" creationId="{E5AC2B55-CD6D-4D84-A77B-3D23624C982E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4" creationId="{4172BEF8-CF83-4145-AA98-A3C24811136C}"/>
          </ac:cxnSpMkLst>
        </pc:cxnChg>
        <pc:cxnChg chg="add">
          <ac:chgData name="Kulinich Bohdan" userId="48e65c9f34e137d0" providerId="LiveId" clId="{5F1719DF-9111-40D5-BB90-D5A453CF7734}" dt="2020-01-20T11:26:02.260" v="9209"/>
          <ac:cxnSpMkLst>
            <pc:docMk/>
            <pc:sldMk cId="4022098799" sldId="386"/>
            <ac:cxnSpMk id="175" creationId="{857FB696-C098-4E2B-92A6-F07C8A83BE44}"/>
          </ac:cxnSpMkLst>
        </pc:cxnChg>
      </pc:sldChg>
      <pc:sldChg chg="addSp modSp add modAnim">
        <pc:chgData name="Kulinich Bohdan" userId="48e65c9f34e137d0" providerId="LiveId" clId="{5F1719DF-9111-40D5-BB90-D5A453CF7734}" dt="2020-01-21T21:41:01.119" v="9463" actId="20577"/>
        <pc:sldMkLst>
          <pc:docMk/>
          <pc:sldMk cId="1851933935" sldId="387"/>
        </pc:sldMkLst>
        <pc:spChg chg="mod">
          <ac:chgData name="Kulinich Bohdan" userId="48e65c9f34e137d0" providerId="LiveId" clId="{5F1719DF-9111-40D5-BB90-D5A453CF7734}" dt="2020-01-21T21:41:01.119" v="9463" actId="20577"/>
          <ac:spMkLst>
            <pc:docMk/>
            <pc:sldMk cId="1851933935" sldId="387"/>
            <ac:spMk id="6" creationId="{4CD1B612-D16C-4F70-8335-78480BFE8EC8}"/>
          </ac:spMkLst>
        </pc:spChg>
        <pc:picChg chg="add">
          <ac:chgData name="Kulinich Bohdan" userId="48e65c9f34e137d0" providerId="LiveId" clId="{5F1719DF-9111-40D5-BB90-D5A453CF7734}" dt="2020-01-21T20:48:54.749" v="9328"/>
          <ac:picMkLst>
            <pc:docMk/>
            <pc:sldMk cId="1851933935" sldId="387"/>
            <ac:picMk id="7" creationId="{CEF47511-F81C-40CA-A084-F234133CB104}"/>
          </ac:picMkLst>
        </pc:picChg>
      </pc:sldChg>
      <pc:sldChg chg="addSp delSp modSp add del delAnim modAnim">
        <pc:chgData name="Kulinich Bohdan" userId="48e65c9f34e137d0" providerId="LiveId" clId="{5F1719DF-9111-40D5-BB90-D5A453CF7734}" dt="2020-01-20T11:27:25.824" v="9212" actId="47"/>
        <pc:sldMkLst>
          <pc:docMk/>
          <pc:sldMk cId="888139564" sldId="388"/>
        </pc:sldMkLst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2" creationId="{37361BC2-F4D6-408B-96C5-D44AB0B1C9DA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5" creationId="{F196E253-C317-4167-AF50-4CAE30B739E0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6" creationId="{31AA4651-6449-431C-A5FD-D3D2260AD73D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6" creationId="{6D159012-1E0B-4BE1-88E6-6D3870271BD2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7" creationId="{654EE807-8936-4FF3-9F9D-0D891C102EAA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8" creationId="{5E86D114-5B40-449C-B52C-BD0935B6C213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8" creationId="{8BEFD7CF-C083-4C7E-A63C-098ED4E3332D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9" creationId="{A92C876F-8BAF-4B74-A65E-BEDE69C29155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10" creationId="{007D39EC-B7F0-4851-885D-842DF123A515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12" creationId="{588E32DB-7323-4C03-85E0-FDB24F7E9D8C}"/>
          </ac:spMkLst>
        </pc:spChg>
        <pc:spChg chg="del">
          <ac:chgData name="Kulinich Bohdan" userId="48e65c9f34e137d0" providerId="LiveId" clId="{5F1719DF-9111-40D5-BB90-D5A453CF7734}" dt="2020-01-19T18:59:29.235" v="7909" actId="478"/>
          <ac:spMkLst>
            <pc:docMk/>
            <pc:sldMk cId="888139564" sldId="388"/>
            <ac:spMk id="17" creationId="{0FB82407-F13A-460F-84D2-D90213E1A8A3}"/>
          </ac:spMkLst>
        </pc:spChg>
        <pc:spChg chg="add del mod ord">
          <ac:chgData name="Kulinich Bohdan" userId="48e65c9f34e137d0" providerId="LiveId" clId="{5F1719DF-9111-40D5-BB90-D5A453CF7734}" dt="2020-01-20T05:51:36.351" v="8738" actId="478"/>
          <ac:spMkLst>
            <pc:docMk/>
            <pc:sldMk cId="888139564" sldId="388"/>
            <ac:spMk id="65" creationId="{53035F9E-906B-42A8-A8B3-732658602CAA}"/>
          </ac:spMkLst>
        </pc:spChg>
        <pc:spChg chg="add mod">
          <ac:chgData name="Kulinich Bohdan" userId="48e65c9f34e137d0" providerId="LiveId" clId="{5F1719DF-9111-40D5-BB90-D5A453CF7734}" dt="2020-01-20T05:52:27.718" v="8748" actId="1076"/>
          <ac:spMkLst>
            <pc:docMk/>
            <pc:sldMk cId="888139564" sldId="388"/>
            <ac:spMk id="72" creationId="{9723C354-F0F9-4C70-9A26-B4A054A641C7}"/>
          </ac:spMkLst>
        </pc:spChg>
        <pc:spChg chg="add del mod">
          <ac:chgData name="Kulinich Bohdan" userId="48e65c9f34e137d0" providerId="LiveId" clId="{5F1719DF-9111-40D5-BB90-D5A453CF7734}" dt="2020-01-20T05:34:50.119" v="8606" actId="478"/>
          <ac:spMkLst>
            <pc:docMk/>
            <pc:sldMk cId="888139564" sldId="388"/>
            <ac:spMk id="73" creationId="{92A446EA-1116-4FB5-9D2F-EA24C526E2DF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4" creationId="{6C0AAA06-02F0-4DB3-BDBA-A68DD0B306B7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5" creationId="{1D49C058-2EBC-4535-A87B-0790BE1A21A2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6" creationId="{1A4169E0-F02E-42F2-97F7-C8AF916FF4C6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7" creationId="{8A2560E7-1D26-44E2-9223-3B8D8F39DA4F}"/>
          </ac:spMkLst>
        </pc:spChg>
        <pc:spChg chg="add mod ord">
          <ac:chgData name="Kulinich Bohdan" userId="48e65c9f34e137d0" providerId="LiveId" clId="{5F1719DF-9111-40D5-BB90-D5A453CF7734}" dt="2020-01-20T11:21:02.257" v="9172" actId="164"/>
          <ac:spMkLst>
            <pc:docMk/>
            <pc:sldMk cId="888139564" sldId="388"/>
            <ac:spMk id="78" creationId="{C7A00DEC-D2C9-44D7-BC94-B47A87F4F32E}"/>
          </ac:spMkLst>
        </pc:spChg>
        <pc:spChg chg="add del mod ord">
          <ac:chgData name="Kulinich Bohdan" userId="48e65c9f34e137d0" providerId="LiveId" clId="{5F1719DF-9111-40D5-BB90-D5A453CF7734}" dt="2020-01-20T05:51:27.223" v="8737" actId="478"/>
          <ac:spMkLst>
            <pc:docMk/>
            <pc:sldMk cId="888139564" sldId="388"/>
            <ac:spMk id="131" creationId="{60E04B9A-791F-48BB-A745-7E7B7C3F90A8}"/>
          </ac:spMkLst>
        </pc:spChg>
        <pc:spChg chg="add del mod ord">
          <ac:chgData name="Kulinich Bohdan" userId="48e65c9f34e137d0" providerId="LiveId" clId="{5F1719DF-9111-40D5-BB90-D5A453CF7734}" dt="2020-01-20T05:51:27.223" v="8737" actId="478"/>
          <ac:spMkLst>
            <pc:docMk/>
            <pc:sldMk cId="888139564" sldId="388"/>
            <ac:spMk id="132" creationId="{76D24FBE-AC2E-4E6D-B6C8-24F541805C83}"/>
          </ac:spMkLst>
        </pc:spChg>
        <pc:spChg chg="add del mod ord">
          <ac:chgData name="Kulinich Bohdan" userId="48e65c9f34e137d0" providerId="LiveId" clId="{5F1719DF-9111-40D5-BB90-D5A453CF7734}" dt="2020-01-20T05:51:27.223" v="8737" actId="478"/>
          <ac:spMkLst>
            <pc:docMk/>
            <pc:sldMk cId="888139564" sldId="388"/>
            <ac:spMk id="133" creationId="{AFCD7819-E024-4986-A018-1CF176A6B757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6" creationId="{7F6A0E31-800E-426A-B14C-DB4AA100A826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7" creationId="{D50E9043-A589-44B9-9B73-7D9605DC1571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8" creationId="{938EB451-4FD3-4753-A696-C477754CFD04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49" creationId="{B2EE25F3-D4FF-4E1B-900A-DEEA8DC4340E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50" creationId="{089E31FC-DC18-4B45-9303-2091DF84364C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51" creationId="{34C01CD0-BC24-4199-9173-B955671CCBEE}"/>
          </ac:spMkLst>
        </pc:spChg>
        <pc:spChg chg="add del mod">
          <ac:chgData name="Kulinich Bohdan" userId="48e65c9f34e137d0" providerId="LiveId" clId="{5F1719DF-9111-40D5-BB90-D5A453CF7734}" dt="2020-01-20T11:11:22.377" v="9065" actId="478"/>
          <ac:spMkLst>
            <pc:docMk/>
            <pc:sldMk cId="888139564" sldId="388"/>
            <ac:spMk id="152" creationId="{68A65E72-0F59-429F-9902-CC629617992A}"/>
          </ac:spMkLst>
        </pc:spChg>
        <pc:spChg chg="add mod ord">
          <ac:chgData name="Kulinich Bohdan" userId="48e65c9f34e137d0" providerId="LiveId" clId="{5F1719DF-9111-40D5-BB90-D5A453CF7734}" dt="2020-01-20T11:12:51.064" v="9084" actId="167"/>
          <ac:spMkLst>
            <pc:docMk/>
            <pc:sldMk cId="888139564" sldId="388"/>
            <ac:spMk id="153" creationId="{AFFB413B-2719-469C-9853-458D0D54645F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4" creationId="{6AEB96BB-5750-4827-8112-35211DF937AE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5" creationId="{830B2D2C-8017-4161-AB7D-F50E5694FA15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6" creationId="{0A5DAD39-5B8C-4163-9747-9313A1280F3F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7" creationId="{9766DCCB-AB32-4AF0-9DB3-B13D945E75D9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8" creationId="{8E5E6A79-9341-4BC0-B395-57E524102023}"/>
          </ac:spMkLst>
        </pc:spChg>
        <pc:spChg chg="add mod">
          <ac:chgData name="Kulinich Bohdan" userId="48e65c9f34e137d0" providerId="LiveId" clId="{5F1719DF-9111-40D5-BB90-D5A453CF7734}" dt="2020-01-20T11:12:41.419" v="9083" actId="571"/>
          <ac:spMkLst>
            <pc:docMk/>
            <pc:sldMk cId="888139564" sldId="388"/>
            <ac:spMk id="159" creationId="{272D5A5A-BB82-4804-AF6C-90CFBC10273F}"/>
          </ac:spMkLst>
        </pc:spChg>
        <pc:spChg chg="add mod">
          <ac:chgData name="Kulinich Bohdan" userId="48e65c9f34e137d0" providerId="LiveId" clId="{5F1719DF-9111-40D5-BB90-D5A453CF7734}" dt="2020-01-20T11:20:19.473" v="9164" actId="208"/>
          <ac:spMkLst>
            <pc:docMk/>
            <pc:sldMk cId="888139564" sldId="388"/>
            <ac:spMk id="160" creationId="{3133E42A-CB04-4E36-B068-0F26821FEC2F}"/>
          </ac:spMkLst>
        </pc:spChg>
        <pc:spChg chg="add mod">
          <ac:chgData name="Kulinich Bohdan" userId="48e65c9f34e137d0" providerId="LiveId" clId="{5F1719DF-9111-40D5-BB90-D5A453CF7734}" dt="2020-01-20T11:20:19.473" v="9164" actId="208"/>
          <ac:spMkLst>
            <pc:docMk/>
            <pc:sldMk cId="888139564" sldId="388"/>
            <ac:spMk id="161" creationId="{5668BA1D-7A85-4DAC-9DF4-B1CFA747383A}"/>
          </ac:spMkLst>
        </pc:spChg>
        <pc:spChg chg="add mod">
          <ac:chgData name="Kulinich Bohdan" userId="48e65c9f34e137d0" providerId="LiveId" clId="{5F1719DF-9111-40D5-BB90-D5A453CF7734}" dt="2020-01-20T11:20:19.473" v="9164" actId="208"/>
          <ac:spMkLst>
            <pc:docMk/>
            <pc:sldMk cId="888139564" sldId="388"/>
            <ac:spMk id="162" creationId="{6FD32AAA-961A-47BA-8BC1-F9BF479F6111}"/>
          </ac:spMkLst>
        </pc:spChg>
        <pc:grpChg chg="add mod">
          <ac:chgData name="Kulinich Bohdan" userId="48e65c9f34e137d0" providerId="LiveId" clId="{5F1719DF-9111-40D5-BB90-D5A453CF7734}" dt="2020-01-20T11:21:03.869" v="9174" actId="1076"/>
          <ac:grpSpMkLst>
            <pc:docMk/>
            <pc:sldMk cId="888139564" sldId="388"/>
            <ac:grpSpMk id="163" creationId="{0F7565E4-D496-4448-A5D1-4DF13411B70F}"/>
          </ac:grpSpMkLst>
        </pc:grpChg>
        <pc:picChg chg="del">
          <ac:chgData name="Kulinich Bohdan" userId="48e65c9f34e137d0" providerId="LiveId" clId="{5F1719DF-9111-40D5-BB90-D5A453CF7734}" dt="2020-01-19T18:59:29.235" v="7909" actId="478"/>
          <ac:picMkLst>
            <pc:docMk/>
            <pc:sldMk cId="888139564" sldId="388"/>
            <ac:picMk id="5" creationId="{43D00D65-0AAB-49FB-9A11-9EC7F7B898A6}"/>
          </ac:picMkLst>
        </pc:picChg>
        <pc:picChg chg="del">
          <ac:chgData name="Kulinich Bohdan" userId="48e65c9f34e137d0" providerId="LiveId" clId="{5F1719DF-9111-40D5-BB90-D5A453CF7734}" dt="2020-01-19T18:59:29.235" v="7909" actId="478"/>
          <ac:picMkLst>
            <pc:docMk/>
            <pc:sldMk cId="888139564" sldId="388"/>
            <ac:picMk id="7" creationId="{A17839C7-D7C7-4532-A0D7-6E43AE91D480}"/>
          </ac:picMkLst>
        </pc:picChg>
        <pc:picChg chg="add del mod">
          <ac:chgData name="Kulinich Bohdan" userId="48e65c9f34e137d0" providerId="LiveId" clId="{5F1719DF-9111-40D5-BB90-D5A453CF7734}" dt="2020-01-19T19:50:14.607" v="8102" actId="478"/>
          <ac:picMkLst>
            <pc:docMk/>
            <pc:sldMk cId="888139564" sldId="388"/>
            <ac:picMk id="11" creationId="{AE4DAA22-EAA1-40AC-AB9F-C2E9A3485CE4}"/>
          </ac:picMkLst>
        </pc:picChg>
        <pc:picChg chg="add del mod">
          <ac:chgData name="Kulinich Bohdan" userId="48e65c9f34e137d0" providerId="LiveId" clId="{5F1719DF-9111-40D5-BB90-D5A453CF7734}" dt="2020-01-20T05:20:19.880" v="8497" actId="478"/>
          <ac:picMkLst>
            <pc:docMk/>
            <pc:sldMk cId="888139564" sldId="388"/>
            <ac:picMk id="12" creationId="{7819E1AC-F55E-4D5E-862B-0787CDA10530}"/>
          </ac:picMkLst>
        </pc:picChg>
        <pc:picChg chg="add del mod">
          <ac:chgData name="Kulinich Bohdan" userId="48e65c9f34e137d0" providerId="LiveId" clId="{5F1719DF-9111-40D5-BB90-D5A453CF7734}" dt="2020-01-20T11:12:16.190" v="9076" actId="478"/>
          <ac:picMkLst>
            <pc:docMk/>
            <pc:sldMk cId="888139564" sldId="388"/>
            <ac:picMk id="14" creationId="{7B0E0527-E4B1-4053-9B51-92A19CA927D9}"/>
          </ac:picMkLst>
        </pc:picChg>
        <pc:picChg chg="add del mod">
          <ac:chgData name="Kulinich Bohdan" userId="48e65c9f34e137d0" providerId="LiveId" clId="{5F1719DF-9111-40D5-BB90-D5A453CF7734}" dt="2020-01-19T20:27:01.674" v="8251" actId="478"/>
          <ac:picMkLst>
            <pc:docMk/>
            <pc:sldMk cId="888139564" sldId="388"/>
            <ac:picMk id="15" creationId="{C7DDBA04-39F1-4A83-B57E-29959FE9C6B8}"/>
          </ac:picMkLst>
        </pc:picChg>
        <pc:picChg chg="add del mod">
          <ac:chgData name="Kulinich Bohdan" userId="48e65c9f34e137d0" providerId="LiveId" clId="{5F1719DF-9111-40D5-BB90-D5A453CF7734}" dt="2020-01-20T05:18:16.339" v="8487" actId="478"/>
          <ac:picMkLst>
            <pc:docMk/>
            <pc:sldMk cId="888139564" sldId="388"/>
            <ac:picMk id="19" creationId="{10D07DEB-07E2-4594-A13D-2A2902B273B2}"/>
          </ac:picMkLst>
        </pc:picChg>
        <pc:picChg chg="add del mod">
          <ac:chgData name="Kulinich Bohdan" userId="48e65c9f34e137d0" providerId="LiveId" clId="{5F1719DF-9111-40D5-BB90-D5A453CF7734}" dt="2020-01-20T05:20:19.880" v="8497" actId="478"/>
          <ac:picMkLst>
            <pc:docMk/>
            <pc:sldMk cId="888139564" sldId="388"/>
            <ac:picMk id="80" creationId="{7DBF3CD4-0B9C-4668-84B1-660CAC2D351D}"/>
          </ac:picMkLst>
        </pc:picChg>
        <pc:picChg chg="add del">
          <ac:chgData name="Kulinich Bohdan" userId="48e65c9f34e137d0" providerId="LiveId" clId="{5F1719DF-9111-40D5-BB90-D5A453CF7734}" dt="2020-01-20T05:54:27.365" v="8772"/>
          <ac:picMkLst>
            <pc:docMk/>
            <pc:sldMk cId="888139564" sldId="388"/>
            <ac:picMk id="86" creationId="{F4DA2704-080D-42E7-8442-735C0D993DC6}"/>
          </ac:picMkLst>
        </pc:picChg>
        <pc:picChg chg="add del mod">
          <ac:chgData name="Kulinich Bohdan" userId="48e65c9f34e137d0" providerId="LiveId" clId="{5F1719DF-9111-40D5-BB90-D5A453CF7734}" dt="2020-01-20T05:20:19.880" v="8497" actId="478"/>
          <ac:picMkLst>
            <pc:docMk/>
            <pc:sldMk cId="888139564" sldId="388"/>
            <ac:picMk id="139" creationId="{D669D514-E1D4-4AEE-85EE-ECFB7CBE0773}"/>
          </ac:picMkLst>
        </pc:pic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9" creationId="{12D80CDB-012E-430E-91EE-C9FC331F2000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10" creationId="{4824E3ED-BA47-4AA1-941A-9DF2AEFBE5E5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13" creationId="{84AF9876-0C01-4A75-BE04-26473DED006D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16" creationId="{B4359F77-C2EA-4D25-B998-AEF583AF11DB}"/>
          </ac:cxnSpMkLst>
        </pc:cxnChg>
        <pc:cxnChg chg="add del mod">
          <ac:chgData name="Kulinich Bohdan" userId="48e65c9f34e137d0" providerId="LiveId" clId="{5F1719DF-9111-40D5-BB90-D5A453CF7734}" dt="2020-01-20T05:53:05.476" v="8752" actId="478"/>
          <ac:cxnSpMkLst>
            <pc:docMk/>
            <pc:sldMk cId="888139564" sldId="388"/>
            <ac:cxnSpMk id="16" creationId="{ECA0183E-B230-4D28-9AF4-E3B98B987544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20" creationId="{F6F0A8D8-D39E-4197-9536-F72ADF383D60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22" creationId="{8FCE5C6B-BFDD-42ED-8CBC-770C7D3C276B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25" creationId="{BC12417A-2F6A-4A0F-894C-0601D880081E}"/>
          </ac:cxnSpMkLst>
        </pc:cxnChg>
        <pc:cxnChg chg="del">
          <ac:chgData name="Kulinich Bohdan" userId="48e65c9f34e137d0" providerId="LiveId" clId="{5F1719DF-9111-40D5-BB90-D5A453CF7734}" dt="2020-01-19T18:59:26.324" v="7908" actId="478"/>
          <ac:cxnSpMkLst>
            <pc:docMk/>
            <pc:sldMk cId="888139564" sldId="388"/>
            <ac:cxnSpMk id="26" creationId="{4DBBAE42-0847-4E23-8BC2-93654C546AC9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29" creationId="{5BA09EEF-4C58-442F-8BF6-266B8BE24F4E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31" creationId="{9328A5C0-876C-4888-9F96-CDB9EFEF916A}"/>
          </ac:cxnSpMkLst>
        </pc:cxnChg>
        <pc:cxnChg chg="add mod">
          <ac:chgData name="Kulinich Bohdan" userId="48e65c9f34e137d0" providerId="LiveId" clId="{5F1719DF-9111-40D5-BB90-D5A453CF7734}" dt="2020-01-20T10:54:06.567" v="8798" actId="14100"/>
          <ac:cxnSpMkLst>
            <pc:docMk/>
            <pc:sldMk cId="888139564" sldId="388"/>
            <ac:cxnSpMk id="33" creationId="{48FB6C16-5550-4F16-9AEF-1F780B14C1A3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35" creationId="{3D0BD9CD-C347-43A6-B70C-63C8EC679F22}"/>
          </ac:cxnSpMkLst>
        </pc:cxnChg>
        <pc:cxnChg chg="add mod">
          <ac:chgData name="Kulinich Bohdan" userId="48e65c9f34e137d0" providerId="LiveId" clId="{5F1719DF-9111-40D5-BB90-D5A453CF7734}" dt="2020-01-20T10:54:38.226" v="8803" actId="14100"/>
          <ac:cxnSpMkLst>
            <pc:docMk/>
            <pc:sldMk cId="888139564" sldId="388"/>
            <ac:cxnSpMk id="36" creationId="{653CD3BE-64B6-4B36-8839-8FDFDBFC783A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38" creationId="{626CB1D8-6AF4-4D9D-9E7F-203097994AB7}"/>
          </ac:cxnSpMkLst>
        </pc:cxnChg>
        <pc:cxnChg chg="add mod">
          <ac:chgData name="Kulinich Bohdan" userId="48e65c9f34e137d0" providerId="LiveId" clId="{5F1719DF-9111-40D5-BB90-D5A453CF7734}" dt="2020-01-20T10:54:52.847" v="8807" actId="14100"/>
          <ac:cxnSpMkLst>
            <pc:docMk/>
            <pc:sldMk cId="888139564" sldId="388"/>
            <ac:cxnSpMk id="39" creationId="{C0BC6F70-262B-4737-82AE-9EEC9BDDB646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42" creationId="{B05D7F20-9451-4B3A-BB1F-24AB916796D6}"/>
          </ac:cxnSpMkLst>
        </pc:cxnChg>
        <pc:cxnChg chg="add mod">
          <ac:chgData name="Kulinich Bohdan" userId="48e65c9f34e137d0" providerId="LiveId" clId="{5F1719DF-9111-40D5-BB90-D5A453CF7734}" dt="2020-01-20T10:55:01.277" v="8811" actId="14100"/>
          <ac:cxnSpMkLst>
            <pc:docMk/>
            <pc:sldMk cId="888139564" sldId="388"/>
            <ac:cxnSpMk id="43" creationId="{844ACDA1-CCD2-4469-B96B-CB7D422B244E}"/>
          </ac:cxnSpMkLst>
        </pc:cxnChg>
        <pc:cxnChg chg="add mod">
          <ac:chgData name="Kulinich Bohdan" userId="48e65c9f34e137d0" providerId="LiveId" clId="{5F1719DF-9111-40D5-BB90-D5A453CF7734}" dt="2020-01-20T10:55:25.450" v="8821" actId="14100"/>
          <ac:cxnSpMkLst>
            <pc:docMk/>
            <pc:sldMk cId="888139564" sldId="388"/>
            <ac:cxnSpMk id="45" creationId="{7727D8C6-16D4-4F1D-8A5F-1F3AC22A64FD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48" creationId="{A681648C-4DA3-46CD-AD62-2F55B319CA04}"/>
          </ac:cxnSpMkLst>
        </pc:cxnChg>
        <pc:cxnChg chg="add mod">
          <ac:chgData name="Kulinich Bohdan" userId="48e65c9f34e137d0" providerId="LiveId" clId="{5F1719DF-9111-40D5-BB90-D5A453CF7734}" dt="2020-01-20T10:55:19.313" v="8819" actId="14100"/>
          <ac:cxnSpMkLst>
            <pc:docMk/>
            <pc:sldMk cId="888139564" sldId="388"/>
            <ac:cxnSpMk id="49" creationId="{F1D82871-4C3F-4F95-9063-7DB1B38D3815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1" creationId="{8BF17877-5773-455F-990E-5F72F1A991AC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3" creationId="{DB120F72-9ACA-4C20-98A1-151199F53480}"/>
          </ac:cxnSpMkLst>
        </pc:cxnChg>
        <pc:cxnChg chg="add mod">
          <ac:chgData name="Kulinich Bohdan" userId="48e65c9f34e137d0" providerId="LiveId" clId="{5F1719DF-9111-40D5-BB90-D5A453CF7734}" dt="2020-01-20T10:55:43.359" v="8827" actId="14100"/>
          <ac:cxnSpMkLst>
            <pc:docMk/>
            <pc:sldMk cId="888139564" sldId="388"/>
            <ac:cxnSpMk id="54" creationId="{2EA0B6AC-9275-48DA-8D25-0C6B03E9A715}"/>
          </ac:cxnSpMkLst>
        </pc:cxnChg>
        <pc:cxnChg chg="add mod">
          <ac:chgData name="Kulinich Bohdan" userId="48e65c9f34e137d0" providerId="LiveId" clId="{5F1719DF-9111-40D5-BB90-D5A453CF7734}" dt="2020-01-20T10:56:58.130" v="8846" actId="14100"/>
          <ac:cxnSpMkLst>
            <pc:docMk/>
            <pc:sldMk cId="888139564" sldId="388"/>
            <ac:cxnSpMk id="55" creationId="{72E5D404-8985-4F4B-9E11-F5D1F116A759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6" creationId="{05F3E3A5-4E0A-4526-B3F2-A3B27A8D3E7D}"/>
          </ac:cxnSpMkLst>
        </pc:cxnChg>
        <pc:cxnChg chg="add mod">
          <ac:chgData name="Kulinich Bohdan" userId="48e65c9f34e137d0" providerId="LiveId" clId="{5F1719DF-9111-40D5-BB90-D5A453CF7734}" dt="2020-01-20T10:56:10.558" v="8835" actId="14100"/>
          <ac:cxnSpMkLst>
            <pc:docMk/>
            <pc:sldMk cId="888139564" sldId="388"/>
            <ac:cxnSpMk id="58" creationId="{06467B4C-D4B7-478A-834E-4895FEB79393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59" creationId="{DE843ADC-2E55-482E-9074-AE865BDFF40B}"/>
          </ac:cxnSpMkLst>
        </pc:cxnChg>
        <pc:cxnChg chg="add mod">
          <ac:chgData name="Kulinich Bohdan" userId="48e65c9f34e137d0" providerId="LiveId" clId="{5F1719DF-9111-40D5-BB90-D5A453CF7734}" dt="2020-01-20T10:57:04.215" v="8848" actId="14100"/>
          <ac:cxnSpMkLst>
            <pc:docMk/>
            <pc:sldMk cId="888139564" sldId="388"/>
            <ac:cxnSpMk id="61" creationId="{92C542DE-82C1-42C3-B844-D02A6D35A29E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63" creationId="{34DE28B1-7D69-4DED-B389-CB92988855C1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66" creationId="{B0297841-EC07-4F0B-B6D0-63AC8D291EF5}"/>
          </ac:cxnSpMkLst>
        </pc:cxnChg>
        <pc:cxnChg chg="add mod">
          <ac:chgData name="Kulinich Bohdan" userId="48e65c9f34e137d0" providerId="LiveId" clId="{5F1719DF-9111-40D5-BB90-D5A453CF7734}" dt="2020-01-20T10:57:14.120" v="8852" actId="14100"/>
          <ac:cxnSpMkLst>
            <pc:docMk/>
            <pc:sldMk cId="888139564" sldId="388"/>
            <ac:cxnSpMk id="68" creationId="{E3EF7155-B346-4969-A2C4-1AD28854A7AF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69" creationId="{19CEB6CB-D4F1-45E0-B756-9A2FF3E013ED}"/>
          </ac:cxnSpMkLst>
        </pc:cxnChg>
        <pc:cxnChg chg="add mod">
          <ac:chgData name="Kulinich Bohdan" userId="48e65c9f34e137d0" providerId="LiveId" clId="{5F1719DF-9111-40D5-BB90-D5A453CF7734}" dt="2020-01-20T11:21:02.257" v="9172" actId="164"/>
          <ac:cxnSpMkLst>
            <pc:docMk/>
            <pc:sldMk cId="888139564" sldId="388"/>
            <ac:cxnSpMk id="71" creationId="{84A6ECEC-D1A9-4D77-8336-5EE1469BB0A2}"/>
          </ac:cxnSpMkLst>
        </pc:cxnChg>
        <pc:cxnChg chg="add mod">
          <ac:chgData name="Kulinich Bohdan" userId="48e65c9f34e137d0" providerId="LiveId" clId="{5F1719DF-9111-40D5-BB90-D5A453CF7734}" dt="2020-01-20T10:57:22.610" v="8856" actId="14100"/>
          <ac:cxnSpMkLst>
            <pc:docMk/>
            <pc:sldMk cId="888139564" sldId="388"/>
            <ac:cxnSpMk id="73" creationId="{DE415B7B-12B6-4D03-9266-D7B60F4091D8}"/>
          </ac:cxnSpMkLst>
        </pc:cxnChg>
        <pc:cxnChg chg="add mod">
          <ac:chgData name="Kulinich Bohdan" userId="48e65c9f34e137d0" providerId="LiveId" clId="{5F1719DF-9111-40D5-BB90-D5A453CF7734}" dt="2020-01-20T05:53:52.208" v="8761" actId="14100"/>
          <ac:cxnSpMkLst>
            <pc:docMk/>
            <pc:sldMk cId="888139564" sldId="388"/>
            <ac:cxnSpMk id="79" creationId="{742D8FB2-5F54-4707-8423-E8E265818413}"/>
          </ac:cxnSpMkLst>
        </pc:cxnChg>
        <pc:cxnChg chg="add mod">
          <ac:chgData name="Kulinich Bohdan" userId="48e65c9f34e137d0" providerId="LiveId" clId="{5F1719DF-9111-40D5-BB90-D5A453CF7734}" dt="2020-01-20T10:57:36.217" v="8860" actId="14100"/>
          <ac:cxnSpMkLst>
            <pc:docMk/>
            <pc:sldMk cId="888139564" sldId="388"/>
            <ac:cxnSpMk id="80" creationId="{916B5A49-4808-4329-AA47-EA566740034F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81" creationId="{191BAFED-9E00-4882-A142-B43DC2D326A4}"/>
          </ac:cxnSpMkLst>
        </pc:cxnChg>
        <pc:cxnChg chg="add mod">
          <ac:chgData name="Kulinich Bohdan" userId="48e65c9f34e137d0" providerId="LiveId" clId="{5F1719DF-9111-40D5-BB90-D5A453CF7734}" dt="2020-01-20T10:57:45.939" v="8864" actId="14100"/>
          <ac:cxnSpMkLst>
            <pc:docMk/>
            <pc:sldMk cId="888139564" sldId="388"/>
            <ac:cxnSpMk id="81" creationId="{23D617A9-46F7-4CB6-BB30-057BCCED8CBD}"/>
          </ac:cxnSpMkLst>
        </pc:cxnChg>
        <pc:cxnChg chg="add mod">
          <ac:chgData name="Kulinich Bohdan" userId="48e65c9f34e137d0" providerId="LiveId" clId="{5F1719DF-9111-40D5-BB90-D5A453CF7734}" dt="2020-01-20T05:54:56.261" v="8779" actId="14100"/>
          <ac:cxnSpMkLst>
            <pc:docMk/>
            <pc:sldMk cId="888139564" sldId="388"/>
            <ac:cxnSpMk id="82" creationId="{F0B8BA1C-40BC-4CA9-B6DD-272F78AA17D8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83" creationId="{4269534D-9220-4D36-A4CD-5E988A18669D}"/>
          </ac:cxnSpMkLst>
        </pc:cxnChg>
        <pc:cxnChg chg="add mod">
          <ac:chgData name="Kulinich Bohdan" userId="48e65c9f34e137d0" providerId="LiveId" clId="{5F1719DF-9111-40D5-BB90-D5A453CF7734}" dt="2020-01-20T10:57:53.515" v="8868" actId="14100"/>
          <ac:cxnSpMkLst>
            <pc:docMk/>
            <pc:sldMk cId="888139564" sldId="388"/>
            <ac:cxnSpMk id="83" creationId="{F8E638A8-1BAA-423B-A778-B4AF5D17A736}"/>
          </ac:cxnSpMkLst>
        </pc:cxnChg>
        <pc:cxnChg chg="add mod">
          <ac:chgData name="Kulinich Bohdan" userId="48e65c9f34e137d0" providerId="LiveId" clId="{5F1719DF-9111-40D5-BB90-D5A453CF7734}" dt="2020-01-20T10:58:07.879" v="8875" actId="14100"/>
          <ac:cxnSpMkLst>
            <pc:docMk/>
            <pc:sldMk cId="888139564" sldId="388"/>
            <ac:cxnSpMk id="84" creationId="{61C9503E-039B-4BA7-8BA3-4DEAED06B57B}"/>
          </ac:cxnSpMkLst>
        </pc:cxnChg>
        <pc:cxnChg chg="add mod">
          <ac:chgData name="Kulinich Bohdan" userId="48e65c9f34e137d0" providerId="LiveId" clId="{5F1719DF-9111-40D5-BB90-D5A453CF7734}" dt="2020-01-20T10:58:35.810" v="8883" actId="14100"/>
          <ac:cxnSpMkLst>
            <pc:docMk/>
            <pc:sldMk cId="888139564" sldId="388"/>
            <ac:cxnSpMk id="86" creationId="{54F4BC20-C371-4A0A-B09E-CAEC53126DF9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87" creationId="{5B79732C-CB07-47E6-8FD3-AD4D5ABE2360}"/>
          </ac:cxnSpMkLst>
        </pc:cxnChg>
        <pc:cxnChg chg="add del">
          <ac:chgData name="Kulinich Bohdan" userId="48e65c9f34e137d0" providerId="LiveId" clId="{5F1719DF-9111-40D5-BB90-D5A453CF7734}" dt="2020-01-20T05:54:27.365" v="8772"/>
          <ac:cxnSpMkLst>
            <pc:docMk/>
            <pc:sldMk cId="888139564" sldId="388"/>
            <ac:cxnSpMk id="88" creationId="{4BE0B4D2-7207-4F18-ACC5-0541DF3B096B}"/>
          </ac:cxnSpMkLst>
        </pc:cxnChg>
        <pc:cxnChg chg="add mod">
          <ac:chgData name="Kulinich Bohdan" userId="48e65c9f34e137d0" providerId="LiveId" clId="{5F1719DF-9111-40D5-BB90-D5A453CF7734}" dt="2020-01-20T05:55:03.051" v="8781" actId="14100"/>
          <ac:cxnSpMkLst>
            <pc:docMk/>
            <pc:sldMk cId="888139564" sldId="388"/>
            <ac:cxnSpMk id="89" creationId="{BB77BBE9-B0EF-456F-965F-B37FDBDE29E6}"/>
          </ac:cxnSpMkLst>
        </pc:cxnChg>
        <pc:cxnChg chg="add mod">
          <ac:chgData name="Kulinich Bohdan" userId="48e65c9f34e137d0" providerId="LiveId" clId="{5F1719DF-9111-40D5-BB90-D5A453CF7734}" dt="2020-01-20T10:58:33.278" v="8882" actId="14100"/>
          <ac:cxnSpMkLst>
            <pc:docMk/>
            <pc:sldMk cId="888139564" sldId="388"/>
            <ac:cxnSpMk id="90" creationId="{ADEC0BE9-8B09-4135-A703-F1B7B46F1AAD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90" creationId="{C3D2EB38-2199-449D-AABE-308867735D28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92" creationId="{7D4A182D-F360-4E8D-9C91-773DA25E7F30}"/>
          </ac:cxnSpMkLst>
        </pc:cxnChg>
        <pc:cxnChg chg="add mod">
          <ac:chgData name="Kulinich Bohdan" userId="48e65c9f34e137d0" providerId="LiveId" clId="{5F1719DF-9111-40D5-BB90-D5A453CF7734}" dt="2020-01-20T05:55:20.325" v="8785" actId="14100"/>
          <ac:cxnSpMkLst>
            <pc:docMk/>
            <pc:sldMk cId="888139564" sldId="388"/>
            <ac:cxnSpMk id="93" creationId="{B1F5473F-0574-4166-9590-2D59E496A042}"/>
          </ac:cxnSpMkLst>
        </pc:cxnChg>
        <pc:cxnChg chg="add mod">
          <ac:chgData name="Kulinich Bohdan" userId="48e65c9f34e137d0" providerId="LiveId" clId="{5F1719DF-9111-40D5-BB90-D5A453CF7734}" dt="2020-01-20T10:58:49.791" v="8886" actId="14100"/>
          <ac:cxnSpMkLst>
            <pc:docMk/>
            <pc:sldMk cId="888139564" sldId="388"/>
            <ac:cxnSpMk id="94" creationId="{078A91B9-385D-4B10-9B3C-590CEFD0AB48}"/>
          </ac:cxnSpMkLst>
        </pc:cxnChg>
        <pc:cxnChg chg="add mod">
          <ac:chgData name="Kulinich Bohdan" userId="48e65c9f34e137d0" providerId="LiveId" clId="{5F1719DF-9111-40D5-BB90-D5A453CF7734}" dt="2020-01-20T05:55:59.845" v="8793" actId="14100"/>
          <ac:cxnSpMkLst>
            <pc:docMk/>
            <pc:sldMk cId="888139564" sldId="388"/>
            <ac:cxnSpMk id="96" creationId="{8C4007B7-C117-429F-B491-B77975F7B735}"/>
          </ac:cxnSpMkLst>
        </pc:cxnChg>
        <pc:cxnChg chg="add del mod">
          <ac:chgData name="Kulinich Bohdan" userId="48e65c9f34e137d0" providerId="LiveId" clId="{5F1719DF-9111-40D5-BB90-D5A453CF7734}" dt="2020-01-19T20:28:27.440" v="8264" actId="478"/>
          <ac:cxnSpMkLst>
            <pc:docMk/>
            <pc:sldMk cId="888139564" sldId="388"/>
            <ac:cxnSpMk id="96" creationId="{A82380ED-AB75-4EB0-B6E6-661E6BEFBF7A}"/>
          </ac:cxnSpMkLst>
        </pc:cxnChg>
        <pc:cxnChg chg="add mod">
          <ac:chgData name="Kulinich Bohdan" userId="48e65c9f34e137d0" providerId="LiveId" clId="{5F1719DF-9111-40D5-BB90-D5A453CF7734}" dt="2020-01-20T10:59:01.227" v="8891" actId="14100"/>
          <ac:cxnSpMkLst>
            <pc:docMk/>
            <pc:sldMk cId="888139564" sldId="388"/>
            <ac:cxnSpMk id="97" creationId="{9678FFEE-EBB1-45AC-B760-3CCB4CFB19D3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99" creationId="{84ABC41A-344C-4130-82DE-6C61C828B446}"/>
          </ac:cxnSpMkLst>
        </pc:cxnChg>
        <pc:cxnChg chg="add mod">
          <ac:chgData name="Kulinich Bohdan" userId="48e65c9f34e137d0" providerId="LiveId" clId="{5F1719DF-9111-40D5-BB90-D5A453CF7734}" dt="2020-01-20T05:56:03.804" v="8794" actId="14100"/>
          <ac:cxnSpMkLst>
            <pc:docMk/>
            <pc:sldMk cId="888139564" sldId="388"/>
            <ac:cxnSpMk id="100" creationId="{8BC6D873-6D08-4920-960A-C12FE0355B67}"/>
          </ac:cxnSpMkLst>
        </pc:cxnChg>
        <pc:cxnChg chg="add mod">
          <ac:chgData name="Kulinich Bohdan" userId="48e65c9f34e137d0" providerId="LiveId" clId="{5F1719DF-9111-40D5-BB90-D5A453CF7734}" dt="2020-01-20T10:59:10.878" v="8895" actId="14100"/>
          <ac:cxnSpMkLst>
            <pc:docMk/>
            <pc:sldMk cId="888139564" sldId="388"/>
            <ac:cxnSpMk id="101" creationId="{86E41FDD-65DF-48A1-B1EE-99B13074F390}"/>
          </ac:cxnSpMkLst>
        </pc:cxnChg>
        <pc:cxnChg chg="add mod">
          <ac:chgData name="Kulinich Bohdan" userId="48e65c9f34e137d0" providerId="LiveId" clId="{5F1719DF-9111-40D5-BB90-D5A453CF7734}" dt="2020-01-20T10:59:18.463" v="8899" actId="14100"/>
          <ac:cxnSpMkLst>
            <pc:docMk/>
            <pc:sldMk cId="888139564" sldId="388"/>
            <ac:cxnSpMk id="103" creationId="{1251FD02-4D76-427A-9F69-8AB4964746C7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03" creationId="{DEF9B50A-0A30-44C5-A8C2-E3E2E1DD9F08}"/>
          </ac:cxnSpMkLst>
        </pc:cxnChg>
        <pc:cxnChg chg="add mod">
          <ac:chgData name="Kulinich Bohdan" userId="48e65c9f34e137d0" providerId="LiveId" clId="{5F1719DF-9111-40D5-BB90-D5A453CF7734}" dt="2020-01-20T10:59:31.511" v="8903" actId="14100"/>
          <ac:cxnSpMkLst>
            <pc:docMk/>
            <pc:sldMk cId="888139564" sldId="388"/>
            <ac:cxnSpMk id="106" creationId="{C9D3F635-2B11-46B3-8305-C7E0846ECF52}"/>
          </ac:cxnSpMkLst>
        </pc:cxnChg>
        <pc:cxnChg chg="add mod">
          <ac:chgData name="Kulinich Bohdan" userId="48e65c9f34e137d0" providerId="LiveId" clId="{5F1719DF-9111-40D5-BB90-D5A453CF7734}" dt="2020-01-20T10:59:38.910" v="8907" actId="14100"/>
          <ac:cxnSpMkLst>
            <pc:docMk/>
            <pc:sldMk cId="888139564" sldId="388"/>
            <ac:cxnSpMk id="109" creationId="{7E1F089A-FD81-4B8B-BB7C-210E690D36DB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10" creationId="{FEA94492-DAB9-4C5F-90A0-DB868B7BB3D0}"/>
          </ac:cxnSpMkLst>
        </pc:cxnChg>
        <pc:cxnChg chg="add mod">
          <ac:chgData name="Kulinich Bohdan" userId="48e65c9f34e137d0" providerId="LiveId" clId="{5F1719DF-9111-40D5-BB90-D5A453CF7734}" dt="2020-01-20T10:59:57.638" v="8912" actId="14100"/>
          <ac:cxnSpMkLst>
            <pc:docMk/>
            <pc:sldMk cId="888139564" sldId="388"/>
            <ac:cxnSpMk id="112" creationId="{7F7EC146-9778-40EF-89A6-3437811EA9A5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15" creationId="{280F32AA-72E3-45C2-B342-72CF25020525}"/>
          </ac:cxnSpMkLst>
        </pc:cxnChg>
        <pc:cxnChg chg="add mod">
          <ac:chgData name="Kulinich Bohdan" userId="48e65c9f34e137d0" providerId="LiveId" clId="{5F1719DF-9111-40D5-BB90-D5A453CF7734}" dt="2020-01-20T11:00:11.640" v="8917" actId="14100"/>
          <ac:cxnSpMkLst>
            <pc:docMk/>
            <pc:sldMk cId="888139564" sldId="388"/>
            <ac:cxnSpMk id="115" creationId="{34888FF8-E230-4630-90A7-DBD16CA4B7A5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19" creationId="{1578C3F3-A1C8-45B1-B3B2-43209EEA9817}"/>
          </ac:cxnSpMkLst>
        </pc:cxnChg>
        <pc:cxnChg chg="add mod">
          <ac:chgData name="Kulinich Bohdan" userId="48e65c9f34e137d0" providerId="LiveId" clId="{5F1719DF-9111-40D5-BB90-D5A453CF7734}" dt="2020-01-20T11:00:28.561" v="8923" actId="1076"/>
          <ac:cxnSpMkLst>
            <pc:docMk/>
            <pc:sldMk cId="888139564" sldId="388"/>
            <ac:cxnSpMk id="119" creationId="{F24BE4F9-B406-4D95-A3F5-66F23382846E}"/>
          </ac:cxnSpMkLst>
        </pc:cxnChg>
        <pc:cxnChg chg="add mod">
          <ac:chgData name="Kulinich Bohdan" userId="48e65c9f34e137d0" providerId="LiveId" clId="{5F1719DF-9111-40D5-BB90-D5A453CF7734}" dt="2020-01-20T11:00:39.435" v="8926" actId="14100"/>
          <ac:cxnSpMkLst>
            <pc:docMk/>
            <pc:sldMk cId="888139564" sldId="388"/>
            <ac:cxnSpMk id="122" creationId="{2C57F828-5BD7-4EBE-9EA8-CBEE121AABF0}"/>
          </ac:cxnSpMkLst>
        </pc:cxnChg>
        <pc:cxnChg chg="add del mod">
          <ac:chgData name="Kulinich Bohdan" userId="48e65c9f34e137d0" providerId="LiveId" clId="{5F1719DF-9111-40D5-BB90-D5A453CF7734}" dt="2020-01-20T05:51:27.223" v="8737" actId="478"/>
          <ac:cxnSpMkLst>
            <pc:docMk/>
            <pc:sldMk cId="888139564" sldId="388"/>
            <ac:cxnSpMk id="124" creationId="{8E4A0784-BBA3-48F0-8D1F-43C0C9D24F33}"/>
          </ac:cxnSpMkLst>
        </pc:cxnChg>
        <pc:cxnChg chg="add mod">
          <ac:chgData name="Kulinich Bohdan" userId="48e65c9f34e137d0" providerId="LiveId" clId="{5F1719DF-9111-40D5-BB90-D5A453CF7734}" dt="2020-01-20T11:00:49.924" v="8930" actId="14100"/>
          <ac:cxnSpMkLst>
            <pc:docMk/>
            <pc:sldMk cId="888139564" sldId="388"/>
            <ac:cxnSpMk id="125" creationId="{91A9BA3D-8D13-4264-A514-4D13EA7022B3}"/>
          </ac:cxnSpMkLst>
        </pc:cxnChg>
        <pc:cxnChg chg="add mod">
          <ac:chgData name="Kulinich Bohdan" userId="48e65c9f34e137d0" providerId="LiveId" clId="{5F1719DF-9111-40D5-BB90-D5A453CF7734}" dt="2020-01-20T11:00:58.106" v="8934" actId="14100"/>
          <ac:cxnSpMkLst>
            <pc:docMk/>
            <pc:sldMk cId="888139564" sldId="388"/>
            <ac:cxnSpMk id="128" creationId="{E77B7148-C40F-4F6F-98CC-C5B4E5151DD9}"/>
          </ac:cxnSpMkLst>
        </pc:cxnChg>
        <pc:cxnChg chg="add mod">
          <ac:chgData name="Kulinich Bohdan" userId="48e65c9f34e137d0" providerId="LiveId" clId="{5F1719DF-9111-40D5-BB90-D5A453CF7734}" dt="2020-01-20T11:01:10.220" v="8937" actId="14100"/>
          <ac:cxnSpMkLst>
            <pc:docMk/>
            <pc:sldMk cId="888139564" sldId="388"/>
            <ac:cxnSpMk id="131" creationId="{5C9150B5-B28A-4EBF-AAC1-2AFF1EE040D3}"/>
          </ac:cxnSpMkLst>
        </pc:cxnChg>
        <pc:cxnChg chg="add mod">
          <ac:chgData name="Kulinich Bohdan" userId="48e65c9f34e137d0" providerId="LiveId" clId="{5F1719DF-9111-40D5-BB90-D5A453CF7734}" dt="2020-01-20T11:01:13.415" v="8939" actId="1076"/>
          <ac:cxnSpMkLst>
            <pc:docMk/>
            <pc:sldMk cId="888139564" sldId="388"/>
            <ac:cxnSpMk id="133" creationId="{7D485DF5-28FA-45C3-ABEF-16590FADB310}"/>
          </ac:cxnSpMkLst>
        </pc:cxnChg>
        <pc:cxnChg chg="add mod">
          <ac:chgData name="Kulinich Bohdan" userId="48e65c9f34e137d0" providerId="LiveId" clId="{5F1719DF-9111-40D5-BB90-D5A453CF7734}" dt="2020-01-20T11:01:21.966" v="8943" actId="14100"/>
          <ac:cxnSpMkLst>
            <pc:docMk/>
            <pc:sldMk cId="888139564" sldId="388"/>
            <ac:cxnSpMk id="134" creationId="{2B4F71A3-B703-4758-B564-2498D3397478}"/>
          </ac:cxnSpMkLst>
        </pc:cxnChg>
        <pc:cxnChg chg="add mod">
          <ac:chgData name="Kulinich Bohdan" userId="48e65c9f34e137d0" providerId="LiveId" clId="{5F1719DF-9111-40D5-BB90-D5A453CF7734}" dt="2020-01-20T11:01:27.299" v="8945" actId="1076"/>
          <ac:cxnSpMkLst>
            <pc:docMk/>
            <pc:sldMk cId="888139564" sldId="388"/>
            <ac:cxnSpMk id="137" creationId="{724D1959-E5F7-4055-832D-E49046A016D8}"/>
          </ac:cxnSpMkLst>
        </pc:cxnChg>
        <pc:cxnChg chg="add mod">
          <ac:chgData name="Kulinich Bohdan" userId="48e65c9f34e137d0" providerId="LiveId" clId="{5F1719DF-9111-40D5-BB90-D5A453CF7734}" dt="2020-01-20T11:01:46.648" v="8954" actId="14100"/>
          <ac:cxnSpMkLst>
            <pc:docMk/>
            <pc:sldMk cId="888139564" sldId="388"/>
            <ac:cxnSpMk id="138" creationId="{4C14480D-64C8-4951-84F7-31764270EAF4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41" creationId="{D2F84244-D190-4885-A2D0-F4337A296290}"/>
          </ac:cxnSpMkLst>
        </pc:cxnChg>
        <pc:cxnChg chg="add del">
          <ac:chgData name="Kulinich Bohdan" userId="48e65c9f34e137d0" providerId="LiveId" clId="{5F1719DF-9111-40D5-BB90-D5A453CF7734}" dt="2020-01-20T11:01:43.413" v="8953" actId="478"/>
          <ac:cxnSpMkLst>
            <pc:docMk/>
            <pc:sldMk cId="888139564" sldId="388"/>
            <ac:cxnSpMk id="141" creationId="{F7557420-E967-4A73-BF43-CCDEA0286C4E}"/>
          </ac:cxnSpMkLst>
        </pc:cxnChg>
        <pc:cxnChg chg="add mod">
          <ac:chgData name="Kulinich Bohdan" userId="48e65c9f34e137d0" providerId="LiveId" clId="{5F1719DF-9111-40D5-BB90-D5A453CF7734}" dt="2020-01-20T11:01:56.110" v="8956" actId="1076"/>
          <ac:cxnSpMkLst>
            <pc:docMk/>
            <pc:sldMk cId="888139564" sldId="388"/>
            <ac:cxnSpMk id="144" creationId="{BF145DB3-56D0-493C-92C8-40686050ECD1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46" creationId="{D3FB0FEA-BA42-4E23-854D-26287F50B995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51" creationId="{CD99F64F-875A-4B7E-BC3D-79A7F96591C7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54" creationId="{60D8B96C-0C4B-4257-A10E-C763C811B654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58" creationId="{245DBAC2-7030-42B7-85AF-91C69A6317DD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61" creationId="{EBB42473-FB39-4A2A-956D-39641AD22BC8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64" creationId="{4CAFB1AB-9E69-41D2-B951-EB7A6424E979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67" creationId="{9DF767A2-29C7-494C-8523-9FB51AFB5877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0" creationId="{0A16CFA8-A18A-4943-822C-AD5C81A7D55E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3" creationId="{F767F9E2-0FED-45B7-94CA-5DCFDAA59D6A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6" creationId="{75CB9E89-2A7B-4486-AF2B-416A31137C80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79" creationId="{82CD5288-2956-48EF-B9E9-8FCCF84D338A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84" creationId="{843C7C60-DF45-4838-823E-18DA1E374B19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86" creationId="{C9B599B9-0EB7-416E-ABB8-8AF375D686A7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90" creationId="{4E4A5845-C23A-438E-BBF2-FF3034C1483B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93" creationId="{BD347D0D-2996-46E4-A9FE-1780B7DCD763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196" creationId="{11CCFE89-09D0-49ED-8E03-66BBA85A1C9A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200" creationId="{9BEC412E-53CC-4250-8A1A-F6ABF25215E8}"/>
          </ac:cxnSpMkLst>
        </pc:cxnChg>
        <pc:cxnChg chg="add del mod">
          <ac:chgData name="Kulinich Bohdan" userId="48e65c9f34e137d0" providerId="LiveId" clId="{5F1719DF-9111-40D5-BB90-D5A453CF7734}" dt="2020-01-20T05:51:36.351" v="8738" actId="478"/>
          <ac:cxnSpMkLst>
            <pc:docMk/>
            <pc:sldMk cId="888139564" sldId="388"/>
            <ac:cxnSpMk id="203" creationId="{36B0A760-064F-47FB-87FC-7BF041AD6108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2T05:24:03.796" v="9694"/>
        <pc:sldMkLst>
          <pc:docMk/>
          <pc:sldMk cId="1256064280" sldId="388"/>
        </pc:sldMkLst>
        <pc:spChg chg="mod">
          <ac:chgData name="Kulinich Bohdan" userId="48e65c9f34e137d0" providerId="LiveId" clId="{5F1719DF-9111-40D5-BB90-D5A453CF7734}" dt="2020-01-21T21:53:56.626" v="9572" actId="20577"/>
          <ac:spMkLst>
            <pc:docMk/>
            <pc:sldMk cId="1256064280" sldId="388"/>
            <ac:spMk id="6" creationId="{4CD1B612-D16C-4F70-8335-78480BFE8EC8}"/>
          </ac:spMkLst>
        </pc:spChg>
        <pc:spChg chg="mod">
          <ac:chgData name="Kulinich Bohdan" userId="48e65c9f34e137d0" providerId="LiveId" clId="{5F1719DF-9111-40D5-BB90-D5A453CF7734}" dt="2020-01-21T21:41:17.619" v="9466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5F1719DF-9111-40D5-BB90-D5A453CF7734}" dt="2020-01-22T05:16:09.435" v="9601" actId="165"/>
          <ac:grpSpMkLst>
            <pc:docMk/>
            <pc:sldMk cId="1256064280" sldId="388"/>
            <ac:grpSpMk id="13" creationId="{5913D616-F797-4F8B-BC65-1D5E6AA6B72A}"/>
          </ac:grpSpMkLst>
        </pc:grpChg>
        <pc:picChg chg="add del mod">
          <ac:chgData name="Kulinich Bohdan" userId="48e65c9f34e137d0" providerId="LiveId" clId="{5F1719DF-9111-40D5-BB90-D5A453CF7734}" dt="2020-01-22T05:18:10.683" v="9626" actId="478"/>
          <ac:picMkLst>
            <pc:docMk/>
            <pc:sldMk cId="1256064280" sldId="388"/>
            <ac:picMk id="2" creationId="{6E2B3D7E-9BA3-48BB-B596-B3306CEB5293}"/>
          </ac:picMkLst>
        </pc:picChg>
        <pc:picChg chg="add mod ord">
          <ac:chgData name="Kulinich Bohdan" userId="48e65c9f34e137d0" providerId="LiveId" clId="{5F1719DF-9111-40D5-BB90-D5A453CF7734}" dt="2020-01-21T21:39:38.961" v="9428" actId="167"/>
          <ac:picMkLst>
            <pc:docMk/>
            <pc:sldMk cId="1256064280" sldId="388"/>
            <ac:picMk id="5" creationId="{AB8A6155-255B-4FF1-A958-449A68FF8016}"/>
          </ac:picMkLst>
        </pc:picChg>
        <pc:picChg chg="del">
          <ac:chgData name="Kulinich Bohdan" userId="48e65c9f34e137d0" providerId="LiveId" clId="{5F1719DF-9111-40D5-BB90-D5A453CF7734}" dt="2020-01-22T05:11:24.945" v="9573" actId="478"/>
          <ac:picMkLst>
            <pc:docMk/>
            <pc:sldMk cId="1256064280" sldId="388"/>
            <ac:picMk id="7" creationId="{CEF47511-F81C-40CA-A084-F234133CB104}"/>
          </ac:picMkLst>
        </pc:picChg>
        <pc:picChg chg="del">
          <ac:chgData name="Kulinich Bohdan" userId="48e65c9f34e137d0" providerId="LiveId" clId="{5F1719DF-9111-40D5-BB90-D5A453CF7734}" dt="2020-01-21T21:39:40.908" v="9429" actId="478"/>
          <ac:picMkLst>
            <pc:docMk/>
            <pc:sldMk cId="1256064280" sldId="388"/>
            <ac:picMk id="56" creationId="{CD816098-21E0-48EE-9DE5-28216B5E450C}"/>
          </ac:picMkLst>
        </pc:picChg>
        <pc:cxnChg chg="add mod">
          <ac:chgData name="Kulinich Bohdan" userId="48e65c9f34e137d0" providerId="LiveId" clId="{5F1719DF-9111-40D5-BB90-D5A453CF7734}" dt="2020-01-22T05:12:13.325" v="9583" actId="14100"/>
          <ac:cxnSpMkLst>
            <pc:docMk/>
            <pc:sldMk cId="1256064280" sldId="388"/>
            <ac:cxnSpMk id="9" creationId="{509BA69C-FEE5-4052-B786-A412C1D86D8C}"/>
          </ac:cxnSpMkLst>
        </pc:cxnChg>
        <pc:cxnChg chg="add mod">
          <ac:chgData name="Kulinich Bohdan" userId="48e65c9f34e137d0" providerId="LiveId" clId="{5F1719DF-9111-40D5-BB90-D5A453CF7734}" dt="2020-01-22T05:12:30.686" v="9587" actId="1076"/>
          <ac:cxnSpMkLst>
            <pc:docMk/>
            <pc:sldMk cId="1256064280" sldId="388"/>
            <ac:cxnSpMk id="11" creationId="{230898AF-1BBB-4A08-962F-06206C837751}"/>
          </ac:cxnSpMkLst>
        </pc:cxnChg>
        <pc:cxnChg chg="add mod">
          <ac:chgData name="Kulinich Bohdan" userId="48e65c9f34e137d0" providerId="LiveId" clId="{5F1719DF-9111-40D5-BB90-D5A453CF7734}" dt="2020-01-22T05:17:02.061" v="9608" actId="14100"/>
          <ac:cxnSpMkLst>
            <pc:docMk/>
            <pc:sldMk cId="1256064280" sldId="388"/>
            <ac:cxnSpMk id="12" creationId="{09D49F6E-F89F-4A4F-9436-401D2668F6AB}"/>
          </ac:cxnSpMkLst>
        </pc:cxnChg>
        <pc:cxnChg chg="add mod">
          <ac:chgData name="Kulinich Bohdan" userId="48e65c9f34e137d0" providerId="LiveId" clId="{5F1719DF-9111-40D5-BB90-D5A453CF7734}" dt="2020-01-22T05:16:39.599" v="9605" actId="14100"/>
          <ac:cxnSpMkLst>
            <pc:docMk/>
            <pc:sldMk cId="1256064280" sldId="388"/>
            <ac:cxnSpMk id="14" creationId="{9842A6E5-4ED3-49DC-85E7-DA9678D5043A}"/>
          </ac:cxnSpMkLst>
        </pc:cxnChg>
        <pc:cxnChg chg="add mod topLvl">
          <ac:chgData name="Kulinich Bohdan" userId="48e65c9f34e137d0" providerId="LiveId" clId="{5F1719DF-9111-40D5-BB90-D5A453CF7734}" dt="2020-01-22T05:16:28.880" v="9604" actId="1076"/>
          <ac:cxnSpMkLst>
            <pc:docMk/>
            <pc:sldMk cId="1256064280" sldId="388"/>
            <ac:cxnSpMk id="15" creationId="{3F710B8E-0EB8-42B7-AA60-A79128917FAE}"/>
          </ac:cxnSpMkLst>
        </pc:cxnChg>
        <pc:cxnChg chg="add mod topLvl">
          <ac:chgData name="Kulinich Bohdan" userId="48e65c9f34e137d0" providerId="LiveId" clId="{5F1719DF-9111-40D5-BB90-D5A453CF7734}" dt="2020-01-22T05:16:28.880" v="9604" actId="1076"/>
          <ac:cxnSpMkLst>
            <pc:docMk/>
            <pc:sldMk cId="1256064280" sldId="388"/>
            <ac:cxnSpMk id="16" creationId="{74636069-89C4-45B5-AE87-405BC43B481C}"/>
          </ac:cxnSpMkLst>
        </pc:cxnChg>
        <pc:cxnChg chg="add mod topLvl">
          <ac:chgData name="Kulinich Bohdan" userId="48e65c9f34e137d0" providerId="LiveId" clId="{5F1719DF-9111-40D5-BB90-D5A453CF7734}" dt="2020-01-22T05:23:12.554" v="9686" actId="208"/>
          <ac:cxnSpMkLst>
            <pc:docMk/>
            <pc:sldMk cId="1256064280" sldId="388"/>
            <ac:cxnSpMk id="17" creationId="{9196E0BF-CE2B-4F60-847F-30209BD3DC79}"/>
          </ac:cxnSpMkLst>
        </pc:cxnChg>
        <pc:cxnChg chg="add mod topLvl">
          <ac:chgData name="Kulinich Bohdan" userId="48e65c9f34e137d0" providerId="LiveId" clId="{5F1719DF-9111-40D5-BB90-D5A453CF7734}" dt="2020-01-22T05:16:47.746" v="9606" actId="14100"/>
          <ac:cxnSpMkLst>
            <pc:docMk/>
            <pc:sldMk cId="1256064280" sldId="388"/>
            <ac:cxnSpMk id="18" creationId="{CB5E139F-42DF-4A8A-B95F-FAAE1BA84C85}"/>
          </ac:cxnSpMkLst>
        </pc:cxnChg>
        <pc:cxnChg chg="add mod">
          <ac:chgData name="Kulinich Bohdan" userId="48e65c9f34e137d0" providerId="LiveId" clId="{5F1719DF-9111-40D5-BB90-D5A453CF7734}" dt="2020-01-22T05:17:25.879" v="9614" actId="14100"/>
          <ac:cxnSpMkLst>
            <pc:docMk/>
            <pc:sldMk cId="1256064280" sldId="388"/>
            <ac:cxnSpMk id="24" creationId="{F50D565D-2A88-47DF-8EE9-057A735640D5}"/>
          </ac:cxnSpMkLst>
        </pc:cxnChg>
        <pc:cxnChg chg="add mod">
          <ac:chgData name="Kulinich Bohdan" userId="48e65c9f34e137d0" providerId="LiveId" clId="{5F1719DF-9111-40D5-BB90-D5A453CF7734}" dt="2020-01-22T05:17:31.851" v="9616" actId="1076"/>
          <ac:cxnSpMkLst>
            <pc:docMk/>
            <pc:sldMk cId="1256064280" sldId="388"/>
            <ac:cxnSpMk id="27" creationId="{F74EE921-2A4F-4D29-9C1D-C360E6F5DFAD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28" creationId="{0EC1D234-AD9F-42B1-A6E6-3CB5882AFFBC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29" creationId="{D039A463-EA20-4A8B-9789-1FE0483AAA6B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30" creationId="{535B5AFC-E6DE-4FCC-8F63-90C31C38B928}"/>
          </ac:cxnSpMkLst>
        </pc:cxnChg>
        <pc:cxnChg chg="add mod ord">
          <ac:chgData name="Kulinich Bohdan" userId="48e65c9f34e137d0" providerId="LiveId" clId="{5F1719DF-9111-40D5-BB90-D5A453CF7734}" dt="2020-01-22T05:23:19.895" v="9687" actId="208"/>
          <ac:cxnSpMkLst>
            <pc:docMk/>
            <pc:sldMk cId="1256064280" sldId="388"/>
            <ac:cxnSpMk id="32" creationId="{F6AF02CE-0308-4FFA-B409-6E836EFE9307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2T05:52:44.823" v="9794"/>
        <pc:sldMkLst>
          <pc:docMk/>
          <pc:sldMk cId="273846800" sldId="389"/>
        </pc:sldMkLst>
        <pc:spChg chg="mod">
          <ac:chgData name="Kulinich Bohdan" userId="48e65c9f34e137d0" providerId="LiveId" clId="{5F1719DF-9111-40D5-BB90-D5A453CF7734}" dt="2020-01-22T05:40:31.202" v="9698" actId="20577"/>
          <ac:spMkLst>
            <pc:docMk/>
            <pc:sldMk cId="273846800" sldId="389"/>
            <ac:spMk id="51" creationId="{86BC9140-E395-435D-A852-213A1317C46C}"/>
          </ac:spMkLst>
        </pc:spChg>
        <pc:picChg chg="add mod ord">
          <ac:chgData name="Kulinich Bohdan" userId="48e65c9f34e137d0" providerId="LiveId" clId="{5F1719DF-9111-40D5-BB90-D5A453CF7734}" dt="2020-01-22T05:40:49.835" v="9703" actId="14100"/>
          <ac:picMkLst>
            <pc:docMk/>
            <pc:sldMk cId="273846800" sldId="389"/>
            <ac:picMk id="2" creationId="{610CBB45-2639-4BBD-B9BF-6A3C5FFF162D}"/>
          </ac:picMkLst>
        </pc:pic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9" creationId="{509BA69C-FEE5-4052-B786-A412C1D86D8C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1" creationId="{230898AF-1BBB-4A08-962F-06206C837751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2" creationId="{09D49F6E-F89F-4A4F-9436-401D2668F6AB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4" creationId="{9842A6E5-4ED3-49DC-85E7-DA9678D5043A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5" creationId="{3F710B8E-0EB8-42B7-AA60-A79128917FAE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6" creationId="{74636069-89C4-45B5-AE87-405BC43B481C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7" creationId="{9196E0BF-CE2B-4F60-847F-30209BD3DC79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18" creationId="{CB5E139F-42DF-4A8A-B95F-FAAE1BA84C85}"/>
          </ac:cxnSpMkLst>
        </pc:cxnChg>
        <pc:cxnChg chg="add mod">
          <ac:chgData name="Kulinich Bohdan" userId="48e65c9f34e137d0" providerId="LiveId" clId="{5F1719DF-9111-40D5-BB90-D5A453CF7734}" dt="2020-01-22T05:44:14.010" v="9707" actId="14100"/>
          <ac:cxnSpMkLst>
            <pc:docMk/>
            <pc:sldMk cId="273846800" sldId="389"/>
            <ac:cxnSpMk id="22" creationId="{3479351C-DD3E-4133-9043-3DAA3F647802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4" creationId="{F50D565D-2A88-47DF-8EE9-057A735640D5}"/>
          </ac:cxnSpMkLst>
        </pc:cxnChg>
        <pc:cxnChg chg="add mod">
          <ac:chgData name="Kulinich Bohdan" userId="48e65c9f34e137d0" providerId="LiveId" clId="{5F1719DF-9111-40D5-BB90-D5A453CF7734}" dt="2020-01-22T05:48:14.410" v="9734" actId="1076"/>
          <ac:cxnSpMkLst>
            <pc:docMk/>
            <pc:sldMk cId="273846800" sldId="389"/>
            <ac:cxnSpMk id="25" creationId="{BEC1863B-E874-4802-8FFA-C15A47FADD69}"/>
          </ac:cxnSpMkLst>
        </pc:cxnChg>
        <pc:cxnChg chg="add del mod">
          <ac:chgData name="Kulinich Bohdan" userId="48e65c9f34e137d0" providerId="LiveId" clId="{5F1719DF-9111-40D5-BB90-D5A453CF7734}" dt="2020-01-22T05:49:07.601" v="9744" actId="478"/>
          <ac:cxnSpMkLst>
            <pc:docMk/>
            <pc:sldMk cId="273846800" sldId="389"/>
            <ac:cxnSpMk id="26" creationId="{1934017D-AC1B-4D0E-B3EA-7F10B33A7C3F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7" creationId="{F74EE921-2A4F-4D29-9C1D-C360E6F5DFAD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8" creationId="{0EC1D234-AD9F-42B1-A6E6-3CB5882AFFBC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29" creationId="{D039A463-EA20-4A8B-9789-1FE0483AAA6B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30" creationId="{535B5AFC-E6DE-4FCC-8F63-90C31C38B928}"/>
          </ac:cxnSpMkLst>
        </pc:cxnChg>
        <pc:cxnChg chg="del">
          <ac:chgData name="Kulinich Bohdan" userId="48e65c9f34e137d0" providerId="LiveId" clId="{5F1719DF-9111-40D5-BB90-D5A453CF7734}" dt="2020-01-22T05:40:20.326" v="9696" actId="478"/>
          <ac:cxnSpMkLst>
            <pc:docMk/>
            <pc:sldMk cId="273846800" sldId="389"/>
            <ac:cxnSpMk id="32" creationId="{F6AF02CE-0308-4FFA-B409-6E836EFE9307}"/>
          </ac:cxnSpMkLst>
        </pc:cxnChg>
        <pc:cxnChg chg="add del mod">
          <ac:chgData name="Kulinich Bohdan" userId="48e65c9f34e137d0" providerId="LiveId" clId="{5F1719DF-9111-40D5-BB90-D5A453CF7734}" dt="2020-01-22T05:49:00.463" v="9743" actId="478"/>
          <ac:cxnSpMkLst>
            <pc:docMk/>
            <pc:sldMk cId="273846800" sldId="389"/>
            <ac:cxnSpMk id="45" creationId="{F41C426F-031C-4672-A8F0-8E35F105C934}"/>
          </ac:cxnSpMkLst>
        </pc:cxnChg>
        <pc:cxnChg chg="add del mod">
          <ac:chgData name="Kulinich Bohdan" userId="48e65c9f34e137d0" providerId="LiveId" clId="{5F1719DF-9111-40D5-BB90-D5A453CF7734}" dt="2020-01-22T05:48:49.840" v="9740" actId="478"/>
          <ac:cxnSpMkLst>
            <pc:docMk/>
            <pc:sldMk cId="273846800" sldId="389"/>
            <ac:cxnSpMk id="46" creationId="{C57B7F90-1331-4945-ABCF-F25F46111AAC}"/>
          </ac:cxnSpMkLst>
        </pc:cxnChg>
        <pc:cxnChg chg="add mod">
          <ac:chgData name="Kulinich Bohdan" userId="48e65c9f34e137d0" providerId="LiveId" clId="{5F1719DF-9111-40D5-BB90-D5A453CF7734}" dt="2020-01-22T05:49:27.088" v="9748" actId="14100"/>
          <ac:cxnSpMkLst>
            <pc:docMk/>
            <pc:sldMk cId="273846800" sldId="389"/>
            <ac:cxnSpMk id="47" creationId="{AC68D368-8DB1-44DF-BD6A-BCC56A308239}"/>
          </ac:cxnSpMkLst>
        </pc:cxnChg>
        <pc:cxnChg chg="add mod">
          <ac:chgData name="Kulinich Bohdan" userId="48e65c9f34e137d0" providerId="LiveId" clId="{5F1719DF-9111-40D5-BB90-D5A453CF7734}" dt="2020-01-22T05:49:37.270" v="9750" actId="1076"/>
          <ac:cxnSpMkLst>
            <pc:docMk/>
            <pc:sldMk cId="273846800" sldId="389"/>
            <ac:cxnSpMk id="49" creationId="{6799BCFC-C72C-4450-9E81-970583373276}"/>
          </ac:cxnSpMkLst>
        </pc:cxnChg>
        <pc:cxnChg chg="add mod">
          <ac:chgData name="Kulinich Bohdan" userId="48e65c9f34e137d0" providerId="LiveId" clId="{5F1719DF-9111-40D5-BB90-D5A453CF7734}" dt="2020-01-22T05:49:48.231" v="9752" actId="1076"/>
          <ac:cxnSpMkLst>
            <pc:docMk/>
            <pc:sldMk cId="273846800" sldId="389"/>
            <ac:cxnSpMk id="50" creationId="{9A4E8D98-E144-41FA-BF44-E0EA9F7F2D53}"/>
          </ac:cxnSpMkLst>
        </pc:cxnChg>
        <pc:cxnChg chg="add mod">
          <ac:chgData name="Kulinich Bohdan" userId="48e65c9f34e137d0" providerId="LiveId" clId="{5F1719DF-9111-40D5-BB90-D5A453CF7734}" dt="2020-01-22T05:49:53.570" v="9754" actId="1076"/>
          <ac:cxnSpMkLst>
            <pc:docMk/>
            <pc:sldMk cId="273846800" sldId="389"/>
            <ac:cxnSpMk id="52" creationId="{8BB4E9DB-C1CF-4F89-A6C4-16FA94F0B34E}"/>
          </ac:cxnSpMkLst>
        </pc:cxnChg>
        <pc:cxnChg chg="add mod">
          <ac:chgData name="Kulinich Bohdan" userId="48e65c9f34e137d0" providerId="LiveId" clId="{5F1719DF-9111-40D5-BB90-D5A453CF7734}" dt="2020-01-22T05:50:11.107" v="9757" actId="14100"/>
          <ac:cxnSpMkLst>
            <pc:docMk/>
            <pc:sldMk cId="273846800" sldId="389"/>
            <ac:cxnSpMk id="53" creationId="{167617DD-600A-4693-8D12-4452AD3F678A}"/>
          </ac:cxnSpMkLst>
        </pc:cxnChg>
        <pc:cxnChg chg="add mod">
          <ac:chgData name="Kulinich Bohdan" userId="48e65c9f34e137d0" providerId="LiveId" clId="{5F1719DF-9111-40D5-BB90-D5A453CF7734}" dt="2020-01-22T05:50:17.379" v="9759" actId="1076"/>
          <ac:cxnSpMkLst>
            <pc:docMk/>
            <pc:sldMk cId="273846800" sldId="389"/>
            <ac:cxnSpMk id="54" creationId="{506DFAAE-6BCE-4726-97FD-C7E45FCC9C8B}"/>
          </ac:cxnSpMkLst>
        </pc:cxnChg>
        <pc:cxnChg chg="add mod">
          <ac:chgData name="Kulinich Bohdan" userId="48e65c9f34e137d0" providerId="LiveId" clId="{5F1719DF-9111-40D5-BB90-D5A453CF7734}" dt="2020-01-22T05:50:35.331" v="9766" actId="14100"/>
          <ac:cxnSpMkLst>
            <pc:docMk/>
            <pc:sldMk cId="273846800" sldId="389"/>
            <ac:cxnSpMk id="55" creationId="{105E5954-8BC8-4A9B-AFCF-38B72F7C7696}"/>
          </ac:cxnSpMkLst>
        </pc:cxnChg>
        <pc:cxnChg chg="add mod">
          <ac:chgData name="Kulinich Bohdan" userId="48e65c9f34e137d0" providerId="LiveId" clId="{5F1719DF-9111-40D5-BB90-D5A453CF7734}" dt="2020-01-22T05:50:43.546" v="9768" actId="1076"/>
          <ac:cxnSpMkLst>
            <pc:docMk/>
            <pc:sldMk cId="273846800" sldId="389"/>
            <ac:cxnSpMk id="59" creationId="{A617DBD7-055E-4B94-8E48-BCA52A8EA582}"/>
          </ac:cxnSpMkLst>
        </pc:cxnChg>
        <pc:cxnChg chg="add mod">
          <ac:chgData name="Kulinich Bohdan" userId="48e65c9f34e137d0" providerId="LiveId" clId="{5F1719DF-9111-40D5-BB90-D5A453CF7734}" dt="2020-01-22T05:50:47.255" v="9770" actId="1076"/>
          <ac:cxnSpMkLst>
            <pc:docMk/>
            <pc:sldMk cId="273846800" sldId="389"/>
            <ac:cxnSpMk id="60" creationId="{C4EC6B6A-32B9-4AEA-AAF3-B09887F2A3D8}"/>
          </ac:cxnSpMkLst>
        </pc:cxnChg>
      </pc:sldChg>
      <pc:sldChg chg="add del">
        <pc:chgData name="Kulinich Bohdan" userId="48e65c9f34e137d0" providerId="LiveId" clId="{5F1719DF-9111-40D5-BB90-D5A453CF7734}" dt="2020-01-20T11:27:23.223" v="9211" actId="47"/>
        <pc:sldMkLst>
          <pc:docMk/>
          <pc:sldMk cId="3780803316" sldId="389"/>
        </pc:sldMkLst>
      </pc:sldChg>
      <pc:sldChg chg="addSp delSp modSp add del delAnim modAnim">
        <pc:chgData name="Kulinich Bohdan" userId="48e65c9f34e137d0" providerId="LiveId" clId="{5F1719DF-9111-40D5-BB90-D5A453CF7734}" dt="2020-01-27T09:00:10.687" v="13426" actId="47"/>
        <pc:sldMkLst>
          <pc:docMk/>
          <pc:sldMk cId="3516963017" sldId="390"/>
        </pc:sldMkLst>
        <pc:spChg chg="mod">
          <ac:chgData name="Kulinich Bohdan" userId="48e65c9f34e137d0" providerId="LiveId" clId="{5F1719DF-9111-40D5-BB90-D5A453CF7734}" dt="2020-01-22T07:41:40.845" v="9937" actId="1076"/>
          <ac:spMkLst>
            <pc:docMk/>
            <pc:sldMk cId="3516963017" sldId="390"/>
            <ac:spMk id="6" creationId="{4CD1B612-D16C-4F70-8335-78480BFE8EC8}"/>
          </ac:spMkLst>
        </pc:spChg>
        <pc:spChg chg="add mod">
          <ac:chgData name="Kulinich Bohdan" userId="48e65c9f34e137d0" providerId="LiveId" clId="{5F1719DF-9111-40D5-BB90-D5A453CF7734}" dt="2020-01-22T07:43:02.737" v="9973" actId="120"/>
          <ac:spMkLst>
            <pc:docMk/>
            <pc:sldMk cId="3516963017" sldId="390"/>
            <ac:spMk id="21" creationId="{640D684D-068B-43F7-A015-2A09B24CC4EE}"/>
          </ac:spMkLst>
        </pc:spChg>
        <pc:spChg chg="add mod">
          <ac:chgData name="Kulinich Bohdan" userId="48e65c9f34e137d0" providerId="LiveId" clId="{5F1719DF-9111-40D5-BB90-D5A453CF7734}" dt="2020-01-22T07:44:08.902" v="10019" actId="14100"/>
          <ac:spMkLst>
            <pc:docMk/>
            <pc:sldMk cId="3516963017" sldId="390"/>
            <ac:spMk id="23" creationId="{CD250214-03CE-4287-AA8F-957D5563E40D}"/>
          </ac:spMkLst>
        </pc:spChg>
        <pc:spChg chg="mod">
          <ac:chgData name="Kulinich Bohdan" userId="48e65c9f34e137d0" providerId="LiveId" clId="{5F1719DF-9111-40D5-BB90-D5A453CF7734}" dt="2020-01-25T10:20:54.529" v="13257" actId="20577"/>
          <ac:spMkLst>
            <pc:docMk/>
            <pc:sldMk cId="3516963017" sldId="390"/>
            <ac:spMk id="51" creationId="{86BC9140-E395-435D-A852-213A1317C46C}"/>
          </ac:spMkLst>
        </pc:spChg>
        <pc:picChg chg="del">
          <ac:chgData name="Kulinich Bohdan" userId="48e65c9f34e137d0" providerId="LiveId" clId="{5F1719DF-9111-40D5-BB90-D5A453CF7734}" dt="2020-01-22T07:31:37.619" v="9810" actId="478"/>
          <ac:picMkLst>
            <pc:docMk/>
            <pc:sldMk cId="3516963017" sldId="390"/>
            <ac:picMk id="2" creationId="{610CBB45-2639-4BBD-B9BF-6A3C5FFF162D}"/>
          </ac:picMkLst>
        </pc:picChg>
        <pc:picChg chg="del">
          <ac:chgData name="Kulinich Bohdan" userId="48e65c9f34e137d0" providerId="LiveId" clId="{5F1719DF-9111-40D5-BB90-D5A453CF7734}" dt="2020-01-22T07:31:00.681" v="9806" actId="478"/>
          <ac:picMkLst>
            <pc:docMk/>
            <pc:sldMk cId="3516963017" sldId="390"/>
            <ac:picMk id="5" creationId="{AB8A6155-255B-4FF1-A958-449A68FF8016}"/>
          </ac:picMkLst>
        </pc:picChg>
        <pc:picChg chg="add mod ord">
          <ac:chgData name="Kulinich Bohdan" userId="48e65c9f34e137d0" providerId="LiveId" clId="{5F1719DF-9111-40D5-BB90-D5A453CF7734}" dt="2020-01-22T07:30:57.848" v="9805" actId="167"/>
          <ac:picMkLst>
            <pc:docMk/>
            <pc:sldMk cId="3516963017" sldId="390"/>
            <ac:picMk id="8" creationId="{8E1A7868-1FD2-4736-9118-FA612BF9D56D}"/>
          </ac:picMkLst>
        </pc:picChg>
        <pc:picChg chg="add">
          <ac:chgData name="Kulinich Bohdan" userId="48e65c9f34e137d0" providerId="LiveId" clId="{5F1719DF-9111-40D5-BB90-D5A453CF7734}" dt="2020-01-22T07:44:21.156" v="10020"/>
          <ac:picMkLst>
            <pc:docMk/>
            <pc:sldMk cId="3516963017" sldId="390"/>
            <ac:picMk id="24" creationId="{3FF17C15-4708-42A3-A790-1B7CA415AFDE}"/>
          </ac:picMkLst>
        </pc:pic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22" creationId="{3479351C-DD3E-4133-9043-3DAA3F647802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25" creationId="{BEC1863B-E874-4802-8FFA-C15A47FADD69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47" creationId="{AC68D368-8DB1-44DF-BD6A-BCC56A308239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49" creationId="{6799BCFC-C72C-4450-9E81-970583373276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0" creationId="{9A4E8D98-E144-41FA-BF44-E0EA9F7F2D53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2" creationId="{8BB4E9DB-C1CF-4F89-A6C4-16FA94F0B34E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3" creationId="{167617DD-600A-4693-8D12-4452AD3F678A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4" creationId="{506DFAAE-6BCE-4726-97FD-C7E45FCC9C8B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5" creationId="{105E5954-8BC8-4A9B-AFCF-38B72F7C7696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59" creationId="{A617DBD7-055E-4B94-8E48-BCA52A8EA582}"/>
          </ac:cxnSpMkLst>
        </pc:cxnChg>
        <pc:cxnChg chg="del">
          <ac:chgData name="Kulinich Bohdan" userId="48e65c9f34e137d0" providerId="LiveId" clId="{5F1719DF-9111-40D5-BB90-D5A453CF7734}" dt="2020-01-22T07:31:37.619" v="9810" actId="478"/>
          <ac:cxnSpMkLst>
            <pc:docMk/>
            <pc:sldMk cId="3516963017" sldId="390"/>
            <ac:cxnSpMk id="60" creationId="{C4EC6B6A-32B9-4AEA-AAF3-B09887F2A3D8}"/>
          </ac:cxnSpMkLst>
        </pc:cxnChg>
      </pc:sldChg>
      <pc:sldChg chg="addSp delSp modSp add addAnim delAnim modAnim">
        <pc:chgData name="Kulinich Bohdan" userId="48e65c9f34e137d0" providerId="LiveId" clId="{5F1719DF-9111-40D5-BB90-D5A453CF7734}" dt="2020-01-27T08:58:48.478" v="13422" actId="20577"/>
        <pc:sldMkLst>
          <pc:docMk/>
          <pc:sldMk cId="2529177141" sldId="391"/>
        </pc:sldMkLst>
        <pc:spChg chg="mod">
          <ac:chgData name="Kulinich Bohdan" userId="48e65c9f34e137d0" providerId="LiveId" clId="{5F1719DF-9111-40D5-BB90-D5A453CF7734}" dt="2020-01-23T18:35:49.118" v="10482" actId="20577"/>
          <ac:spMkLst>
            <pc:docMk/>
            <pc:sldMk cId="2529177141" sldId="391"/>
            <ac:spMk id="6" creationId="{4CD1B612-D16C-4F70-8335-78480BFE8EC8}"/>
          </ac:spMkLst>
        </pc:spChg>
        <pc:spChg chg="add del mod">
          <ac:chgData name="Kulinich Bohdan" userId="48e65c9f34e137d0" providerId="LiveId" clId="{5F1719DF-9111-40D5-BB90-D5A453CF7734}" dt="2020-01-22T07:54:54.942" v="10231" actId="478"/>
          <ac:spMkLst>
            <pc:docMk/>
            <pc:sldMk cId="2529177141" sldId="391"/>
            <ac:spMk id="10" creationId="{FA3B8B0C-7C4E-466D-9D3A-40A3B7A852BC}"/>
          </ac:spMkLst>
        </pc:spChg>
        <pc:spChg chg="add mod">
          <ac:chgData name="Kulinich Bohdan" userId="48e65c9f34e137d0" providerId="LiveId" clId="{5F1719DF-9111-40D5-BB90-D5A453CF7734}" dt="2020-01-22T07:56:24.982" v="10276" actId="1076"/>
          <ac:spMkLst>
            <pc:docMk/>
            <pc:sldMk cId="2529177141" sldId="391"/>
            <ac:spMk id="11" creationId="{72EF6030-BDE5-4222-910D-7FE0F635EE08}"/>
          </ac:spMkLst>
        </pc:spChg>
        <pc:spChg chg="add mod">
          <ac:chgData name="Kulinich Bohdan" userId="48e65c9f34e137d0" providerId="LiveId" clId="{5F1719DF-9111-40D5-BB90-D5A453CF7734}" dt="2020-01-22T07:56:28.464" v="10277" actId="1076"/>
          <ac:spMkLst>
            <pc:docMk/>
            <pc:sldMk cId="2529177141" sldId="391"/>
            <ac:spMk id="12" creationId="{01A6C097-2F1E-40BF-874D-C128C483045C}"/>
          </ac:spMkLst>
        </pc:spChg>
        <pc:spChg chg="add mod">
          <ac:chgData name="Kulinich Bohdan" userId="48e65c9f34e137d0" providerId="LiveId" clId="{5F1719DF-9111-40D5-BB90-D5A453CF7734}" dt="2020-01-22T07:57:09.049" v="10311" actId="122"/>
          <ac:spMkLst>
            <pc:docMk/>
            <pc:sldMk cId="2529177141" sldId="391"/>
            <ac:spMk id="13" creationId="{52C30F53-3692-4D2E-B550-DC6D149D08D4}"/>
          </ac:spMkLst>
        </pc:spChg>
        <pc:spChg chg="add mod">
          <ac:chgData name="Kulinich Bohdan" userId="48e65c9f34e137d0" providerId="LiveId" clId="{5F1719DF-9111-40D5-BB90-D5A453CF7734}" dt="2020-01-22T07:57:12.582" v="10312" actId="122"/>
          <ac:spMkLst>
            <pc:docMk/>
            <pc:sldMk cId="2529177141" sldId="391"/>
            <ac:spMk id="14" creationId="{BCFB13B0-F6B5-4955-9155-63C55B210A33}"/>
          </ac:spMkLst>
        </pc:spChg>
        <pc:spChg chg="add del mod">
          <ac:chgData name="Kulinich Bohdan" userId="48e65c9f34e137d0" providerId="LiveId" clId="{5F1719DF-9111-40D5-BB90-D5A453CF7734}" dt="2020-01-22T07:56:03.299" v="10271" actId="1076"/>
          <ac:spMkLst>
            <pc:docMk/>
            <pc:sldMk cId="2529177141" sldId="391"/>
            <ac:spMk id="21" creationId="{640D684D-068B-43F7-A015-2A09B24CC4EE}"/>
          </ac:spMkLst>
        </pc:spChg>
        <pc:spChg chg="del mod">
          <ac:chgData name="Kulinich Bohdan" userId="48e65c9f34e137d0" providerId="LiveId" clId="{5F1719DF-9111-40D5-BB90-D5A453CF7734}" dt="2020-01-22T07:54:11.231" v="10200" actId="478"/>
          <ac:spMkLst>
            <pc:docMk/>
            <pc:sldMk cId="2529177141" sldId="391"/>
            <ac:spMk id="23" creationId="{CD250214-03CE-4287-AA8F-957D5563E40D}"/>
          </ac:spMkLst>
        </pc:spChg>
        <pc:spChg chg="add mod">
          <ac:chgData name="Kulinich Bohdan" userId="48e65c9f34e137d0" providerId="LiveId" clId="{5F1719DF-9111-40D5-BB90-D5A453CF7734}" dt="2020-01-23T18:19:16.062" v="10378" actId="20577"/>
          <ac:spMkLst>
            <pc:docMk/>
            <pc:sldMk cId="2529177141" sldId="391"/>
            <ac:spMk id="25" creationId="{ACF710CD-8D05-48CC-96A0-0B21A69EF755}"/>
          </ac:spMkLst>
        </pc:spChg>
        <pc:spChg chg="add mod">
          <ac:chgData name="Kulinich Bohdan" userId="48e65c9f34e137d0" providerId="LiveId" clId="{5F1719DF-9111-40D5-BB90-D5A453CF7734}" dt="2020-01-23T18:19:26.319" v="10381" actId="20577"/>
          <ac:spMkLst>
            <pc:docMk/>
            <pc:sldMk cId="2529177141" sldId="391"/>
            <ac:spMk id="26" creationId="{8064E860-CB0C-4532-96ED-C95D29032F7F}"/>
          </ac:spMkLst>
        </pc:spChg>
        <pc:spChg chg="add mod">
          <ac:chgData name="Kulinich Bohdan" userId="48e65c9f34e137d0" providerId="LiveId" clId="{5F1719DF-9111-40D5-BB90-D5A453CF7734}" dt="2020-01-23T18:19:47.458" v="10387" actId="1076"/>
          <ac:spMkLst>
            <pc:docMk/>
            <pc:sldMk cId="2529177141" sldId="391"/>
            <ac:spMk id="31" creationId="{B39603AE-D52C-470F-83D2-AF0A74D1CE0A}"/>
          </ac:spMkLst>
        </pc:spChg>
        <pc:spChg chg="add mod">
          <ac:chgData name="Kulinich Bohdan" userId="48e65c9f34e137d0" providerId="LiveId" clId="{5F1719DF-9111-40D5-BB90-D5A453CF7734}" dt="2020-01-23T18:19:55.409" v="10390" actId="20577"/>
          <ac:spMkLst>
            <pc:docMk/>
            <pc:sldMk cId="2529177141" sldId="391"/>
            <ac:spMk id="32" creationId="{CD3AC476-B8E9-4B67-A919-2E4605590AE3}"/>
          </ac:spMkLst>
        </pc:spChg>
        <pc:spChg chg="add mod">
          <ac:chgData name="Kulinich Bohdan" userId="48e65c9f34e137d0" providerId="LiveId" clId="{5F1719DF-9111-40D5-BB90-D5A453CF7734}" dt="2020-01-23T18:20:14.565" v="10398" actId="20577"/>
          <ac:spMkLst>
            <pc:docMk/>
            <pc:sldMk cId="2529177141" sldId="391"/>
            <ac:spMk id="35" creationId="{6FC46081-87DB-4174-A369-93989B59C152}"/>
          </ac:spMkLst>
        </pc:spChg>
        <pc:spChg chg="add mod">
          <ac:chgData name="Kulinich Bohdan" userId="48e65c9f34e137d0" providerId="LiveId" clId="{5F1719DF-9111-40D5-BB90-D5A453CF7734}" dt="2020-01-23T18:20:24.391" v="10402" actId="1076"/>
          <ac:spMkLst>
            <pc:docMk/>
            <pc:sldMk cId="2529177141" sldId="391"/>
            <ac:spMk id="36" creationId="{808D5108-5EE6-48A4-89CF-2A411D6DA9CF}"/>
          </ac:spMkLst>
        </pc:spChg>
        <pc:spChg chg="add mod">
          <ac:chgData name="Kulinich Bohdan" userId="48e65c9f34e137d0" providerId="LiveId" clId="{5F1719DF-9111-40D5-BB90-D5A453CF7734}" dt="2020-01-23T18:23:49.324" v="10406" actId="1076"/>
          <ac:spMkLst>
            <pc:docMk/>
            <pc:sldMk cId="2529177141" sldId="391"/>
            <ac:spMk id="37" creationId="{4E08019F-39B8-4E18-9739-1134BD1CDA9F}"/>
          </ac:spMkLst>
        </pc:spChg>
        <pc:spChg chg="add mod">
          <ac:chgData name="Kulinich Bohdan" userId="48e65c9f34e137d0" providerId="LiveId" clId="{5F1719DF-9111-40D5-BB90-D5A453CF7734}" dt="2020-01-25T10:26:46.487" v="13282" actId="208"/>
          <ac:spMkLst>
            <pc:docMk/>
            <pc:sldMk cId="2529177141" sldId="391"/>
            <ac:spMk id="38" creationId="{1AC01BDA-BCC0-4227-B0F8-D6BBC6D13ADC}"/>
          </ac:spMkLst>
        </pc:spChg>
        <pc:spChg chg="add mod">
          <ac:chgData name="Kulinich Bohdan" userId="48e65c9f34e137d0" providerId="LiveId" clId="{5F1719DF-9111-40D5-BB90-D5A453CF7734}" dt="2020-01-25T10:26:46.487" v="13282" actId="208"/>
          <ac:spMkLst>
            <pc:docMk/>
            <pc:sldMk cId="2529177141" sldId="391"/>
            <ac:spMk id="39" creationId="{6ADC468A-AFAF-40A0-A8CB-AB0DB7E864E9}"/>
          </ac:spMkLst>
        </pc:spChg>
        <pc:spChg chg="add mod">
          <ac:chgData name="Kulinich Bohdan" userId="48e65c9f34e137d0" providerId="LiveId" clId="{5F1719DF-9111-40D5-BB90-D5A453CF7734}" dt="2020-01-25T10:26:46.487" v="13282" actId="208"/>
          <ac:spMkLst>
            <pc:docMk/>
            <pc:sldMk cId="2529177141" sldId="391"/>
            <ac:spMk id="40" creationId="{D1CE810C-9F86-4F0F-B2D8-C7D9DA7EC672}"/>
          </ac:spMkLst>
        </pc:spChg>
        <pc:spChg chg="add mod">
          <ac:chgData name="Kulinich Bohdan" userId="48e65c9f34e137d0" providerId="LiveId" clId="{5F1719DF-9111-40D5-BB90-D5A453CF7734}" dt="2020-01-25T10:25:11.381" v="13270" actId="20577"/>
          <ac:spMkLst>
            <pc:docMk/>
            <pc:sldMk cId="2529177141" sldId="391"/>
            <ac:spMk id="41" creationId="{2036B4DA-C63F-4EF5-AAE6-D069AFF3A404}"/>
          </ac:spMkLst>
        </pc:spChg>
        <pc:spChg chg="mod">
          <ac:chgData name="Kulinich Bohdan" userId="48e65c9f34e137d0" providerId="LiveId" clId="{5F1719DF-9111-40D5-BB90-D5A453CF7734}" dt="2020-01-27T08:58:48.478" v="13422" actId="20577"/>
          <ac:spMkLst>
            <pc:docMk/>
            <pc:sldMk cId="2529177141" sldId="391"/>
            <ac:spMk id="51" creationId="{86BC9140-E395-435D-A852-213A1317C46C}"/>
          </ac:spMkLst>
        </pc:spChg>
        <pc:picChg chg="add del mod">
          <ac:chgData name="Kulinich Bohdan" userId="48e65c9f34e137d0" providerId="LiveId" clId="{5F1719DF-9111-40D5-BB90-D5A453CF7734}" dt="2020-01-23T18:24:06.017" v="10407" actId="478"/>
          <ac:picMkLst>
            <pc:docMk/>
            <pc:sldMk cId="2529177141" sldId="391"/>
            <ac:picMk id="2" creationId="{74ECEDE0-8638-4C5D-AF4C-36919F0B6D1B}"/>
          </ac:picMkLst>
        </pc:picChg>
        <pc:picChg chg="del">
          <ac:chgData name="Kulinich Bohdan" userId="48e65c9f34e137d0" providerId="LiveId" clId="{5F1719DF-9111-40D5-BB90-D5A453CF7734}" dt="2020-01-22T07:51:21.456" v="10036" actId="478"/>
          <ac:picMkLst>
            <pc:docMk/>
            <pc:sldMk cId="2529177141" sldId="391"/>
            <ac:picMk id="24" creationId="{3FF17C15-4708-42A3-A790-1B7CA415AFDE}"/>
          </ac:picMkLst>
        </pc:picChg>
        <pc:cxnChg chg="add mod">
          <ac:chgData name="Kulinich Bohdan" userId="48e65c9f34e137d0" providerId="LiveId" clId="{5F1719DF-9111-40D5-BB90-D5A453CF7734}" dt="2020-01-23T08:41:57.556" v="10327" actId="1076"/>
          <ac:cxnSpMkLst>
            <pc:docMk/>
            <pc:sldMk cId="2529177141" sldId="391"/>
            <ac:cxnSpMk id="15" creationId="{628BB739-5CD2-4EBA-AFF7-F540B93ACC0B}"/>
          </ac:cxnSpMkLst>
        </pc:cxnChg>
        <pc:cxnChg chg="add mod">
          <ac:chgData name="Kulinich Bohdan" userId="48e65c9f34e137d0" providerId="LiveId" clId="{5F1719DF-9111-40D5-BB90-D5A453CF7734}" dt="2020-01-23T08:42:05.819" v="10330" actId="1076"/>
          <ac:cxnSpMkLst>
            <pc:docMk/>
            <pc:sldMk cId="2529177141" sldId="391"/>
            <ac:cxnSpMk id="16" creationId="{B2DD645A-67B5-44EC-948B-3FBD1603B918}"/>
          </ac:cxnSpMkLst>
        </pc:cxnChg>
        <pc:cxnChg chg="add mod">
          <ac:chgData name="Kulinich Bohdan" userId="48e65c9f34e137d0" providerId="LiveId" clId="{5F1719DF-9111-40D5-BB90-D5A453CF7734}" dt="2020-01-23T08:42:15.567" v="10334" actId="1076"/>
          <ac:cxnSpMkLst>
            <pc:docMk/>
            <pc:sldMk cId="2529177141" sldId="391"/>
            <ac:cxnSpMk id="17" creationId="{2280F27C-2737-432D-B207-061375DF4023}"/>
          </ac:cxnSpMkLst>
        </pc:cxnChg>
        <pc:cxnChg chg="add mod">
          <ac:chgData name="Kulinich Bohdan" userId="48e65c9f34e137d0" providerId="LiveId" clId="{5F1719DF-9111-40D5-BB90-D5A453CF7734}" dt="2020-01-23T08:44:36.773" v="10358" actId="1076"/>
          <ac:cxnSpMkLst>
            <pc:docMk/>
            <pc:sldMk cId="2529177141" sldId="391"/>
            <ac:cxnSpMk id="18" creationId="{F592BABF-633A-4BE2-A232-1AA07D9DD036}"/>
          </ac:cxnSpMkLst>
        </pc:cxnChg>
        <pc:cxnChg chg="add mod">
          <ac:chgData name="Kulinich Bohdan" userId="48e65c9f34e137d0" providerId="LiveId" clId="{5F1719DF-9111-40D5-BB90-D5A453CF7734}" dt="2020-01-23T08:44:18.653" v="10353" actId="14100"/>
          <ac:cxnSpMkLst>
            <pc:docMk/>
            <pc:sldMk cId="2529177141" sldId="391"/>
            <ac:cxnSpMk id="19" creationId="{0CEA7566-97ED-4060-9BD6-9E70D4A119B3}"/>
          </ac:cxnSpMkLst>
        </pc:cxnChg>
        <pc:cxnChg chg="add mod">
          <ac:chgData name="Kulinich Bohdan" userId="48e65c9f34e137d0" providerId="LiveId" clId="{5F1719DF-9111-40D5-BB90-D5A453CF7734}" dt="2020-01-23T08:44:33.102" v="10357" actId="14100"/>
          <ac:cxnSpMkLst>
            <pc:docMk/>
            <pc:sldMk cId="2529177141" sldId="391"/>
            <ac:cxnSpMk id="20" creationId="{35740EBF-45B7-4070-BED3-AA9CFD4E6AA2}"/>
          </ac:cxnSpMkLst>
        </pc:cxnChg>
        <pc:cxnChg chg="add mod">
          <ac:chgData name="Kulinich Bohdan" userId="48e65c9f34e137d0" providerId="LiveId" clId="{5F1719DF-9111-40D5-BB90-D5A453CF7734}" dt="2020-01-23T08:44:47.802" v="10361" actId="1076"/>
          <ac:cxnSpMkLst>
            <pc:docMk/>
            <pc:sldMk cId="2529177141" sldId="391"/>
            <ac:cxnSpMk id="27" creationId="{D080DA38-2F1E-4608-B6B2-0B8A21BF98EC}"/>
          </ac:cxnSpMkLst>
        </pc:cxnChg>
        <pc:cxnChg chg="add mod">
          <ac:chgData name="Kulinich Bohdan" userId="48e65c9f34e137d0" providerId="LiveId" clId="{5F1719DF-9111-40D5-BB90-D5A453CF7734}" dt="2020-01-23T08:44:52.020" v="10363" actId="1076"/>
          <ac:cxnSpMkLst>
            <pc:docMk/>
            <pc:sldMk cId="2529177141" sldId="391"/>
            <ac:cxnSpMk id="28" creationId="{D3A5576E-7AEC-4487-8229-BAB948501263}"/>
          </ac:cxnSpMkLst>
        </pc:cxnChg>
        <pc:cxnChg chg="add mod">
          <ac:chgData name="Kulinich Bohdan" userId="48e65c9f34e137d0" providerId="LiveId" clId="{5F1719DF-9111-40D5-BB90-D5A453CF7734}" dt="2020-01-23T08:44:59.815" v="10366" actId="1076"/>
          <ac:cxnSpMkLst>
            <pc:docMk/>
            <pc:sldMk cId="2529177141" sldId="391"/>
            <ac:cxnSpMk id="29" creationId="{7BC0CA82-0229-4E97-80F5-3F33961C3934}"/>
          </ac:cxnSpMkLst>
        </pc:cxnChg>
        <pc:cxnChg chg="add mod">
          <ac:chgData name="Kulinich Bohdan" userId="48e65c9f34e137d0" providerId="LiveId" clId="{5F1719DF-9111-40D5-BB90-D5A453CF7734}" dt="2020-01-23T08:45:11.702" v="10370" actId="14100"/>
          <ac:cxnSpMkLst>
            <pc:docMk/>
            <pc:sldMk cId="2529177141" sldId="391"/>
            <ac:cxnSpMk id="30" creationId="{E8CA86D8-926E-4E77-B4AC-61E6A3A3BF38}"/>
          </ac:cxnSpMkLst>
        </pc:cxnChg>
        <pc:cxnChg chg="add mod">
          <ac:chgData name="Kulinich Bohdan" userId="48e65c9f34e137d0" providerId="LiveId" clId="{5F1719DF-9111-40D5-BB90-D5A453CF7734}" dt="2020-01-23T08:45:19.545" v="10372" actId="1076"/>
          <ac:cxnSpMkLst>
            <pc:docMk/>
            <pc:sldMk cId="2529177141" sldId="391"/>
            <ac:cxnSpMk id="33" creationId="{7BC650D5-B031-4764-899E-39C4391A5982}"/>
          </ac:cxnSpMkLst>
        </pc:cxnChg>
        <pc:cxnChg chg="add mod">
          <ac:chgData name="Kulinich Bohdan" userId="48e65c9f34e137d0" providerId="LiveId" clId="{5F1719DF-9111-40D5-BB90-D5A453CF7734}" dt="2020-01-23T08:45:30.964" v="10375" actId="1076"/>
          <ac:cxnSpMkLst>
            <pc:docMk/>
            <pc:sldMk cId="2529177141" sldId="391"/>
            <ac:cxnSpMk id="34" creationId="{2F5C5D44-6B42-44CF-8390-7BBF86DBB260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7T08:58:52.045" v="13423" actId="20577"/>
        <pc:sldMkLst>
          <pc:docMk/>
          <pc:sldMk cId="1540853477" sldId="392"/>
        </pc:sldMkLst>
        <pc:spChg chg="mod">
          <ac:chgData name="Kulinich Bohdan" userId="48e65c9f34e137d0" providerId="LiveId" clId="{5F1719DF-9111-40D5-BB90-D5A453CF7734}" dt="2020-01-23T21:21:59.114" v="10893" actId="14100"/>
          <ac:spMkLst>
            <pc:docMk/>
            <pc:sldMk cId="1540853477" sldId="392"/>
            <ac:spMk id="6" creationId="{4CD1B612-D16C-4F70-8335-78480BFE8EC8}"/>
          </ac:spMkLst>
        </pc:spChg>
        <pc:spChg chg="mod">
          <ac:chgData name="Kulinich Bohdan" userId="48e65c9f34e137d0" providerId="LiveId" clId="{5F1719DF-9111-40D5-BB90-D5A453CF7734}" dt="2020-01-23T22:04:27.608" v="11112" actId="20577"/>
          <ac:spMkLst>
            <pc:docMk/>
            <pc:sldMk cId="1540853477" sldId="392"/>
            <ac:spMk id="11" creationId="{72EF6030-BDE5-4222-910D-7FE0F635EE08}"/>
          </ac:spMkLst>
        </pc:spChg>
        <pc:spChg chg="del mod">
          <ac:chgData name="Kulinich Bohdan" userId="48e65c9f34e137d0" providerId="LiveId" clId="{5F1719DF-9111-40D5-BB90-D5A453CF7734}" dt="2020-01-23T21:21:37.400" v="10886" actId="478"/>
          <ac:spMkLst>
            <pc:docMk/>
            <pc:sldMk cId="1540853477" sldId="392"/>
            <ac:spMk id="12" creationId="{01A6C097-2F1E-40BF-874D-C128C483045C}"/>
          </ac:spMkLst>
        </pc:spChg>
        <pc:spChg chg="mod">
          <ac:chgData name="Kulinich Bohdan" userId="48e65c9f34e137d0" providerId="LiveId" clId="{5F1719DF-9111-40D5-BB90-D5A453CF7734}" dt="2020-01-23T22:04:41.577" v="11119" actId="120"/>
          <ac:spMkLst>
            <pc:docMk/>
            <pc:sldMk cId="1540853477" sldId="392"/>
            <ac:spMk id="13" creationId="{52C30F53-3692-4D2E-B550-DC6D149D08D4}"/>
          </ac:spMkLst>
        </pc:spChg>
        <pc:spChg chg="del mod">
          <ac:chgData name="Kulinich Bohdan" userId="48e65c9f34e137d0" providerId="LiveId" clId="{5F1719DF-9111-40D5-BB90-D5A453CF7734}" dt="2020-01-23T21:21:41.173" v="10888" actId="478"/>
          <ac:spMkLst>
            <pc:docMk/>
            <pc:sldMk cId="1540853477" sldId="392"/>
            <ac:spMk id="14" creationId="{BCFB13B0-F6B5-4955-9155-63C55B210A33}"/>
          </ac:spMkLst>
        </pc:spChg>
        <pc:spChg chg="mod">
          <ac:chgData name="Kulinich Bohdan" userId="48e65c9f34e137d0" providerId="LiveId" clId="{5F1719DF-9111-40D5-BB90-D5A453CF7734}" dt="2020-01-23T22:03:57.953" v="11100" actId="404"/>
          <ac:spMkLst>
            <pc:docMk/>
            <pc:sldMk cId="1540853477" sldId="392"/>
            <ac:spMk id="21" creationId="{640D684D-068B-43F7-A015-2A09B24CC4EE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25" creationId="{ACF710CD-8D05-48CC-96A0-0B21A69EF755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26" creationId="{8064E860-CB0C-4532-96ED-C95D29032F7F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1" creationId="{B39603AE-D52C-470F-83D2-AF0A74D1CE0A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2" creationId="{CD3AC476-B8E9-4B67-A919-2E4605590AE3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5" creationId="{6FC46081-87DB-4174-A369-93989B59C152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6" creationId="{808D5108-5EE6-48A4-89CF-2A411D6DA9CF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7" creationId="{4E08019F-39B8-4E18-9739-1134BD1CDA9F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8" creationId="{1AC01BDA-BCC0-4227-B0F8-D6BBC6D13ADC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39" creationId="{6ADC468A-AFAF-40A0-A8CB-AB0DB7E864E9}"/>
          </ac:spMkLst>
        </pc:spChg>
        <pc:spChg chg="del">
          <ac:chgData name="Kulinich Bohdan" userId="48e65c9f34e137d0" providerId="LiveId" clId="{5F1719DF-9111-40D5-BB90-D5A453CF7734}" dt="2020-01-23T19:36:08.967" v="10508" actId="478"/>
          <ac:spMkLst>
            <pc:docMk/>
            <pc:sldMk cId="1540853477" sldId="392"/>
            <ac:spMk id="40" creationId="{D1CE810C-9F86-4F0F-B2D8-C7D9DA7EC672}"/>
          </ac:spMkLst>
        </pc:spChg>
        <pc:spChg chg="add mod">
          <ac:chgData name="Kulinich Bohdan" userId="48e65c9f34e137d0" providerId="LiveId" clId="{5F1719DF-9111-40D5-BB90-D5A453CF7734}" dt="2020-01-23T22:04:19.451" v="11108" actId="14100"/>
          <ac:spMkLst>
            <pc:docMk/>
            <pc:sldMk cId="1540853477" sldId="392"/>
            <ac:spMk id="41" creationId="{B855C1F9-79A8-44B4-9776-A7A474FB4DF1}"/>
          </ac:spMkLst>
        </pc:spChg>
        <pc:spChg chg="add mod">
          <ac:chgData name="Kulinich Bohdan" userId="48e65c9f34e137d0" providerId="LiveId" clId="{5F1719DF-9111-40D5-BB90-D5A453CF7734}" dt="2020-01-23T22:04:34.327" v="11115" actId="20577"/>
          <ac:spMkLst>
            <pc:docMk/>
            <pc:sldMk cId="1540853477" sldId="392"/>
            <ac:spMk id="42" creationId="{C31D29E0-F753-40B4-9EFE-3EFE89186742}"/>
          </ac:spMkLst>
        </pc:spChg>
        <pc:spChg chg="mod">
          <ac:chgData name="Kulinich Bohdan" userId="48e65c9f34e137d0" providerId="LiveId" clId="{5F1719DF-9111-40D5-BB90-D5A453CF7734}" dt="2020-01-27T08:58:52.045" v="13423" actId="20577"/>
          <ac:spMkLst>
            <pc:docMk/>
            <pc:sldMk cId="1540853477" sldId="392"/>
            <ac:spMk id="51" creationId="{86BC9140-E395-435D-A852-213A1317C46C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6" creationId="{F1BD981E-F142-4844-B279-0AEF5F285802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7" creationId="{28AF9927-B366-4D33-B9F9-BB1666C60CAF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8" creationId="{EF222AE1-D486-47AE-95B2-1E2C047762A6}"/>
          </ac:spMkLst>
        </pc:spChg>
        <pc:spChg chg="add mod">
          <ac:chgData name="Kulinich Bohdan" userId="48e65c9f34e137d0" providerId="LiveId" clId="{5F1719DF-9111-40D5-BB90-D5A453CF7734}" dt="2020-01-23T21:42:37.627" v="11065" actId="208"/>
          <ac:spMkLst>
            <pc:docMk/>
            <pc:sldMk cId="1540853477" sldId="392"/>
            <ac:spMk id="79" creationId="{EF7AA343-97A3-423D-B5D9-6A566956E495}"/>
          </ac:spMkLst>
        </pc:spChg>
        <pc:spChg chg="add mod">
          <ac:chgData name="Kulinich Bohdan" userId="48e65c9f34e137d0" providerId="LiveId" clId="{5F1719DF-9111-40D5-BB90-D5A453CF7734}" dt="2020-01-23T21:43:01.486" v="11067" actId="208"/>
          <ac:spMkLst>
            <pc:docMk/>
            <pc:sldMk cId="1540853477" sldId="392"/>
            <ac:spMk id="92" creationId="{64040BF5-24DC-4D54-971E-C121C96E2DB2}"/>
          </ac:spMkLst>
        </pc:spChg>
        <pc:spChg chg="add mod">
          <ac:chgData name="Kulinich Bohdan" userId="48e65c9f34e137d0" providerId="LiveId" clId="{5F1719DF-9111-40D5-BB90-D5A453CF7734}" dt="2020-01-23T21:43:01.486" v="11067" actId="208"/>
          <ac:spMkLst>
            <pc:docMk/>
            <pc:sldMk cId="1540853477" sldId="392"/>
            <ac:spMk id="93" creationId="{7BEFEC5D-701A-426C-8477-722C7B25637B}"/>
          </ac:spMkLst>
        </pc:spChg>
        <pc:spChg chg="add mod">
          <ac:chgData name="Kulinich Bohdan" userId="48e65c9f34e137d0" providerId="LiveId" clId="{5F1719DF-9111-40D5-BB90-D5A453CF7734}" dt="2020-01-23T21:43:01.486" v="11067" actId="208"/>
          <ac:spMkLst>
            <pc:docMk/>
            <pc:sldMk cId="1540853477" sldId="392"/>
            <ac:spMk id="94" creationId="{00BC94FC-2B9D-4778-80B9-1968EC16C94A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07" creationId="{AB86A572-453F-441B-8274-C871C0246B45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08" creationId="{7D37BA77-417C-4BA0-B2CF-A459CFD81BB7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09" creationId="{C7438B30-ADA4-4AFA-B233-A211E76D0E9E}"/>
          </ac:spMkLst>
        </pc:spChg>
        <pc:spChg chg="add mod">
          <ac:chgData name="Kulinich Bohdan" userId="48e65c9f34e137d0" providerId="LiveId" clId="{5F1719DF-9111-40D5-BB90-D5A453CF7734}" dt="2020-01-23T21:43:08.148" v="11069" actId="208"/>
          <ac:spMkLst>
            <pc:docMk/>
            <pc:sldMk cId="1540853477" sldId="392"/>
            <ac:spMk id="110" creationId="{694903DE-587D-42C4-9749-1A12E6878479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3" creationId="{5D4DD85D-0D42-4665-A193-23D2C281BE93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4" creationId="{3ABFB1DA-645A-46CA-A9ED-974823862C03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5" creationId="{50D368D3-2109-4F5B-AA14-FE754EFEF6AD}"/>
          </ac:spMkLst>
        </pc:spChg>
        <pc:spChg chg="add mod">
          <ac:chgData name="Kulinich Bohdan" userId="48e65c9f34e137d0" providerId="LiveId" clId="{5F1719DF-9111-40D5-BB90-D5A453CF7734}" dt="2020-01-23T21:43:14.256" v="11071" actId="208"/>
          <ac:spMkLst>
            <pc:docMk/>
            <pc:sldMk cId="1540853477" sldId="392"/>
            <ac:spMk id="126" creationId="{77B181D4-D13A-403E-A2B0-B7D817E2E0A2}"/>
          </ac:spMkLst>
        </pc:spChg>
        <pc:spChg chg="add mod">
          <ac:chgData name="Kulinich Bohdan" userId="48e65c9f34e137d0" providerId="LiveId" clId="{5F1719DF-9111-40D5-BB90-D5A453CF7734}" dt="2020-01-23T21:40:03.083" v="11043" actId="113"/>
          <ac:spMkLst>
            <pc:docMk/>
            <pc:sldMk cId="1540853477" sldId="392"/>
            <ac:spMk id="127" creationId="{41AB5D9F-88FD-4388-823E-21C5F711488E}"/>
          </ac:spMkLst>
        </pc:spChg>
        <pc:spChg chg="add mod">
          <ac:chgData name="Kulinich Bohdan" userId="48e65c9f34e137d0" providerId="LiveId" clId="{5F1719DF-9111-40D5-BB90-D5A453CF7734}" dt="2020-01-23T21:40:17.132" v="11047" actId="20577"/>
          <ac:spMkLst>
            <pc:docMk/>
            <pc:sldMk cId="1540853477" sldId="392"/>
            <ac:spMk id="128" creationId="{3C94F99A-9F9B-46F2-8566-4BBEDB9FCD0C}"/>
          </ac:spMkLst>
        </pc:spChg>
        <pc:spChg chg="add mod">
          <ac:chgData name="Kulinich Bohdan" userId="48e65c9f34e137d0" providerId="LiveId" clId="{5F1719DF-9111-40D5-BB90-D5A453CF7734}" dt="2020-01-23T21:40:47.015" v="11054" actId="20577"/>
          <ac:spMkLst>
            <pc:docMk/>
            <pc:sldMk cId="1540853477" sldId="392"/>
            <ac:spMk id="129" creationId="{66237C21-46F2-483E-81FF-A0B282C23D65}"/>
          </ac:spMkLst>
        </pc:spChg>
        <pc:spChg chg="add mod">
          <ac:chgData name="Kulinich Bohdan" userId="48e65c9f34e137d0" providerId="LiveId" clId="{5F1719DF-9111-40D5-BB90-D5A453CF7734}" dt="2020-01-23T21:41:41.641" v="11062" actId="20577"/>
          <ac:spMkLst>
            <pc:docMk/>
            <pc:sldMk cId="1540853477" sldId="392"/>
            <ac:spMk id="130" creationId="{F51DC08E-A430-48A9-9061-AF8F6B81D426}"/>
          </ac:spMkLst>
        </pc:spChg>
        <pc:grpChg chg="add del mod">
          <ac:chgData name="Kulinich Bohdan" userId="48e65c9f34e137d0" providerId="LiveId" clId="{5F1719DF-9111-40D5-BB90-D5A453CF7734}" dt="2020-01-23T21:25:02.444" v="10911" actId="165"/>
          <ac:grpSpMkLst>
            <pc:docMk/>
            <pc:sldMk cId="1540853477" sldId="392"/>
            <ac:grpSpMk id="43" creationId="{B922D018-DFCA-4725-829E-34FB4282558B}"/>
          </ac:grpSpMkLst>
        </pc:grpChg>
        <pc:grpChg chg="add del mod">
          <ac:chgData name="Kulinich Bohdan" userId="48e65c9f34e137d0" providerId="LiveId" clId="{5F1719DF-9111-40D5-BB90-D5A453CF7734}" dt="2020-01-23T21:41:51.829" v="11063" actId="478"/>
          <ac:grpSpMkLst>
            <pc:docMk/>
            <pc:sldMk cId="1540853477" sldId="392"/>
            <ac:grpSpMk id="44" creationId="{3AC56D19-9970-42F1-B368-4873B7F05CCD}"/>
          </ac:grpSpMkLst>
        </pc:grp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5" creationId="{8D365265-8D99-461A-932D-B9B50B6A0D77}"/>
          </ac:picMkLst>
        </pc:pic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9" creationId="{81216E13-BE16-421A-800A-A050F172C309}"/>
          </ac:picMkLst>
        </pc:pic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22" creationId="{D9321F8E-256A-4EE5-9F32-F976B04FE651}"/>
          </ac:picMkLst>
        </pc:picChg>
        <pc:picChg chg="add mod topLvl">
          <ac:chgData name="Kulinich Bohdan" userId="48e65c9f34e137d0" providerId="LiveId" clId="{5F1719DF-9111-40D5-BB90-D5A453CF7734}" dt="2020-01-23T21:25:15.893" v="10916" actId="164"/>
          <ac:picMkLst>
            <pc:docMk/>
            <pc:sldMk cId="1540853477" sldId="392"/>
            <ac:picMk id="24" creationId="{49B91728-A3FA-448E-B8EC-EED5802AC7ED}"/>
          </ac:picMkLst>
        </pc:pic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5" creationId="{628BB739-5CD2-4EBA-AFF7-F540B93ACC0B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6" creationId="{B2DD645A-67B5-44EC-948B-3FBD1603B918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7" creationId="{2280F27C-2737-432D-B207-061375DF4023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8" creationId="{F592BABF-633A-4BE2-A232-1AA07D9DD036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19" creationId="{0CEA7566-97ED-4060-9BD6-9E70D4A119B3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0" creationId="{35740EBF-45B7-4070-BED3-AA9CFD4E6AA2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7" creationId="{D080DA38-2F1E-4608-B6B2-0B8A21BF98EC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8" creationId="{D3A5576E-7AEC-4487-8229-BAB948501263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29" creationId="{7BC0CA82-0229-4E97-80F5-3F33961C3934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30" creationId="{E8CA86D8-926E-4E77-B4AC-61E6A3A3BF38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33" creationId="{7BC650D5-B031-4764-899E-39C4391A5982}"/>
          </ac:cxnSpMkLst>
        </pc:cxnChg>
        <pc:cxnChg chg="del">
          <ac:chgData name="Kulinich Bohdan" userId="48e65c9f34e137d0" providerId="LiveId" clId="{5F1719DF-9111-40D5-BB90-D5A453CF7734}" dt="2020-01-23T19:36:08.967" v="10508" actId="478"/>
          <ac:cxnSpMkLst>
            <pc:docMk/>
            <pc:sldMk cId="1540853477" sldId="392"/>
            <ac:cxnSpMk id="34" creationId="{2F5C5D44-6B42-44CF-8390-7BBF86DBB260}"/>
          </ac:cxnSpMkLst>
        </pc:cxnChg>
        <pc:cxnChg chg="add mod">
          <ac:chgData name="Kulinich Bohdan" userId="48e65c9f34e137d0" providerId="LiveId" clId="{5F1719DF-9111-40D5-BB90-D5A453CF7734}" dt="2020-01-23T21:39:40.616" v="11039" actId="208"/>
          <ac:cxnSpMkLst>
            <pc:docMk/>
            <pc:sldMk cId="1540853477" sldId="392"/>
            <ac:cxnSpMk id="46" creationId="{78D10C9C-D825-4306-8DA8-9113A2D90DEE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49" creationId="{C91103F3-B81F-40CE-84D7-B94FC3CF3CA0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0" creationId="{FBF529EB-552E-46CE-9E09-319FFA5D7019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2" creationId="{E3D3D9DF-5B40-427C-925B-F04ADBC578E5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3" creationId="{9A3C87BF-46AD-4B38-9866-8100617CC24C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54" creationId="{0198D204-8CB9-4889-AA6D-DB4C6D60AFE7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1" creationId="{900BE4DE-6925-4075-BA10-96F634132159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3" creationId="{A6C69763-B142-494B-954E-BF2F8793C44C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4" creationId="{B412AFC8-A186-4306-9525-976B727E0BBD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67" creationId="{E452B73D-5602-4D4F-8672-B1B3AAF714B6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73" creationId="{BED6ACFB-2183-4A9E-8813-78221791019E}"/>
          </ac:cxnSpMkLst>
        </pc:cxnChg>
        <pc:cxnChg chg="add mod">
          <ac:chgData name="Kulinich Bohdan" userId="48e65c9f34e137d0" providerId="LiveId" clId="{5F1719DF-9111-40D5-BB90-D5A453CF7734}" dt="2020-01-23T21:31:59.588" v="10993" actId="1076"/>
          <ac:cxnSpMkLst>
            <pc:docMk/>
            <pc:sldMk cId="1540853477" sldId="392"/>
            <ac:cxnSpMk id="74" creationId="{37DC848A-57CF-476A-9BA5-522077940A3F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0" creationId="{4A040E6D-6BBD-4F3F-8230-A7AA8DB41DDA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1" creationId="{05005F86-5FEF-491C-AE6E-2723CB1A0B75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2" creationId="{22B14508-864C-49A6-8B31-FD06B3C51EC5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3" creationId="{5930AFD5-E856-4164-B57D-C65C456D0632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4" creationId="{26E8E4E3-1756-4A29-A933-E668B05A34FB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5" creationId="{F3367FFA-0B50-4F2B-B0B8-EAF391663689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6" creationId="{2C0D88D1-463F-44B5-B69E-89DE48404913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7" creationId="{4F392321-9F42-4DB9-91EC-E152A43B7C7A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8" creationId="{BE0EA4FD-BA70-412A-B227-5FF402B11F1E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89" creationId="{832459C7-B405-4AC0-B4B0-08C32C58CAB8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90" creationId="{40769C8E-DB04-419C-94CA-4669677BC486}"/>
          </ac:cxnSpMkLst>
        </pc:cxnChg>
        <pc:cxnChg chg="add mod">
          <ac:chgData name="Kulinich Bohdan" userId="48e65c9f34e137d0" providerId="LiveId" clId="{5F1719DF-9111-40D5-BB90-D5A453CF7734}" dt="2020-01-23T21:40:33.177" v="11049" actId="1076"/>
          <ac:cxnSpMkLst>
            <pc:docMk/>
            <pc:sldMk cId="1540853477" sldId="392"/>
            <ac:cxnSpMk id="91" creationId="{ED06BDF2-2290-4B8A-888E-29A6A28E662D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5" creationId="{236E3766-55E9-4226-BA32-B6FBB2081A96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6" creationId="{6CAB0228-8D69-49F5-93D9-0CB2BB7D4A96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7" creationId="{0FE1E969-C42A-4BED-B550-1E76FD99BB12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8" creationId="{AF1E0777-233C-4C81-9D0A-B67F6B71D118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99" creationId="{BEAB2662-1C84-4FB2-8CC2-08146F5E6200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0" creationId="{5E27BE5B-C49E-4BB8-9F79-0B80FE0FE262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1" creationId="{86E0CAC6-CC38-47D5-A72B-F7AC3C58D261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2" creationId="{984348C2-C0CB-4699-9E5C-1110F4FFA2D7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3" creationId="{367F4775-8372-4457-8B91-9E6C95E8A41F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4" creationId="{1A9B4219-A51E-4CC5-A5CA-CE551896940F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5" creationId="{087AF661-A6B0-4B5E-BAF0-D38E423E6091}"/>
          </ac:cxnSpMkLst>
        </pc:cxnChg>
        <pc:cxnChg chg="add mod">
          <ac:chgData name="Kulinich Bohdan" userId="48e65c9f34e137d0" providerId="LiveId" clId="{5F1719DF-9111-40D5-BB90-D5A453CF7734}" dt="2020-01-23T21:41:01.404" v="11056" actId="1076"/>
          <ac:cxnSpMkLst>
            <pc:docMk/>
            <pc:sldMk cId="1540853477" sldId="392"/>
            <ac:cxnSpMk id="106" creationId="{CFA6156E-CF4D-4B1F-A09D-FA6C66070894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1" creationId="{E62D00CC-EE1B-4824-8027-8D7ED4BDCE0E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2" creationId="{84F4998D-66A4-4A01-BFA7-4C3E1F1EB540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3" creationId="{E0C81281-68D8-4846-B510-F466F7100A51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4" creationId="{2D7E9673-C4F2-4FF7-B546-D6E7B9CA3E78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5" creationId="{F0B142E0-6DFE-4F57-8F07-FB5A7377DCB3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6" creationId="{6DA384C6-008B-42B5-AEAC-93D9A7E1C9D2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7" creationId="{3B6F87C1-D74A-473E-886D-72710CE3518F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8" creationId="{8409B2F0-E833-4BB8-860E-20995F00CD41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19" creationId="{0A11F3F6-2349-46EC-A389-7435A6F5426A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20" creationId="{DEE754E3-4FEB-4063-AAE7-20B176F6BC6B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21" creationId="{18490D11-71D1-48D1-8AB5-1354B0E1379C}"/>
          </ac:cxnSpMkLst>
        </pc:cxnChg>
        <pc:cxnChg chg="add mod">
          <ac:chgData name="Kulinich Bohdan" userId="48e65c9f34e137d0" providerId="LiveId" clId="{5F1719DF-9111-40D5-BB90-D5A453CF7734}" dt="2020-01-23T21:41:26.303" v="11058" actId="1076"/>
          <ac:cxnSpMkLst>
            <pc:docMk/>
            <pc:sldMk cId="1540853477" sldId="392"/>
            <ac:cxnSpMk id="122" creationId="{37D55971-C75A-47D1-9CD4-6EA108773478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7T08:58:56.127" v="13424" actId="20577"/>
        <pc:sldMkLst>
          <pc:docMk/>
          <pc:sldMk cId="2324379613" sldId="393"/>
        </pc:sldMkLst>
        <pc:spChg chg="mod">
          <ac:chgData name="Kulinich Bohdan" userId="48e65c9f34e137d0" providerId="LiveId" clId="{5F1719DF-9111-40D5-BB90-D5A453CF7734}" dt="2020-01-24T10:38:44.291" v="11507" actId="1076"/>
          <ac:spMkLst>
            <pc:docMk/>
            <pc:sldMk cId="2324379613" sldId="393"/>
            <ac:spMk id="6" creationId="{4CD1B612-D16C-4F70-8335-78480BFE8EC8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11" creationId="{72EF6030-BDE5-4222-910D-7FE0F635EE08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13" creationId="{52C30F53-3692-4D2E-B550-DC6D149D08D4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21" creationId="{640D684D-068B-43F7-A015-2A09B24CC4EE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41" creationId="{B855C1F9-79A8-44B4-9776-A7A474FB4DF1}"/>
          </ac:spMkLst>
        </pc:spChg>
        <pc:spChg chg="del">
          <ac:chgData name="Kulinich Bohdan" userId="48e65c9f34e137d0" providerId="LiveId" clId="{5F1719DF-9111-40D5-BB90-D5A453CF7734}" dt="2020-01-24T09:43:12.785" v="11210" actId="478"/>
          <ac:spMkLst>
            <pc:docMk/>
            <pc:sldMk cId="2324379613" sldId="393"/>
            <ac:spMk id="42" creationId="{C31D29E0-F753-40B4-9EFE-3EFE89186742}"/>
          </ac:spMkLst>
        </pc:spChg>
        <pc:spChg chg="mod">
          <ac:chgData name="Kulinich Bohdan" userId="48e65c9f34e137d0" providerId="LiveId" clId="{5F1719DF-9111-40D5-BB90-D5A453CF7734}" dt="2020-01-27T08:58:56.127" v="13424" actId="20577"/>
          <ac:spMkLst>
            <pc:docMk/>
            <pc:sldMk cId="2324379613" sldId="393"/>
            <ac:spMk id="51" creationId="{86BC9140-E395-435D-A852-213A1317C46C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6" creationId="{F1BD981E-F142-4844-B279-0AEF5F285802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7" creationId="{28AF9927-B366-4D33-B9F9-BB1666C60CAF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8" creationId="{EF222AE1-D486-47AE-95B2-1E2C047762A6}"/>
          </ac:spMkLst>
        </pc:spChg>
        <pc:spChg chg="del">
          <ac:chgData name="Kulinich Bohdan" userId="48e65c9f34e137d0" providerId="LiveId" clId="{5F1719DF-9111-40D5-BB90-D5A453CF7734}" dt="2020-01-24T09:38:29.792" v="11122" actId="478"/>
          <ac:spMkLst>
            <pc:docMk/>
            <pc:sldMk cId="2324379613" sldId="393"/>
            <ac:spMk id="79" creationId="{EF7AA343-97A3-423D-B5D9-6A566956E495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92" creationId="{64040BF5-24DC-4D54-971E-C121C96E2DB2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93" creationId="{7BEFEC5D-701A-426C-8477-722C7B25637B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94" creationId="{00BC94FC-2B9D-4778-80B9-1968EC16C94A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07" creationId="{AB86A572-453F-441B-8274-C871C0246B45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08" creationId="{7D37BA77-417C-4BA0-B2CF-A459CFD81BB7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09" creationId="{C7438B30-ADA4-4AFA-B233-A211E76D0E9E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10" creationId="{694903DE-587D-42C4-9749-1A12E6878479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3" creationId="{5D4DD85D-0D42-4665-A193-23D2C281BE93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4" creationId="{3ABFB1DA-645A-46CA-A9ED-974823862C03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5" creationId="{50D368D3-2109-4F5B-AA14-FE754EFEF6AD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26" creationId="{77B181D4-D13A-403E-A2B0-B7D817E2E0A2}"/>
          </ac:spMkLst>
        </pc:spChg>
        <pc:spChg chg="del">
          <ac:chgData name="Kulinich Bohdan" userId="48e65c9f34e137d0" providerId="LiveId" clId="{5F1719DF-9111-40D5-BB90-D5A453CF7734}" dt="2020-01-24T09:38:32.673" v="11124" actId="478"/>
          <ac:spMkLst>
            <pc:docMk/>
            <pc:sldMk cId="2324379613" sldId="393"/>
            <ac:spMk id="127" creationId="{41AB5D9F-88FD-4388-823E-21C5F711488E}"/>
          </ac:spMkLst>
        </pc:spChg>
        <pc:spChg chg="del">
          <ac:chgData name="Kulinich Bohdan" userId="48e65c9f34e137d0" providerId="LiveId" clId="{5F1719DF-9111-40D5-BB90-D5A453CF7734}" dt="2020-01-24T09:38:31.388" v="11123" actId="478"/>
          <ac:spMkLst>
            <pc:docMk/>
            <pc:sldMk cId="2324379613" sldId="393"/>
            <ac:spMk id="128" creationId="{3C94F99A-9F9B-46F2-8566-4BBEDB9FCD0C}"/>
          </ac:spMkLst>
        </pc:spChg>
        <pc:spChg chg="del">
          <ac:chgData name="Kulinich Bohdan" userId="48e65c9f34e137d0" providerId="LiveId" clId="{5F1719DF-9111-40D5-BB90-D5A453CF7734}" dt="2020-01-24T09:38:34.620" v="11125" actId="478"/>
          <ac:spMkLst>
            <pc:docMk/>
            <pc:sldMk cId="2324379613" sldId="393"/>
            <ac:spMk id="129" creationId="{66237C21-46F2-483E-81FF-A0B282C23D65}"/>
          </ac:spMkLst>
        </pc:spChg>
        <pc:spChg chg="del">
          <ac:chgData name="Kulinich Bohdan" userId="48e65c9f34e137d0" providerId="LiveId" clId="{5F1719DF-9111-40D5-BB90-D5A453CF7734}" dt="2020-01-24T09:38:36.751" v="11126" actId="478"/>
          <ac:spMkLst>
            <pc:docMk/>
            <pc:sldMk cId="2324379613" sldId="393"/>
            <ac:spMk id="130" creationId="{F51DC08E-A430-48A9-9061-AF8F6B81D426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199" creationId="{33C832E6-DE48-476D-B16F-277D557E2052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0" creationId="{6BE452DA-1F41-44A0-A0B3-984E5EFFD9D5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1" creationId="{E8BE8A71-A783-4FD3-9D6B-C74DD69EF4A7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2" creationId="{B54DDBFA-FB86-4DBF-9565-0C8294CBCAD9}"/>
          </ac:spMkLst>
        </pc:spChg>
        <pc:spChg chg="add mod">
          <ac:chgData name="Kulinich Bohdan" userId="48e65c9f34e137d0" providerId="LiveId" clId="{5F1719DF-9111-40D5-BB90-D5A453CF7734}" dt="2020-01-24T10:39:31.249" v="11522" actId="1076"/>
          <ac:spMkLst>
            <pc:docMk/>
            <pc:sldMk cId="2324379613" sldId="393"/>
            <ac:spMk id="203" creationId="{26F2AF7A-72C9-4508-8C31-B09B4C892D62}"/>
          </ac:spMkLst>
        </pc:spChg>
        <pc:grpChg chg="add del mod">
          <ac:chgData name="Kulinich Bohdan" userId="48e65c9f34e137d0" providerId="LiveId" clId="{5F1719DF-9111-40D5-BB90-D5A453CF7734}" dt="2020-01-24T10:04:54.505" v="11467" actId="164"/>
          <ac:grpSpMkLst>
            <pc:docMk/>
            <pc:sldMk cId="2324379613" sldId="393"/>
            <ac:grpSpMk id="15" creationId="{B2108C1B-9B73-4170-BA19-6AB117A790F7}"/>
          </ac:grpSpMkLst>
        </pc:grpChg>
        <pc:grpChg chg="add mod">
          <ac:chgData name="Kulinich Bohdan" userId="48e65c9f34e137d0" providerId="LiveId" clId="{5F1719DF-9111-40D5-BB90-D5A453CF7734}" dt="2020-01-24T10:04:47.680" v="11464" actId="164"/>
          <ac:grpSpMkLst>
            <pc:docMk/>
            <pc:sldMk cId="2324379613" sldId="393"/>
            <ac:grpSpMk id="65" creationId="{66A06C90-783A-4C5F-B489-55C3B42A1AD9}"/>
          </ac:grpSpMkLst>
        </pc:grpChg>
        <pc:grpChg chg="add mod">
          <ac:chgData name="Kulinich Bohdan" userId="48e65c9f34e137d0" providerId="LiveId" clId="{5F1719DF-9111-40D5-BB90-D5A453CF7734}" dt="2020-01-24T10:04:47.680" v="11464" actId="164"/>
          <ac:grpSpMkLst>
            <pc:docMk/>
            <pc:sldMk cId="2324379613" sldId="393"/>
            <ac:grpSpMk id="70" creationId="{AE7DA5F8-DFD0-4DD9-823B-D5A7B50D5616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71" creationId="{BD7F684A-472B-4387-BA42-88B3C3EF0D35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72" creationId="{D0C1EC49-F5B8-4E4F-9DF8-2ABE86D26D01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75" creationId="{7159C9A7-8E9D-4CA2-A8DB-1E76AF2C4C55}"/>
          </ac:grpSpMkLst>
        </pc:grpChg>
        <pc:grpChg chg="add del mod">
          <ac:chgData name="Kulinich Bohdan" userId="48e65c9f34e137d0" providerId="LiveId" clId="{5F1719DF-9111-40D5-BB90-D5A453CF7734}" dt="2020-01-24T10:04:54.505" v="11467" actId="164"/>
          <ac:grpSpMkLst>
            <pc:docMk/>
            <pc:sldMk cId="2324379613" sldId="393"/>
            <ac:grpSpMk id="139" creationId="{22CFA44C-36C5-4509-9625-D29AB5912A47}"/>
          </ac:grpSpMkLst>
        </pc:grpChg>
        <pc:grpChg chg="add mod">
          <ac:chgData name="Kulinich Bohdan" userId="48e65c9f34e137d0" providerId="LiveId" clId="{5F1719DF-9111-40D5-BB90-D5A453CF7734}" dt="2020-01-24T10:04:54.505" v="11467" actId="164"/>
          <ac:grpSpMkLst>
            <pc:docMk/>
            <pc:sldMk cId="2324379613" sldId="393"/>
            <ac:grpSpMk id="142" creationId="{553872F9-DF1D-4122-A911-C5AD3EC7E20C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196" creationId="{7973CEB0-C824-40AB-A221-8B013E8DCB6F}"/>
          </ac:grpSpMkLst>
        </pc:grpChg>
        <pc:grpChg chg="add mod">
          <ac:chgData name="Kulinich Bohdan" userId="48e65c9f34e137d0" providerId="LiveId" clId="{5F1719DF-9111-40D5-BB90-D5A453CF7734}" dt="2020-01-24T10:39:31.249" v="11522" actId="1076"/>
          <ac:grpSpMkLst>
            <pc:docMk/>
            <pc:sldMk cId="2324379613" sldId="393"/>
            <ac:grpSpMk id="197" creationId="{74A9E5F8-8DD2-4CCF-AE9C-3CE87EB8182C}"/>
          </ac:grpSpMkLst>
        </pc:grpChg>
        <pc:grpChg chg="add mod">
          <ac:chgData name="Kulinich Bohdan" userId="48e65c9f34e137d0" providerId="LiveId" clId="{5F1719DF-9111-40D5-BB90-D5A453CF7734}" dt="2020-01-24T10:38:41.368" v="11506" actId="1076"/>
          <ac:grpSpMkLst>
            <pc:docMk/>
            <pc:sldMk cId="2324379613" sldId="393"/>
            <ac:grpSpMk id="198" creationId="{80A288F5-BF82-4FC8-AE58-CFFFB483E0B1}"/>
          </ac:grpSpMkLst>
        </pc:grpChg>
        <pc:picChg chg="add del mod">
          <ac:chgData name="Kulinich Bohdan" userId="48e65c9f34e137d0" providerId="LiveId" clId="{5F1719DF-9111-40D5-BB90-D5A453CF7734}" dt="2020-01-24T10:04:35.909" v="11461" actId="478"/>
          <ac:picMkLst>
            <pc:docMk/>
            <pc:sldMk cId="2324379613" sldId="393"/>
            <ac:picMk id="2" creationId="{76E47D62-92EE-4F3A-A76D-08F3A317CE21}"/>
          </ac:picMkLst>
        </pc:picChg>
        <pc:picChg chg="add del mod">
          <ac:chgData name="Kulinich Bohdan" userId="48e65c9f34e137d0" providerId="LiveId" clId="{5F1719DF-9111-40D5-BB90-D5A453CF7734}" dt="2020-01-24T10:04:09.629" v="11456" actId="478"/>
          <ac:picMkLst>
            <pc:docMk/>
            <pc:sldMk cId="2324379613" sldId="393"/>
            <ac:picMk id="5" creationId="{1D1DE4F8-CB32-4DC6-B660-85AC1F77886D}"/>
          </ac:picMkLst>
        </pc:pic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46" creationId="{78D10C9C-D825-4306-8DA8-9113A2D90DEE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49" creationId="{C91103F3-B81F-40CE-84D7-B94FC3CF3CA0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0" creationId="{FBF529EB-552E-46CE-9E09-319FFA5D7019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2" creationId="{E3D3D9DF-5B40-427C-925B-F04ADBC578E5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3" creationId="{9A3C87BF-46AD-4B38-9866-8100617CC24C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54" creationId="{0198D204-8CB9-4889-AA6D-DB4C6D60AFE7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1" creationId="{900BE4DE-6925-4075-BA10-96F634132159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3" creationId="{A6C69763-B142-494B-954E-BF2F8793C44C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4" creationId="{B412AFC8-A186-4306-9525-976B727E0BBD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67" creationId="{E452B73D-5602-4D4F-8672-B1B3AAF714B6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73" creationId="{BED6ACFB-2183-4A9E-8813-78221791019E}"/>
          </ac:cxnSpMkLst>
        </pc:cxnChg>
        <pc:cxnChg chg="del">
          <ac:chgData name="Kulinich Bohdan" userId="48e65c9f34e137d0" providerId="LiveId" clId="{5F1719DF-9111-40D5-BB90-D5A453CF7734}" dt="2020-01-24T09:38:29.792" v="11122" actId="478"/>
          <ac:cxnSpMkLst>
            <pc:docMk/>
            <pc:sldMk cId="2324379613" sldId="393"/>
            <ac:cxnSpMk id="74" creationId="{37DC848A-57CF-476A-9BA5-522077940A3F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0" creationId="{4A040E6D-6BBD-4F3F-8230-A7AA8DB41DDA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1" creationId="{05005F86-5FEF-491C-AE6E-2723CB1A0B75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2" creationId="{22B14508-864C-49A6-8B31-FD06B3C51EC5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3" creationId="{5930AFD5-E856-4164-B57D-C65C456D0632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4" creationId="{26E8E4E3-1756-4A29-A933-E668B05A34FB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5" creationId="{F3367FFA-0B50-4F2B-B0B8-EAF391663689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6" creationId="{2C0D88D1-463F-44B5-B69E-89DE48404913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7" creationId="{4F392321-9F42-4DB9-91EC-E152A43B7C7A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8" creationId="{BE0EA4FD-BA70-412A-B227-5FF402B11F1E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89" creationId="{832459C7-B405-4AC0-B4B0-08C32C58CAB8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90" creationId="{40769C8E-DB04-419C-94CA-4669677BC486}"/>
          </ac:cxnSpMkLst>
        </pc:cxnChg>
        <pc:cxnChg chg="del">
          <ac:chgData name="Kulinich Bohdan" userId="48e65c9f34e137d0" providerId="LiveId" clId="{5F1719DF-9111-40D5-BB90-D5A453CF7734}" dt="2020-01-24T09:38:31.388" v="11123" actId="478"/>
          <ac:cxnSpMkLst>
            <pc:docMk/>
            <pc:sldMk cId="2324379613" sldId="393"/>
            <ac:cxnSpMk id="91" creationId="{ED06BDF2-2290-4B8A-888E-29A6A28E662D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5" creationId="{236E3766-55E9-4226-BA32-B6FBB2081A96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6" creationId="{6CAB0228-8D69-49F5-93D9-0CB2BB7D4A96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7" creationId="{0FE1E969-C42A-4BED-B550-1E76FD99BB12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8" creationId="{AF1E0777-233C-4C81-9D0A-B67F6B71D118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99" creationId="{BEAB2662-1C84-4FB2-8CC2-08146F5E6200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0" creationId="{5E27BE5B-C49E-4BB8-9F79-0B80FE0FE262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1" creationId="{86E0CAC6-CC38-47D5-A72B-F7AC3C58D261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2" creationId="{984348C2-C0CB-4699-9E5C-1110F4FFA2D7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3" creationId="{367F4775-8372-4457-8B91-9E6C95E8A41F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4" creationId="{1A9B4219-A51E-4CC5-A5CA-CE551896940F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5" creationId="{087AF661-A6B0-4B5E-BAF0-D38E423E6091}"/>
          </ac:cxnSpMkLst>
        </pc:cxnChg>
        <pc:cxnChg chg="del">
          <ac:chgData name="Kulinich Bohdan" userId="48e65c9f34e137d0" providerId="LiveId" clId="{5F1719DF-9111-40D5-BB90-D5A453CF7734}" dt="2020-01-24T09:38:34.620" v="11125" actId="478"/>
          <ac:cxnSpMkLst>
            <pc:docMk/>
            <pc:sldMk cId="2324379613" sldId="393"/>
            <ac:cxnSpMk id="106" creationId="{CFA6156E-CF4D-4B1F-A09D-FA6C66070894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1" creationId="{E62D00CC-EE1B-4824-8027-8D7ED4BDCE0E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2" creationId="{84F4998D-66A4-4A01-BFA7-4C3E1F1EB540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3" creationId="{E0C81281-68D8-4846-B510-F466F7100A51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4" creationId="{2D7E9673-C4F2-4FF7-B546-D6E7B9CA3E78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5" creationId="{F0B142E0-6DFE-4F57-8F07-FB5A7377DCB3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6" creationId="{6DA384C6-008B-42B5-AEAC-93D9A7E1C9D2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7" creationId="{3B6F87C1-D74A-473E-886D-72710CE3518F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8" creationId="{8409B2F0-E833-4BB8-860E-20995F00CD41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19" creationId="{0A11F3F6-2349-46EC-A389-7435A6F5426A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20" creationId="{DEE754E3-4FEB-4063-AAE7-20B176F6BC6B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21" creationId="{18490D11-71D1-48D1-8AB5-1354B0E1379C}"/>
          </ac:cxnSpMkLst>
        </pc:cxnChg>
        <pc:cxnChg chg="del">
          <ac:chgData name="Kulinich Bohdan" userId="48e65c9f34e137d0" providerId="LiveId" clId="{5F1719DF-9111-40D5-BB90-D5A453CF7734}" dt="2020-01-24T09:38:36.751" v="11126" actId="478"/>
          <ac:cxnSpMkLst>
            <pc:docMk/>
            <pc:sldMk cId="2324379613" sldId="393"/>
            <ac:cxnSpMk id="122" creationId="{37D55971-C75A-47D1-9CD4-6EA108773478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1" creationId="{61EAB264-B889-47D5-AB0A-27B2E9AC6A5E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2" creationId="{A3FDA165-0E26-471D-9E29-DBD81A201D25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3" creationId="{88A67FE4-0DE3-4D7E-B735-FB4B9C31DBCD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4" creationId="{C7BD1A56-9A19-4F1D-91AC-BD6EAA9819C7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5" creationId="{8310F745-2385-4886-AE4F-6E54454A7652}"/>
          </ac:cxnSpMkLst>
        </pc:cxnChg>
        <pc:cxnChg chg="add mod">
          <ac:chgData name="Kulinich Bohdan" userId="48e65c9f34e137d0" providerId="LiveId" clId="{5F1719DF-9111-40D5-BB90-D5A453CF7734}" dt="2020-01-24T10:04:54.505" v="11467" actId="164"/>
          <ac:cxnSpMkLst>
            <pc:docMk/>
            <pc:sldMk cId="2324379613" sldId="393"/>
            <ac:cxnSpMk id="136" creationId="{F520DBD3-12F1-44F9-9B23-16C7D5C5FCAA}"/>
          </ac:cxnSpMkLst>
        </pc:cxnChg>
        <pc:cxnChg chg="add mod">
          <ac:chgData name="Kulinich Bohdan" userId="48e65c9f34e137d0" providerId="LiveId" clId="{5F1719DF-9111-40D5-BB90-D5A453CF7734}" dt="2020-01-24T09:49:05.822" v="11256" actId="164"/>
          <ac:cxnSpMkLst>
            <pc:docMk/>
            <pc:sldMk cId="2324379613" sldId="393"/>
            <ac:cxnSpMk id="137" creationId="{B0CCE5E5-D15C-4A45-B389-42A50159C8DD}"/>
          </ac:cxnSpMkLst>
        </pc:cxnChg>
        <pc:cxnChg chg="add mod">
          <ac:chgData name="Kulinich Bohdan" userId="48e65c9f34e137d0" providerId="LiveId" clId="{5F1719DF-9111-40D5-BB90-D5A453CF7734}" dt="2020-01-24T09:49:05.822" v="11256" actId="164"/>
          <ac:cxnSpMkLst>
            <pc:docMk/>
            <pc:sldMk cId="2324379613" sldId="393"/>
            <ac:cxnSpMk id="138" creationId="{5A2239AB-89F8-4A29-B6B7-5CEC75F6F51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5" creationId="{3C69410D-8220-4765-B70E-006E6C4BF6C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6" creationId="{161DC76F-ECDD-475B-B53E-FB4C2D41EC0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7" creationId="{8A27624C-05A0-4204-95D4-01B8C83BF79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8" creationId="{719BDC7D-E6DA-40A2-9A19-F478802ED374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49" creationId="{D775F1AA-AA56-4870-BD26-51FB1AF89F3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0" creationId="{E3867E47-D839-4CD7-91C0-767BE4416F67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1" creationId="{22AAD710-6A02-4A86-9226-2344CDC3205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2" creationId="{4388360B-3CB3-4754-B52D-3B69A11C0299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3" creationId="{40EE0795-F610-44BE-8DDD-45E4FADB00FD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4" creationId="{614CCFA5-F841-4AD6-93C0-40C03FD20FB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5" creationId="{3250732A-4603-4AE3-A4B1-9AFC5F4F925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6" creationId="{1AD83D0F-9A26-41F9-8A3B-1C13668917EA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7" creationId="{6DCFDA06-9BA1-4BA3-87A0-9370238CD9E2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8" creationId="{BF4A556E-37F6-4239-946B-EB8B10C4EE90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59" creationId="{8910F57C-CC85-447B-B39D-04CAD74788A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0" creationId="{170BFEC0-F04F-481E-B28C-A69EB2B284A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1" creationId="{FE0F7931-D242-4CF6-85CA-25A806D65B3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2" creationId="{F8D5586E-D38C-4A13-B15B-05C7D48942C4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3" creationId="{731C27F2-85A9-4CEA-BA11-F3F4096EC89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4" creationId="{FDA06680-D316-432D-AEA3-D36C898506F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5" creationId="{1807CE8C-BFF2-4D04-A3C3-B52A02FC097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6" creationId="{996144A9-B9B2-4AE9-B665-DF332E43FD69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7" creationId="{6DCD21A2-E108-4D05-A5E3-DB18DBA691D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8" creationId="{3256A8FE-3C3E-4632-8D33-40BA110C0D89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69" creationId="{8E8462A6-BAD9-442D-BE34-4A5BBE65A73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0" creationId="{96A22BF1-C948-423D-A4EE-43839068098A}"/>
          </ac:cxnSpMkLst>
        </pc:cxnChg>
        <pc:cxnChg chg="add del mod">
          <ac:chgData name="Kulinich Bohdan" userId="48e65c9f34e137d0" providerId="LiveId" clId="{5F1719DF-9111-40D5-BB90-D5A453CF7734}" dt="2020-01-24T09:57:41.475" v="11382" actId="478"/>
          <ac:cxnSpMkLst>
            <pc:docMk/>
            <pc:sldMk cId="2324379613" sldId="393"/>
            <ac:cxnSpMk id="171" creationId="{9EE7EA86-0052-4255-A8C7-19F5CA9505C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2" creationId="{C3482D16-856B-42BD-B43E-E5BE1A80CFD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3" creationId="{B52CADF4-A3C8-4845-9005-9F0385E6B77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4" creationId="{1F13D8BF-385D-40F1-A693-2A951FD0ADE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5" creationId="{F691C745-806F-4E59-A8D8-A82D823AF18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6" creationId="{4EE44EF5-B05E-4419-BACE-2EDB9DD78B2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7" creationId="{175D0DC5-A5F9-40D4-BAEE-BF699BA31E0C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8" creationId="{AC6F7834-C7CC-4CC4-9580-29F9B281EF0E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79" creationId="{28D5D13B-BE01-41BF-84F7-CCF9C8B5FA2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0" creationId="{B1197E36-0040-4886-B9FA-9FB202FE0AD7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1" creationId="{9023CD54-97A4-4DF7-9C87-64AF20C17056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2" creationId="{59D77FB5-6B6A-42CB-9F9B-BAA584013E10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3" creationId="{C600F14E-C5E8-4714-9032-6BF005F4FE4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4" creationId="{E4C38C54-0D41-4409-9AEE-257EAED9BACB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5" creationId="{2B2E7B38-B41D-47DA-8EDA-999EB764874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6" creationId="{A7FB2FF0-D1D7-488E-AB34-E9EC9F04DB4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7" creationId="{2EA64D16-3118-446B-84DC-EC7FBDB60568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8" creationId="{AB3E268C-48EE-4D36-BAD7-CD702C0DCCB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89" creationId="{8FEAC2B2-7833-461B-B659-981E3D0A44CD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0" creationId="{9D0F615F-23E1-4154-8492-D2EEAA1354E5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1" creationId="{03C6042D-0A1D-4C76-984D-6A7B8F5D090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2" creationId="{0550DFB5-57FF-465F-9750-6130BC7F08C3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3" creationId="{6FD9ADAC-E874-4F9A-B59E-CF935A55650F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4" creationId="{CC42F0B2-B6EA-4098-BAA5-1333F5B4D524}"/>
          </ac:cxnSpMkLst>
        </pc:cxnChg>
        <pc:cxnChg chg="add mod">
          <ac:chgData name="Kulinich Bohdan" userId="48e65c9f34e137d0" providerId="LiveId" clId="{5F1719DF-9111-40D5-BB90-D5A453CF7734}" dt="2020-01-24T10:36:22.103" v="11476" actId="208"/>
          <ac:cxnSpMkLst>
            <pc:docMk/>
            <pc:sldMk cId="2324379613" sldId="393"/>
            <ac:cxnSpMk id="195" creationId="{06079103-CC96-4084-813A-468887F7CE94}"/>
          </ac:cxnSpMkLst>
        </pc:cxnChg>
      </pc:sldChg>
      <pc:sldChg chg="addSp delSp modSp add delAnim modAnim">
        <pc:chgData name="Kulinich Bohdan" userId="48e65c9f34e137d0" providerId="LiveId" clId="{5F1719DF-9111-40D5-BB90-D5A453CF7734}" dt="2020-01-27T08:58:59.995" v="13425" actId="20577"/>
        <pc:sldMkLst>
          <pc:docMk/>
          <pc:sldMk cId="4071669346" sldId="394"/>
        </pc:sldMkLst>
        <pc:spChg chg="mod">
          <ac:chgData name="Kulinich Bohdan" userId="48e65c9f34e137d0" providerId="LiveId" clId="{5F1719DF-9111-40D5-BB90-D5A453CF7734}" dt="2020-01-24T11:13:46.903" v="11631" actId="1076"/>
          <ac:spMkLst>
            <pc:docMk/>
            <pc:sldMk cId="4071669346" sldId="394"/>
            <ac:spMk id="6" creationId="{4CD1B612-D16C-4F70-8335-78480BFE8EC8}"/>
          </ac:spMkLst>
        </pc:spChg>
        <pc:spChg chg="mod">
          <ac:chgData name="Kulinich Bohdan" userId="48e65c9f34e137d0" providerId="LiveId" clId="{5F1719DF-9111-40D5-BB90-D5A453CF7734}" dt="2020-01-27T08:58:59.995" v="13425" actId="20577"/>
          <ac:spMkLst>
            <pc:docMk/>
            <pc:sldMk cId="4071669346" sldId="394"/>
            <ac:spMk id="51" creationId="{86BC9140-E395-435D-A852-213A1317C46C}"/>
          </ac:spMkLst>
        </pc:spChg>
        <pc:spChg chg="add mod ord topLvl">
          <ac:chgData name="Kulinich Bohdan" userId="48e65c9f34e137d0" providerId="LiveId" clId="{5F1719DF-9111-40D5-BB90-D5A453CF7734}" dt="2020-01-24T13:00:11.674" v="12245" actId="165"/>
          <ac:spMkLst>
            <pc:docMk/>
            <pc:sldMk cId="4071669346" sldId="394"/>
            <ac:spMk id="61" creationId="{47DD7B4F-BFA7-4376-BC49-0E36CFF32027}"/>
          </ac:spMkLst>
        </pc:spChg>
        <pc:spChg chg="add mod ord topLvl">
          <ac:chgData name="Kulinich Bohdan" userId="48e65c9f34e137d0" providerId="LiveId" clId="{5F1719DF-9111-40D5-BB90-D5A453CF7734}" dt="2020-01-25T09:03:15.098" v="12333" actId="165"/>
          <ac:spMkLst>
            <pc:docMk/>
            <pc:sldMk cId="4071669346" sldId="394"/>
            <ac:spMk id="84" creationId="{133CA145-731B-4A1F-98FC-A81758F40BFD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3" creationId="{1343ABCA-3021-4529-9A2D-9E86547DD301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4" creationId="{FC2823A4-5561-4A14-AE08-DC9D47DF73D4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5" creationId="{D8938640-1FFD-4A9E-8F21-B49E673D9571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6" creationId="{F8F32ED5-9634-4664-A8DE-AF6F6B102F46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7" creationId="{59124034-1961-4CDF-B943-9264CCA0AC19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8" creationId="{86D6C955-27DC-4880-BABD-BFFE9DB3D6B8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09" creationId="{EAAA4AB8-0C18-4CCD-B7A3-D432E766FD16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10" creationId="{5E2DE416-096F-467A-BCBF-9115F27408B5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11" creationId="{3D3CBA36-81DA-483D-8AA1-FA6504A4992F}"/>
          </ac:spMkLst>
        </pc:spChg>
        <pc:spChg chg="add mod topLvl">
          <ac:chgData name="Kulinich Bohdan" userId="48e65c9f34e137d0" providerId="LiveId" clId="{5F1719DF-9111-40D5-BB90-D5A453CF7734}" dt="2020-01-24T12:05:51.957" v="12117" actId="165"/>
          <ac:spMkLst>
            <pc:docMk/>
            <pc:sldMk cId="4071669346" sldId="394"/>
            <ac:spMk id="112" creationId="{50F01B13-3B65-45BF-BAEF-BB2657058BE7}"/>
          </ac:spMkLst>
        </pc:spChg>
        <pc:spChg chg="add mod ord topLvl">
          <ac:chgData name="Kulinich Bohdan" userId="48e65c9f34e137d0" providerId="LiveId" clId="{5F1719DF-9111-40D5-BB90-D5A453CF7734}" dt="2020-01-24T13:01:27.878" v="12274" actId="165"/>
          <ac:spMkLst>
            <pc:docMk/>
            <pc:sldMk cId="4071669346" sldId="394"/>
            <ac:spMk id="123" creationId="{7CE6CA8B-55CF-4CBC-ABC1-52CE343ACFBE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199" creationId="{33C832E6-DE48-476D-B16F-277D557E2052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0" creationId="{6BE452DA-1F41-44A0-A0B3-984E5EFFD9D5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1" creationId="{E8BE8A71-A783-4FD3-9D6B-C74DD69EF4A7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2" creationId="{B54DDBFA-FB86-4DBF-9565-0C8294CBCAD9}"/>
          </ac:spMkLst>
        </pc:spChg>
        <pc:spChg chg="del">
          <ac:chgData name="Kulinich Bohdan" userId="48e65c9f34e137d0" providerId="LiveId" clId="{5F1719DF-9111-40D5-BB90-D5A453CF7734}" dt="2020-01-24T11:12:46.108" v="11540" actId="478"/>
          <ac:spMkLst>
            <pc:docMk/>
            <pc:sldMk cId="4071669346" sldId="394"/>
            <ac:spMk id="203" creationId="{26F2AF7A-72C9-4508-8C31-B09B4C892D62}"/>
          </ac:spMkLst>
        </pc:spChg>
        <pc:spChg chg="add mod ord topLvl">
          <ac:chgData name="Kulinich Bohdan" userId="48e65c9f34e137d0" providerId="LiveId" clId="{5F1719DF-9111-40D5-BB90-D5A453CF7734}" dt="2020-01-25T09:23:56.756" v="12401" actId="166"/>
          <ac:spMkLst>
            <pc:docMk/>
            <pc:sldMk cId="4071669346" sldId="394"/>
            <ac:spMk id="204" creationId="{AF6B187E-72EF-4B1D-AACE-93440CE87685}"/>
          </ac:spMkLst>
        </pc:spChg>
        <pc:spChg chg="add mod ord topLvl">
          <ac:chgData name="Kulinich Bohdan" userId="48e65c9f34e137d0" providerId="LiveId" clId="{5F1719DF-9111-40D5-BB90-D5A453CF7734}" dt="2020-01-25T09:24:01.907" v="12402" actId="166"/>
          <ac:spMkLst>
            <pc:docMk/>
            <pc:sldMk cId="4071669346" sldId="394"/>
            <ac:spMk id="205" creationId="{4A163D09-43F3-42D2-895F-E2DCBCA8FD98}"/>
          </ac:spMkLst>
        </pc:spChg>
        <pc:spChg chg="add mod ord topLvl">
          <ac:chgData name="Kulinich Bohdan" userId="48e65c9f34e137d0" providerId="LiveId" clId="{5F1719DF-9111-40D5-BB90-D5A453CF7734}" dt="2020-01-25T09:23:51.072" v="12400" actId="166"/>
          <ac:spMkLst>
            <pc:docMk/>
            <pc:sldMk cId="4071669346" sldId="394"/>
            <ac:spMk id="206" creationId="{9CDE26FF-BE8D-41CA-B4E7-6315353DFD1F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07" creationId="{BBA3F426-990F-4626-802F-C5AB0A7C617A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08" creationId="{BF158885-1DAD-4219-9C5C-AD141F56A3AA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09" creationId="{0D3A0665-5976-4812-8912-2A7E6D81D798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10" creationId="{BEDD19B7-E5C9-4E2F-A587-4AB5A01E1B0B}"/>
          </ac:spMkLst>
        </pc:spChg>
        <pc:spChg chg="add mod topLvl">
          <ac:chgData name="Kulinich Bohdan" userId="48e65c9f34e137d0" providerId="LiveId" clId="{5F1719DF-9111-40D5-BB90-D5A453CF7734}" dt="2020-01-24T12:54:24.167" v="12119" actId="165"/>
          <ac:spMkLst>
            <pc:docMk/>
            <pc:sldMk cId="4071669346" sldId="394"/>
            <ac:spMk id="211" creationId="{B8762017-8DCC-4762-B330-DABC4B7183F2}"/>
          </ac:spMkLst>
        </pc:spChg>
        <pc:spChg chg="add mod topLvl">
          <ac:chgData name="Kulinich Bohdan" userId="48e65c9f34e137d0" providerId="LiveId" clId="{5F1719DF-9111-40D5-BB90-D5A453CF7734}" dt="2020-01-25T09:23:28.309" v="12395" actId="1076"/>
          <ac:spMkLst>
            <pc:docMk/>
            <pc:sldMk cId="4071669346" sldId="394"/>
            <ac:spMk id="212" creationId="{E6709BEA-A11B-4636-95B2-85C18EC4CB1D}"/>
          </ac:spMkLst>
        </pc:spChg>
        <pc:spChg chg="add mod topLvl">
          <ac:chgData name="Kulinich Bohdan" userId="48e65c9f34e137d0" providerId="LiveId" clId="{5F1719DF-9111-40D5-BB90-D5A453CF7734}" dt="2020-01-25T09:23:34.562" v="12398" actId="1076"/>
          <ac:spMkLst>
            <pc:docMk/>
            <pc:sldMk cId="4071669346" sldId="394"/>
            <ac:spMk id="213" creationId="{81F1B204-6E00-4D5F-85BF-DDA444491611}"/>
          </ac:spMkLst>
        </pc:spChg>
        <pc:spChg chg="add mod">
          <ac:chgData name="Kulinich Bohdan" userId="48e65c9f34e137d0" providerId="LiveId" clId="{5F1719DF-9111-40D5-BB90-D5A453CF7734}" dt="2020-01-24T11:37:52.360" v="11837" actId="1582"/>
          <ac:spMkLst>
            <pc:docMk/>
            <pc:sldMk cId="4071669346" sldId="394"/>
            <ac:spMk id="220" creationId="{8EB9F6D6-65CA-42DF-81A3-90D3E0EBEAB1}"/>
          </ac:spMkLst>
        </pc:spChg>
        <pc:spChg chg="add mod">
          <ac:chgData name="Kulinich Bohdan" userId="48e65c9f34e137d0" providerId="LiveId" clId="{5F1719DF-9111-40D5-BB90-D5A453CF7734}" dt="2020-01-24T11:37:52.360" v="11837" actId="1582"/>
          <ac:spMkLst>
            <pc:docMk/>
            <pc:sldMk cId="4071669346" sldId="394"/>
            <ac:spMk id="221" creationId="{16141A83-7D1B-4F13-A9C8-4CBE9C664A65}"/>
          </ac:spMkLst>
        </pc:spChg>
        <pc:spChg chg="add mod">
          <ac:chgData name="Kulinich Bohdan" userId="48e65c9f34e137d0" providerId="LiveId" clId="{5F1719DF-9111-40D5-BB90-D5A453CF7734}" dt="2020-01-24T11:37:52.360" v="11837" actId="1582"/>
          <ac:spMkLst>
            <pc:docMk/>
            <pc:sldMk cId="4071669346" sldId="394"/>
            <ac:spMk id="222" creationId="{742F8793-F603-4B99-82C4-C635885B5A5E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3" creationId="{FD556812-21A7-41D8-8842-9DB84581FA57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4" creationId="{B029D348-1500-4360-A1DC-1DE1D8B192AF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5" creationId="{8945D9DF-3872-4DF1-8203-BDC9C8DBD4A5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6" creationId="{236DA94B-B44B-4199-A66B-89782308CDC7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7" creationId="{BBD0BAF6-0797-4C18-8ED6-8BBFFC4B3BAC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8" creationId="{0AD13629-FBFF-4A34-8613-8DFDA5764497}"/>
          </ac:spMkLst>
        </pc:spChg>
        <pc:spChg chg="add mod">
          <ac:chgData name="Kulinich Bohdan" userId="48e65c9f34e137d0" providerId="LiveId" clId="{5F1719DF-9111-40D5-BB90-D5A453CF7734}" dt="2020-01-24T11:38:00.367" v="11838" actId="2085"/>
          <ac:spMkLst>
            <pc:docMk/>
            <pc:sldMk cId="4071669346" sldId="394"/>
            <ac:spMk id="229" creationId="{D299B3D2-E90A-4D84-A438-16D1F5A0AA29}"/>
          </ac:spMkLst>
        </pc:spChg>
        <pc:spChg chg="add mod ord topLvl">
          <ac:chgData name="Kulinich Bohdan" userId="48e65c9f34e137d0" providerId="LiveId" clId="{5F1719DF-9111-40D5-BB90-D5A453CF7734}" dt="2020-01-25T09:23:45.765" v="12399" actId="166"/>
          <ac:spMkLst>
            <pc:docMk/>
            <pc:sldMk cId="4071669346" sldId="394"/>
            <ac:spMk id="240" creationId="{CBD34C22-B611-437A-982F-E4A3ABA29565}"/>
          </ac:spMkLst>
        </pc:spChg>
        <pc:spChg chg="add mod topLvl">
          <ac:chgData name="Kulinich Bohdan" userId="48e65c9f34e137d0" providerId="LiveId" clId="{5F1719DF-9111-40D5-BB90-D5A453CF7734}" dt="2020-01-25T09:03:15.098" v="12333" actId="165"/>
          <ac:spMkLst>
            <pc:docMk/>
            <pc:sldMk cId="4071669346" sldId="394"/>
            <ac:spMk id="243" creationId="{5808C33A-06B2-4F2D-91C5-6407B0E8E355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2" creationId="{CBEA5E69-922F-4E1D-BDEF-F25E3FC16F7C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3" creationId="{DC2C5DB1-7EFD-4B69-8B26-77C082470DCE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4" creationId="{BCE5E35B-BC71-49F9-B104-1217B94A0254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5" creationId="{490500C0-0AFC-4398-9EBF-DCA2CFC4095E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6" creationId="{5A6778F8-5280-4563-8430-403319230AFD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7" creationId="{CC50F172-5A24-4FB1-A7AC-717BFAC0C79D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8" creationId="{14BB8254-6C52-411C-9837-F8E6E26B68BF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59" creationId="{2D3BD0E1-1915-4796-81E1-92A0DDCECAA4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60" creationId="{9D9D9649-FFAD-49F1-AE07-39BF4CB348AF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61" creationId="{20FC3FB8-883E-45B5-92BE-7238D4DACFAE}"/>
          </ac:spMkLst>
        </pc:spChg>
        <pc:spChg chg="add del mod">
          <ac:chgData name="Kulinich Bohdan" userId="48e65c9f34e137d0" providerId="LiveId" clId="{5F1719DF-9111-40D5-BB90-D5A453CF7734}" dt="2020-01-24T11:53:48.836" v="11995"/>
          <ac:spMkLst>
            <pc:docMk/>
            <pc:sldMk cId="4071669346" sldId="394"/>
            <ac:spMk id="266" creationId="{4521CD1B-CA0A-4CEE-8CC3-94C825ADFE37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3" creationId="{82588BAE-413C-4793-B5F9-E305B6432343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4" creationId="{20F522D0-527B-42E4-BC59-8B5350FFBB50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5" creationId="{C4359C5B-21D3-428B-84B1-AC897206D523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6" creationId="{6A6B5B36-C61A-41D4-99C6-970F767AEE99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7" creationId="{00E283E1-DE75-4462-B9BF-35C767FD86DB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8" creationId="{5CF0B8EB-E272-42C6-AEB1-030630376BA4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79" creationId="{FFE27628-804B-4B30-81BC-19277B68254E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0" creationId="{DDEDD3B9-F1D9-4B7E-836D-A869FA25EA99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1" creationId="{63DB7C7B-6ADB-4688-A0AE-76EFB4FCA67A}"/>
          </ac:spMkLst>
        </pc:spChg>
        <pc:spChg chg="add mo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2" creationId="{D0C6451B-9A16-40FA-B5DA-98CF21125B04}"/>
          </ac:spMkLst>
        </pc:spChg>
        <pc:spChg chg="add mod ord topLvl">
          <ac:chgData name="Kulinich Bohdan" userId="48e65c9f34e137d0" providerId="LiveId" clId="{5F1719DF-9111-40D5-BB90-D5A453CF7734}" dt="2020-01-24T12:54:21.077" v="12118" actId="165"/>
          <ac:spMkLst>
            <pc:docMk/>
            <pc:sldMk cId="4071669346" sldId="394"/>
            <ac:spMk id="287" creationId="{C3F6853A-C806-4F22-A40B-B77EC231968D}"/>
          </ac:spMkLst>
        </pc:spChg>
        <pc:spChg chg="add mod topLvl">
          <ac:chgData name="Kulinich Bohdan" userId="48e65c9f34e137d0" providerId="LiveId" clId="{5F1719DF-9111-40D5-BB90-D5A453CF7734}" dt="2020-01-24T13:01:27.878" v="12274" actId="165"/>
          <ac:spMkLst>
            <pc:docMk/>
            <pc:sldMk cId="4071669346" sldId="394"/>
            <ac:spMk id="291" creationId="{F3385F6A-BD89-43A6-9DE1-36B75BA0CFD9}"/>
          </ac:spMkLst>
        </pc:spChg>
        <pc:grpChg chg="add del mod">
          <ac:chgData name="Kulinich Bohdan" userId="48e65c9f34e137d0" providerId="LiveId" clId="{5F1719DF-9111-40D5-BB90-D5A453CF7734}" dt="2020-01-24T12:05:51.957" v="12117" actId="165"/>
          <ac:grpSpMkLst>
            <pc:docMk/>
            <pc:sldMk cId="4071669346" sldId="394"/>
            <ac:grpSpMk id="47" creationId="{4D9F3036-B531-4C97-9E04-23CD9BA4A57B}"/>
          </ac:grpSpMkLst>
        </pc:grpChg>
        <pc:grpChg chg="add del mod">
          <ac:chgData name="Kulinich Bohdan" userId="48e65c9f34e137d0" providerId="LiveId" clId="{5F1719DF-9111-40D5-BB90-D5A453CF7734}" dt="2020-01-24T11:46:23.369" v="11944" actId="165"/>
          <ac:grpSpMkLst>
            <pc:docMk/>
            <pc:sldMk cId="4071669346" sldId="394"/>
            <ac:grpSpMk id="48" creationId="{8B8B3F7E-8611-431A-BD2A-934D68C39823}"/>
          </ac:grpSpMkLst>
        </pc:grpChg>
        <pc:grpChg chg="add mod">
          <ac:chgData name="Kulinich Bohdan" userId="48e65c9f34e137d0" providerId="LiveId" clId="{5F1719DF-9111-40D5-BB90-D5A453CF7734}" dt="2020-01-24T11:53:57.350" v="11996" actId="164"/>
          <ac:grpSpMkLst>
            <pc:docMk/>
            <pc:sldMk cId="4071669346" sldId="394"/>
            <ac:grpSpMk id="49" creationId="{DFC5C920-B272-414B-B63B-CFDACAF0AFE4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71" creationId="{BD7F684A-472B-4387-BA42-88B3C3EF0D35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72" creationId="{D0C1EC49-F5B8-4E4F-9DF8-2ABE86D26D01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75" creationId="{7159C9A7-8E9D-4CA2-A8DB-1E76AF2C4C55}"/>
          </ac:grpSpMkLst>
        </pc:grpChg>
        <pc:grpChg chg="add del mod">
          <ac:chgData name="Kulinich Bohdan" userId="48e65c9f34e137d0" providerId="LiveId" clId="{5F1719DF-9111-40D5-BB90-D5A453CF7734}" dt="2020-01-24T11:54:21.768" v="12001" actId="478"/>
          <ac:grpSpMkLst>
            <pc:docMk/>
            <pc:sldMk cId="4071669346" sldId="394"/>
            <ac:grpSpMk id="95" creationId="{64D75640-DD64-4B0C-B4FF-D977919C5D71}"/>
          </ac:grpSpMkLst>
        </pc:grpChg>
        <pc:grpChg chg="add del mod ord">
          <ac:chgData name="Kulinich Bohdan" userId="48e65c9f34e137d0" providerId="LiveId" clId="{5F1719DF-9111-40D5-BB90-D5A453CF7734}" dt="2020-01-24T13:01:27.878" v="12274" actId="165"/>
          <ac:grpSpMkLst>
            <pc:docMk/>
            <pc:sldMk cId="4071669346" sldId="394"/>
            <ac:grpSpMk id="125" creationId="{872012CC-DD00-487E-B0DE-3572780586E8}"/>
          </ac:grpSpMkLst>
        </pc:grpChg>
        <pc:grpChg chg="add del mod">
          <ac:chgData name="Kulinich Bohdan" userId="48e65c9f34e137d0" providerId="LiveId" clId="{5F1719DF-9111-40D5-BB90-D5A453CF7734}" dt="2020-01-24T12:54:21.077" v="12118" actId="165"/>
          <ac:grpSpMkLst>
            <pc:docMk/>
            <pc:sldMk cId="4071669346" sldId="394"/>
            <ac:grpSpMk id="126" creationId="{E6E9763E-1311-4343-8F64-CF9A241D6226}"/>
          </ac:grpSpMkLst>
        </pc:grpChg>
        <pc:grpChg chg="add del mod ord">
          <ac:chgData name="Kulinich Bohdan" userId="48e65c9f34e137d0" providerId="LiveId" clId="{5F1719DF-9111-40D5-BB90-D5A453CF7734}" dt="2020-01-25T09:03:15.098" v="12333" actId="165"/>
          <ac:grpSpMkLst>
            <pc:docMk/>
            <pc:sldMk cId="4071669346" sldId="394"/>
            <ac:grpSpMk id="127" creationId="{ABB993BE-6E54-4409-9711-A14F2733EB36}"/>
          </ac:grpSpMkLst>
        </pc:grpChg>
        <pc:grpChg chg="add del mod ord">
          <ac:chgData name="Kulinich Bohdan" userId="48e65c9f34e137d0" providerId="LiveId" clId="{5F1719DF-9111-40D5-BB90-D5A453CF7734}" dt="2020-01-24T12:54:24.167" v="12119" actId="165"/>
          <ac:grpSpMkLst>
            <pc:docMk/>
            <pc:sldMk cId="4071669346" sldId="394"/>
            <ac:grpSpMk id="128" creationId="{64C8E050-502D-471E-9B3B-7C287C8476F8}"/>
          </ac:grpSpMkLst>
        </pc:grpChg>
        <pc:grpChg chg="add del mod ord">
          <ac:chgData name="Kulinich Bohdan" userId="48e65c9f34e137d0" providerId="LiveId" clId="{5F1719DF-9111-40D5-BB90-D5A453CF7734}" dt="2020-01-24T13:00:11.674" v="12245" actId="165"/>
          <ac:grpSpMkLst>
            <pc:docMk/>
            <pc:sldMk cId="4071669346" sldId="394"/>
            <ac:grpSpMk id="129" creationId="{AD813E9B-1A8D-473F-BAC1-DEBE010B28AA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196" creationId="{7973CEB0-C824-40AB-A221-8B013E8DCB6F}"/>
          </ac:grpSpMkLst>
        </pc:grpChg>
        <pc:grpChg chg="del">
          <ac:chgData name="Kulinich Bohdan" userId="48e65c9f34e137d0" providerId="LiveId" clId="{5F1719DF-9111-40D5-BB90-D5A453CF7734}" dt="2020-01-24T11:12:46.108" v="11540" actId="478"/>
          <ac:grpSpMkLst>
            <pc:docMk/>
            <pc:sldMk cId="4071669346" sldId="394"/>
            <ac:grpSpMk id="197" creationId="{74A9E5F8-8DD2-4CCF-AE9C-3CE87EB8182C}"/>
          </ac:grpSpMkLst>
        </pc:grpChg>
        <pc:grpChg chg="del">
          <ac:chgData name="Kulinich Bohdan" userId="48e65c9f34e137d0" providerId="LiveId" clId="{5F1719DF-9111-40D5-BB90-D5A453CF7734}" dt="2020-01-24T11:12:43.060" v="11539" actId="478"/>
          <ac:grpSpMkLst>
            <pc:docMk/>
            <pc:sldMk cId="4071669346" sldId="394"/>
            <ac:grpSpMk id="198" creationId="{80A288F5-BF82-4FC8-AE58-CFFFB483E0B1}"/>
          </ac:grpSpMkLst>
        </pc:grpChg>
        <pc:picChg chg="add del mod">
          <ac:chgData name="Kulinich Bohdan" userId="48e65c9f34e137d0" providerId="LiveId" clId="{5F1719DF-9111-40D5-BB90-D5A453CF7734}" dt="2020-01-24T11:24:41.396" v="11800" actId="478"/>
          <ac:picMkLst>
            <pc:docMk/>
            <pc:sldMk cId="4071669346" sldId="394"/>
            <ac:picMk id="2" creationId="{734C2341-1286-4841-9BDC-BD45D81E2658}"/>
          </ac:picMkLst>
        </pc:pic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86" creationId="{530BB083-BBCF-46BE-B6DA-B56719FD5132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0" creationId="{3DE19D9D-612C-44F0-823D-F370C628E064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2" creationId="{46842BEA-B597-41FF-BB98-B5ABB5B71A23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4" creationId="{A3A1D70A-59C3-4617-9FD5-0B4D65076813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7" creationId="{407A96A5-0C38-4969-AC5D-A14BC6829195}"/>
          </ac:cxnSpMkLst>
        </pc:cxnChg>
        <pc:cxnChg chg="add mod topLvl">
          <ac:chgData name="Kulinich Bohdan" userId="48e65c9f34e137d0" providerId="LiveId" clId="{5F1719DF-9111-40D5-BB90-D5A453CF7734}" dt="2020-01-24T12:05:51.957" v="12117" actId="165"/>
          <ac:cxnSpMkLst>
            <pc:docMk/>
            <pc:sldMk cId="4071669346" sldId="394"/>
            <ac:cxnSpMk id="99" creationId="{9B1479DD-8D3A-42DD-BE19-BA29FDAE5593}"/>
          </ac:cxnSpMkLst>
        </pc:cxnChg>
        <pc:cxnChg chg="add mod topLvl">
          <ac:chgData name="Kulinich Bohdan" userId="48e65c9f34e137d0" providerId="LiveId" clId="{5F1719DF-9111-40D5-BB90-D5A453CF7734}" dt="2020-01-25T09:23:31.645" v="12397" actId="1076"/>
          <ac:cxnSpMkLst>
            <pc:docMk/>
            <pc:sldMk cId="4071669346" sldId="394"/>
            <ac:cxnSpMk id="113" creationId="{7556436A-9C2A-4C04-AFEB-CCCF1036FCB3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16" creationId="{46BCB2C2-DC15-4E5B-A5EF-362C33E078D6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19" creationId="{5718E130-F097-46AF-AC73-99A2A441DF0B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24" creationId="{D9E012A4-CFF8-489F-8E72-25CE9F32AD3C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30" creationId="{0EFE7F3F-AF1A-45F5-A8C4-E87BA15C9C94}"/>
          </ac:cxnSpMkLst>
        </pc:cxnChg>
        <pc:cxnChg chg="add mod topLvl">
          <ac:chgData name="Kulinich Bohdan" userId="48e65c9f34e137d0" providerId="LiveId" clId="{5F1719DF-9111-40D5-BB90-D5A453CF7734}" dt="2020-01-24T12:54:24.167" v="12119" actId="165"/>
          <ac:cxnSpMkLst>
            <pc:docMk/>
            <pc:sldMk cId="4071669346" sldId="394"/>
            <ac:cxnSpMk id="171" creationId="{823A6655-EFEF-4B6C-95EE-5FAED22F5441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4" creationId="{631EACCB-2113-4434-B5E9-076FCC05947E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5" creationId="{5C54F24E-858B-4AA3-A138-9781C32D7005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6" creationId="{D17291C4-5DC7-4AA9-A6F2-D6998173430C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7" creationId="{8FC6C4FC-D4D1-4A1C-8CAC-5FB38B47F72B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8" creationId="{67A34358-3839-4830-A94F-A36671D4AEAC}"/>
          </ac:cxnSpMkLst>
        </pc:cxnChg>
        <pc:cxnChg chg="add mod">
          <ac:chgData name="Kulinich Bohdan" userId="48e65c9f34e137d0" providerId="LiveId" clId="{5F1719DF-9111-40D5-BB90-D5A453CF7734}" dt="2020-01-24T11:37:52.360" v="11837" actId="1582"/>
          <ac:cxnSpMkLst>
            <pc:docMk/>
            <pc:sldMk cId="4071669346" sldId="394"/>
            <ac:cxnSpMk id="219" creationId="{7E71ECF2-4361-468D-A4BA-64BBA6E43E49}"/>
          </ac:cxnSpMkLst>
        </pc:cxnChg>
        <pc:cxnChg chg="add mod ord topLvl">
          <ac:chgData name="Kulinich Bohdan" userId="48e65c9f34e137d0" providerId="LiveId" clId="{5F1719DF-9111-40D5-BB90-D5A453CF7734}" dt="2020-01-24T13:00:11.674" v="12245" actId="165"/>
          <ac:cxnSpMkLst>
            <pc:docMk/>
            <pc:sldMk cId="4071669346" sldId="394"/>
            <ac:cxnSpMk id="230" creationId="{2A0E7231-9683-4E17-A4D8-8A100DD82607}"/>
          </ac:cxnSpMkLst>
        </pc:cxnChg>
        <pc:cxnChg chg="add mod ord topLvl">
          <ac:chgData name="Kulinich Bohdan" userId="48e65c9f34e137d0" providerId="LiveId" clId="{5F1719DF-9111-40D5-BB90-D5A453CF7734}" dt="2020-01-24T13:00:11.674" v="12245" actId="165"/>
          <ac:cxnSpMkLst>
            <pc:docMk/>
            <pc:sldMk cId="4071669346" sldId="394"/>
            <ac:cxnSpMk id="231" creationId="{1C3FDF81-F435-41B4-9C97-1E09452370A2}"/>
          </ac:cxnSpMkLst>
        </pc:cxnChg>
        <pc:cxnChg chg="add mod ord topLvl">
          <ac:chgData name="Kulinich Bohdan" userId="48e65c9f34e137d0" providerId="LiveId" clId="{5F1719DF-9111-40D5-BB90-D5A453CF7734}" dt="2020-01-24T13:00:11.674" v="12245" actId="165"/>
          <ac:cxnSpMkLst>
            <pc:docMk/>
            <pc:sldMk cId="4071669346" sldId="394"/>
            <ac:cxnSpMk id="232" creationId="{7B8EAEAA-97A5-4B1D-ACF0-1238BB0AAF80}"/>
          </ac:cxnSpMkLst>
        </pc:cxnChg>
        <pc:cxnChg chg="add mo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3" creationId="{32ABA890-D5C1-4414-977D-DD9266618F89}"/>
          </ac:cxnSpMkLst>
        </pc:cxnChg>
        <pc:cxnChg chg="add mod or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4" creationId="{75882F11-0114-4235-9C67-51A933D10F27}"/>
          </ac:cxnSpMkLst>
        </pc:cxnChg>
        <pc:cxnChg chg="add mo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5" creationId="{6F37654B-4527-416D-98B8-5066BB654B56}"/>
          </ac:cxnSpMkLst>
        </pc:cxnChg>
        <pc:cxnChg chg="add mod ord topLvl">
          <ac:chgData name="Kulinich Bohdan" userId="48e65c9f34e137d0" providerId="LiveId" clId="{5F1719DF-9111-40D5-BB90-D5A453CF7734}" dt="2020-01-25T09:24:59.500" v="12407" actId="167"/>
          <ac:cxnSpMkLst>
            <pc:docMk/>
            <pc:sldMk cId="4071669346" sldId="394"/>
            <ac:cxnSpMk id="236" creationId="{D3C16D6D-8BCE-49AF-BBA7-C2FD7A350E44}"/>
          </ac:cxnSpMkLst>
        </pc:cxnChg>
        <pc:cxnChg chg="add mod or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37" creationId="{1A37E639-D10D-4AA2-950B-416945A4F74C}"/>
          </ac:cxnSpMkLst>
        </pc:cxnChg>
        <pc:cxnChg chg="add mod topLvl">
          <ac:chgData name="Kulinich Bohdan" userId="48e65c9f34e137d0" providerId="LiveId" clId="{5F1719DF-9111-40D5-BB90-D5A453CF7734}" dt="2020-01-25T09:24:59.093" v="12406" actId="14100"/>
          <ac:cxnSpMkLst>
            <pc:docMk/>
            <pc:sldMk cId="4071669346" sldId="394"/>
            <ac:cxnSpMk id="238" creationId="{ACB042AA-1675-44A7-AFD7-DFA49D3FFD16}"/>
          </ac:cxnSpMkLst>
        </pc:cxnChg>
        <pc:cxnChg chg="add del">
          <ac:chgData name="Kulinich Bohdan" userId="48e65c9f34e137d0" providerId="LiveId" clId="{5F1719DF-9111-40D5-BB90-D5A453CF7734}" dt="2020-01-24T11:44:10.824" v="11909"/>
          <ac:cxnSpMkLst>
            <pc:docMk/>
            <pc:sldMk cId="4071669346" sldId="394"/>
            <ac:cxnSpMk id="239" creationId="{4FB219EB-5ED9-420E-A592-7A108CE0046C}"/>
          </ac:cxnSpMkLst>
        </pc:cxnChg>
        <pc:cxnChg chg="add mod ord topLvl">
          <ac:chgData name="Kulinich Bohdan" userId="48e65c9f34e137d0" providerId="LiveId" clId="{5F1719DF-9111-40D5-BB90-D5A453CF7734}" dt="2020-01-25T09:03:15.098" v="12333" actId="165"/>
          <ac:cxnSpMkLst>
            <pc:docMk/>
            <pc:sldMk cId="4071669346" sldId="394"/>
            <ac:cxnSpMk id="241" creationId="{A26AFDB0-DE68-45C4-82B8-079D41AD39ED}"/>
          </ac:cxnSpMkLst>
        </pc:cxnChg>
        <pc:cxnChg chg="add del">
          <ac:chgData name="Kulinich Bohdan" userId="48e65c9f34e137d0" providerId="LiveId" clId="{5F1719DF-9111-40D5-BB90-D5A453CF7734}" dt="2020-01-24T11:45:12.508" v="11917"/>
          <ac:cxnSpMkLst>
            <pc:docMk/>
            <pc:sldMk cId="4071669346" sldId="394"/>
            <ac:cxnSpMk id="242" creationId="{8617F0BD-DDBF-404A-A816-01607FD14490}"/>
          </ac:cxnSpMkLst>
        </pc:cxnChg>
        <pc:cxnChg chg="add mod">
          <ac:chgData name="Kulinich Bohdan" userId="48e65c9f34e137d0" providerId="LiveId" clId="{5F1719DF-9111-40D5-BB90-D5A453CF7734}" dt="2020-01-24T11:53:57.350" v="11996" actId="164"/>
          <ac:cxnSpMkLst>
            <pc:docMk/>
            <pc:sldMk cId="4071669346" sldId="394"/>
            <ac:cxnSpMk id="244" creationId="{8DE0B57D-5A2D-4379-B5A5-E2ECBD5D8B0E}"/>
          </ac:cxnSpMkLst>
        </pc:cxnChg>
        <pc:cxnChg chg="add mod">
          <ac:chgData name="Kulinich Bohdan" userId="48e65c9f34e137d0" providerId="LiveId" clId="{5F1719DF-9111-40D5-BB90-D5A453CF7734}" dt="2020-01-24T11:53:57.350" v="11996" actId="164"/>
          <ac:cxnSpMkLst>
            <pc:docMk/>
            <pc:sldMk cId="4071669346" sldId="394"/>
            <ac:cxnSpMk id="245" creationId="{DF555A49-0DCF-4722-ABC2-F7EA23438A1A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6" creationId="{81D2A751-4E0E-4993-9100-296AE41D14B3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7" creationId="{62434698-02C9-4489-A1D2-EDF998B87DE3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8" creationId="{77056103-04E2-4263-8A45-E6B96852A648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49" creationId="{6B3A13D5-06A6-42C7-852E-F16D5579289D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50" creationId="{131DC802-606D-4A66-B245-508EFC51ABDA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51" creationId="{619A3B23-4B2D-45E6-8246-2ED335DA9B6E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2" creationId="{6D2C91B9-6D65-482F-8F78-54D67C455040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3" creationId="{F68E34B1-F993-4401-8685-79776FA4D9F9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4" creationId="{09256FAE-0ADE-4853-9415-48EFE9FDC491}"/>
          </ac:cxnSpMkLst>
        </pc:cxnChg>
        <pc:cxnChg chg="add del mod">
          <ac:chgData name="Kulinich Bohdan" userId="48e65c9f34e137d0" providerId="LiveId" clId="{5F1719DF-9111-40D5-BB90-D5A453CF7734}" dt="2020-01-24T11:53:48.836" v="11995"/>
          <ac:cxnSpMkLst>
            <pc:docMk/>
            <pc:sldMk cId="4071669346" sldId="394"/>
            <ac:cxnSpMk id="265" creationId="{192BE216-5D9C-49A3-96D4-7EAFBCD58140}"/>
          </ac:cxnSpMkLst>
        </pc:cxnChg>
        <pc:cxnChg chg="add mod ord topLvl">
          <ac:chgData name="Kulinich Bohdan" userId="48e65c9f34e137d0" providerId="LiveId" clId="{5F1719DF-9111-40D5-BB90-D5A453CF7734}" dt="2020-01-24T13:01:22.174" v="12273" actId="167"/>
          <ac:cxnSpMkLst>
            <pc:docMk/>
            <pc:sldMk cId="4071669346" sldId="394"/>
            <ac:cxnSpMk id="267" creationId="{BE281DC0-D65E-4AB0-A2E6-EB454A87DE7E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68" creationId="{373032BC-5EF2-4B32-BFC9-248067D2B7B6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69" creationId="{0E6759E5-B875-4FE2-A8B2-409A6E24960A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70" creationId="{64519E15-01B4-4813-BCB0-7BD06FB7AC0C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71" creationId="{037FF547-8735-4965-88ED-9FBC3BA897C1}"/>
          </ac:cxnSpMkLst>
        </pc:cxnChg>
        <pc:cxnChg chg="add mod topLvl">
          <ac:chgData name="Kulinich Bohdan" userId="48e65c9f34e137d0" providerId="LiveId" clId="{5F1719DF-9111-40D5-BB90-D5A453CF7734}" dt="2020-01-24T12:54:21.077" v="12118" actId="165"/>
          <ac:cxnSpMkLst>
            <pc:docMk/>
            <pc:sldMk cId="4071669346" sldId="394"/>
            <ac:cxnSpMk id="272" creationId="{911240D6-0254-4133-A6E6-379BA7DD3DA0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3" creationId="{9870B23E-2DF0-4082-A212-3BD72F77A516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4" creationId="{094F9DD1-4103-4333-8700-E1C61BAA8C2E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5" creationId="{FCF8F140-96F8-4612-9F36-F5A31EBFBBB0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6" creationId="{281DDB48-8060-404A-82E2-502087224FA5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8" creationId="{549C29FD-1163-40F4-A7C2-7A51D689F52F}"/>
          </ac:cxnSpMkLst>
        </pc:cxnChg>
        <pc:cxnChg chg="add mo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89" creationId="{5561F74F-5B37-4974-B393-B42B92710185}"/>
          </ac:cxnSpMkLst>
        </pc:cxnChg>
        <pc:cxnChg chg="add mod ord topLvl">
          <ac:chgData name="Kulinich Bohdan" userId="48e65c9f34e137d0" providerId="LiveId" clId="{5F1719DF-9111-40D5-BB90-D5A453CF7734}" dt="2020-01-24T13:01:27.878" v="12274" actId="165"/>
          <ac:cxnSpMkLst>
            <pc:docMk/>
            <pc:sldMk cId="4071669346" sldId="394"/>
            <ac:cxnSpMk id="290" creationId="{08E04AA5-8ECB-4AC2-9EBE-6CA3285CE210}"/>
          </ac:cxnSpMkLst>
        </pc:cxnChg>
      </pc:sldChg>
      <pc:sldChg chg="addSp delSp modSp add del modAnim">
        <pc:chgData name="Kulinich Bohdan" userId="48e65c9f34e137d0" providerId="LiveId" clId="{5F1719DF-9111-40D5-BB90-D5A453CF7734}" dt="2020-01-25T09:33:20.066" v="12408" actId="47"/>
        <pc:sldMkLst>
          <pc:docMk/>
          <pc:sldMk cId="1122097979" sldId="395"/>
        </pc:sldMkLst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9" creationId="{14E37E73-3FC5-4D42-AC90-672C29AE8C13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0" creationId="{662D5201-2C90-4CC0-9FA8-FFD0164AC44D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1" creationId="{DE1C319F-A2A0-4846-AD1E-E04462B589BA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2" creationId="{D42C64B1-B4CD-468C-9576-50E82161B556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3" creationId="{B21B8B74-79AA-4F98-A2B0-D269D6C85710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4" creationId="{93BA45EF-0A87-4B9E-9E93-8F06C9051730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5" creationId="{567CCFE8-88B1-4D3A-AF88-9406AE279DB9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6" creationId="{052E6B7A-1BBB-4416-98F3-5651CC3C3A25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7" creationId="{02A50F75-0538-4B86-9B89-137075D3B97A}"/>
          </ac:spMkLst>
        </pc:spChg>
        <pc:spChg chg="mod topLvl">
          <ac:chgData name="Kulinich Bohdan" userId="48e65c9f34e137d0" providerId="LiveId" clId="{5F1719DF-9111-40D5-BB90-D5A453CF7734}" dt="2020-01-24T11:53:05.525" v="11989" actId="165"/>
          <ac:spMkLst>
            <pc:docMk/>
            <pc:sldMk cId="1122097979" sldId="395"/>
            <ac:spMk id="18" creationId="{8682CA9E-BC1D-49BB-839D-2321A6285621}"/>
          </ac:spMkLst>
        </pc:spChg>
        <pc:spChg chg="add mod">
          <ac:chgData name="Kulinich Bohdan" userId="48e65c9f34e137d0" providerId="LiveId" clId="{5F1719DF-9111-40D5-BB90-D5A453CF7734}" dt="2020-01-24T11:53:11.558" v="11991" actId="1076"/>
          <ac:spMkLst>
            <pc:docMk/>
            <pc:sldMk cId="1122097979" sldId="395"/>
            <ac:spMk id="29" creationId="{F6A23675-34D4-4CB4-AF19-1AC17E858760}"/>
          </ac:spMkLst>
        </pc:spChg>
        <pc:grpChg chg="add del mod">
          <ac:chgData name="Kulinich Bohdan" userId="48e65c9f34e137d0" providerId="LiveId" clId="{5F1719DF-9111-40D5-BB90-D5A453CF7734}" dt="2020-01-24T11:53:05.525" v="11989" actId="165"/>
          <ac:grpSpMkLst>
            <pc:docMk/>
            <pc:sldMk cId="1122097979" sldId="395"/>
            <ac:grpSpMk id="2" creationId="{E997E532-8F47-4907-ABB6-7F4A04D5085C}"/>
          </ac:grpSpMkLst>
        </pc:grp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3" creationId="{A96934A0-5E88-49C1-ADF6-E9F67090CE3E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4" creationId="{C5DE8170-65EC-4D15-801D-EE99A54BAFC7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5" creationId="{74C51903-E4C7-4A4F-A358-DD1A9A6D2452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6" creationId="{B19B30AC-B261-48A4-AA17-953965E6E12D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7" creationId="{FEC9E706-C5E3-4DBB-B70E-4F3C791CEC5B}"/>
          </ac:cxnSpMkLst>
        </pc:cxnChg>
        <pc:cxnChg chg="mod topLvl">
          <ac:chgData name="Kulinich Bohdan" userId="48e65c9f34e137d0" providerId="LiveId" clId="{5F1719DF-9111-40D5-BB90-D5A453CF7734}" dt="2020-01-24T11:53:05.525" v="11989" actId="165"/>
          <ac:cxnSpMkLst>
            <pc:docMk/>
            <pc:sldMk cId="1122097979" sldId="395"/>
            <ac:cxnSpMk id="8" creationId="{42A14241-A229-4930-B56B-3D8B94D3E7E4}"/>
          </ac:cxnSpMkLst>
        </pc:cxnChg>
        <pc:cxnChg chg="add mod">
          <ac:chgData name="Kulinich Bohdan" userId="48e65c9f34e137d0" providerId="LiveId" clId="{5F1719DF-9111-40D5-BB90-D5A453CF7734}" dt="2020-01-24T11:52:13.231" v="11978" actId="1076"/>
          <ac:cxnSpMkLst>
            <pc:docMk/>
            <pc:sldMk cId="1122097979" sldId="395"/>
            <ac:cxnSpMk id="19" creationId="{A218D217-236D-4B95-B7AC-6FF3D8274F07}"/>
          </ac:cxnSpMkLst>
        </pc:cxnChg>
        <pc:cxnChg chg="add mod">
          <ac:chgData name="Kulinich Bohdan" userId="48e65c9f34e137d0" providerId="LiveId" clId="{5F1719DF-9111-40D5-BB90-D5A453CF7734}" dt="2020-01-24T11:52:16.713" v="11979" actId="14100"/>
          <ac:cxnSpMkLst>
            <pc:docMk/>
            <pc:sldMk cId="1122097979" sldId="395"/>
            <ac:cxnSpMk id="20" creationId="{B236D1E5-55CA-4E1B-9657-281159A0CC9D}"/>
          </ac:cxnSpMkLst>
        </pc:cxnChg>
        <pc:cxnChg chg="add mod">
          <ac:chgData name="Kulinich Bohdan" userId="48e65c9f34e137d0" providerId="LiveId" clId="{5F1719DF-9111-40D5-BB90-D5A453CF7734}" dt="2020-01-24T11:52:38.247" v="11985" actId="14100"/>
          <ac:cxnSpMkLst>
            <pc:docMk/>
            <pc:sldMk cId="1122097979" sldId="395"/>
            <ac:cxnSpMk id="23" creationId="{1EEBAB54-B898-4DFF-A70A-3DD5B29A7F0A}"/>
          </ac:cxnSpMkLst>
        </pc:cxnChg>
        <pc:cxnChg chg="add mod">
          <ac:chgData name="Kulinich Bohdan" userId="48e65c9f34e137d0" providerId="LiveId" clId="{5F1719DF-9111-40D5-BB90-D5A453CF7734}" dt="2020-01-24T11:52:52.542" v="11988" actId="14100"/>
          <ac:cxnSpMkLst>
            <pc:docMk/>
            <pc:sldMk cId="1122097979" sldId="395"/>
            <ac:cxnSpMk id="27" creationId="{82B7C196-AE20-4064-B48C-C700A55611B7}"/>
          </ac:cxnSpMkLst>
        </pc:cxnChg>
      </pc:sldChg>
      <pc:sldChg chg="addSp delSp modSp add del delAnim modAnim">
        <pc:chgData name="Kulinich Bohdan" userId="48e65c9f34e137d0" providerId="LiveId" clId="{5F1719DF-9111-40D5-BB90-D5A453CF7734}" dt="2020-01-25T09:59:01.928" v="13207" actId="47"/>
        <pc:sldMkLst>
          <pc:docMk/>
          <pc:sldMk cId="2475751100" sldId="395"/>
        </pc:sldMkLst>
        <pc:spChg chg="del">
          <ac:chgData name="Kulinich Bohdan" userId="48e65c9f34e137d0" providerId="LiveId" clId="{5F1719DF-9111-40D5-BB90-D5A453CF7734}" dt="2020-01-25T09:39:03.082" v="12694" actId="478"/>
          <ac:spMkLst>
            <pc:docMk/>
            <pc:sldMk cId="2475751100" sldId="395"/>
            <ac:spMk id="2" creationId="{00000000-0000-0000-0000-000000000000}"/>
          </ac:spMkLst>
        </pc:spChg>
        <pc:spChg chg="del">
          <ac:chgData name="Kulinich Bohdan" userId="48e65c9f34e137d0" providerId="LiveId" clId="{5F1719DF-9111-40D5-BB90-D5A453CF7734}" dt="2020-01-25T09:39:07.872" v="12696" actId="478"/>
          <ac:spMkLst>
            <pc:docMk/>
            <pc:sldMk cId="2475751100" sldId="395"/>
            <ac:spMk id="7" creationId="{00000000-0000-0000-0000-000000000000}"/>
          </ac:spMkLst>
        </pc:spChg>
        <pc:spChg chg="del">
          <ac:chgData name="Kulinich Bohdan" userId="48e65c9f34e137d0" providerId="LiveId" clId="{5F1719DF-9111-40D5-BB90-D5A453CF7734}" dt="2020-01-25T09:38:58.785" v="12693" actId="478"/>
          <ac:spMkLst>
            <pc:docMk/>
            <pc:sldMk cId="2475751100" sldId="395"/>
            <ac:spMk id="13" creationId="{00000000-0000-0000-0000-000000000000}"/>
          </ac:spMkLst>
        </pc:spChg>
        <pc:spChg chg="mod">
          <ac:chgData name="Kulinich Bohdan" userId="48e65c9f34e137d0" providerId="LiveId" clId="{5F1719DF-9111-40D5-BB90-D5A453CF7734}" dt="2020-01-25T09:48:55.187" v="12753" actId="1076"/>
          <ac:spMkLst>
            <pc:docMk/>
            <pc:sldMk cId="2475751100" sldId="395"/>
            <ac:spMk id="17" creationId="{00000000-0000-0000-0000-000000000000}"/>
          </ac:spMkLst>
        </pc:spChg>
        <pc:spChg chg="add mod">
          <ac:chgData name="Kulinich Bohdan" userId="48e65c9f34e137d0" providerId="LiveId" clId="{5F1719DF-9111-40D5-BB90-D5A453CF7734}" dt="2020-01-25T09:41:11.735" v="12733" actId="207"/>
          <ac:spMkLst>
            <pc:docMk/>
            <pc:sldMk cId="2475751100" sldId="395"/>
            <ac:spMk id="20" creationId="{A413A89A-0B0D-4A82-9BF5-D6A131F2CD45}"/>
          </ac:spMkLst>
        </pc:spChg>
        <pc:spChg chg="add mod">
          <ac:chgData name="Kulinich Bohdan" userId="48e65c9f34e137d0" providerId="LiveId" clId="{5F1719DF-9111-40D5-BB90-D5A453CF7734}" dt="2020-01-25T09:42:44.462" v="12740" actId="207"/>
          <ac:spMkLst>
            <pc:docMk/>
            <pc:sldMk cId="2475751100" sldId="395"/>
            <ac:spMk id="22" creationId="{B1C6C47A-34F5-4156-A5DA-A7171C24E26A}"/>
          </ac:spMkLst>
        </pc:spChg>
        <pc:spChg chg="add mod">
          <ac:chgData name="Kulinich Bohdan" userId="48e65c9f34e137d0" providerId="LiveId" clId="{5F1719DF-9111-40D5-BB90-D5A453CF7734}" dt="2020-01-25T09:41:51.645" v="12736" actId="207"/>
          <ac:spMkLst>
            <pc:docMk/>
            <pc:sldMk cId="2475751100" sldId="395"/>
            <ac:spMk id="24" creationId="{406B46D9-76BC-4B17-AB71-11FCA05A5784}"/>
          </ac:spMkLst>
        </pc:spChg>
        <pc:spChg chg="add mod">
          <ac:chgData name="Kulinich Bohdan" userId="48e65c9f34e137d0" providerId="LiveId" clId="{5F1719DF-9111-40D5-BB90-D5A453CF7734}" dt="2020-01-25T09:42:14.857" v="12739" actId="207"/>
          <ac:spMkLst>
            <pc:docMk/>
            <pc:sldMk cId="2475751100" sldId="395"/>
            <ac:spMk id="26" creationId="{AF5E258D-9108-4FAB-B895-11ED1C6A0F6A}"/>
          </ac:spMkLst>
        </pc:spChg>
        <pc:spChg chg="add mod">
          <ac:chgData name="Kulinich Bohdan" userId="48e65c9f34e137d0" providerId="LiveId" clId="{5F1719DF-9111-40D5-BB90-D5A453CF7734}" dt="2020-01-25T09:40:42.501" v="12731" actId="207"/>
          <ac:spMkLst>
            <pc:docMk/>
            <pc:sldMk cId="2475751100" sldId="395"/>
            <ac:spMk id="34" creationId="{56829DE0-3E17-4A5E-AD10-C1D0D75AB6B8}"/>
          </ac:spMkLst>
        </pc:spChg>
        <pc:spChg chg="add mod">
          <ac:chgData name="Kulinich Bohdan" userId="48e65c9f34e137d0" providerId="LiveId" clId="{5F1719DF-9111-40D5-BB90-D5A453CF7734}" dt="2020-01-25T09:40:25.952" v="12728" actId="1076"/>
          <ac:spMkLst>
            <pc:docMk/>
            <pc:sldMk cId="2475751100" sldId="395"/>
            <ac:spMk id="36" creationId="{11F40EC5-9063-482E-B0A8-E63EC4E55E7B}"/>
          </ac:spMkLst>
        </pc:spChg>
        <pc:spChg chg="add mod">
          <ac:chgData name="Kulinich Bohdan" userId="48e65c9f34e137d0" providerId="LiveId" clId="{5F1719DF-9111-40D5-BB90-D5A453CF7734}" dt="2020-01-25T09:40:28.285" v="12729" actId="1076"/>
          <ac:spMkLst>
            <pc:docMk/>
            <pc:sldMk cId="2475751100" sldId="395"/>
            <ac:spMk id="38" creationId="{88ECD3BF-B5BB-4A84-B1AA-CBAF89224E1D}"/>
          </ac:spMkLst>
        </pc:spChg>
        <pc:graphicFrameChg chg="add modGraphic">
          <ac:chgData name="Kulinich Bohdan" userId="48e65c9f34e137d0" providerId="LiveId" clId="{5F1719DF-9111-40D5-BB90-D5A453CF7734}" dt="2020-01-25T09:51:55.509" v="12926" actId="404"/>
          <ac:graphicFrameMkLst>
            <pc:docMk/>
            <pc:sldMk cId="2475751100" sldId="395"/>
            <ac:graphicFrameMk id="28" creationId="{3ED52A8F-D3FE-4C6D-BD7D-3F5673DC96BE}"/>
          </ac:graphicFrameMkLst>
        </pc:graphicFrameChg>
        <pc:graphicFrameChg chg="add">
          <ac:chgData name="Kulinich Bohdan" userId="48e65c9f34e137d0" providerId="LiveId" clId="{5F1719DF-9111-40D5-BB90-D5A453CF7734}" dt="2020-01-25T09:39:39.671" v="12717"/>
          <ac:graphicFrameMkLst>
            <pc:docMk/>
            <pc:sldMk cId="2475751100" sldId="395"/>
            <ac:graphicFrameMk id="30" creationId="{902FA667-030D-43CC-8C60-E9FF6359BD44}"/>
          </ac:graphicFrameMkLst>
        </pc:graphicFrameChg>
        <pc:graphicFrameChg chg="add">
          <ac:chgData name="Kulinich Bohdan" userId="48e65c9f34e137d0" providerId="LiveId" clId="{5F1719DF-9111-40D5-BB90-D5A453CF7734}" dt="2020-01-25T09:39:39.671" v="12717"/>
          <ac:graphicFrameMkLst>
            <pc:docMk/>
            <pc:sldMk cId="2475751100" sldId="395"/>
            <ac:graphicFrameMk id="32" creationId="{6AF63299-0701-4CB3-A34A-D7544026127B}"/>
          </ac:graphicFrameMkLst>
        </pc:graphicFrameChg>
        <pc:graphicFrameChg chg="add">
          <ac:chgData name="Kulinich Bohdan" userId="48e65c9f34e137d0" providerId="LiveId" clId="{5F1719DF-9111-40D5-BB90-D5A453CF7734}" dt="2020-01-25T09:39:39.671" v="12717"/>
          <ac:graphicFrameMkLst>
            <pc:docMk/>
            <pc:sldMk cId="2475751100" sldId="395"/>
            <ac:graphicFrameMk id="33" creationId="{531F9B83-F0A2-4A8A-951E-422DF31C17A7}"/>
          </ac:graphicFrameMkLst>
        </pc:graphicFrameChg>
        <pc:picChg chg="add mod">
          <ac:chgData name="Kulinich Bohdan" userId="48e65c9f34e137d0" providerId="LiveId" clId="{5F1719DF-9111-40D5-BB90-D5A453CF7734}" dt="2020-01-25T09:48:49.574" v="12751" actId="1076"/>
          <ac:picMkLst>
            <pc:docMk/>
            <pc:sldMk cId="2475751100" sldId="395"/>
            <ac:picMk id="4" creationId="{162DA664-44EC-4AAD-8365-242ECFA53468}"/>
          </ac:picMkLst>
        </pc:picChg>
        <pc:picChg chg="del">
          <ac:chgData name="Kulinich Bohdan" userId="48e65c9f34e137d0" providerId="LiveId" clId="{5F1719DF-9111-40D5-BB90-D5A453CF7734}" dt="2020-01-25T09:39:12.953" v="12698" actId="478"/>
          <ac:picMkLst>
            <pc:docMk/>
            <pc:sldMk cId="2475751100" sldId="395"/>
            <ac:picMk id="9" creationId="{EFE5DB36-322D-48F9-961F-78B5703CBFB9}"/>
          </ac:picMkLst>
        </pc:picChg>
        <pc:picChg chg="del">
          <ac:chgData name="Kulinich Bohdan" userId="48e65c9f34e137d0" providerId="LiveId" clId="{5F1719DF-9111-40D5-BB90-D5A453CF7734}" dt="2020-01-25T09:39:09.375" v="12697" actId="478"/>
          <ac:picMkLst>
            <pc:docMk/>
            <pc:sldMk cId="2475751100" sldId="395"/>
            <ac:picMk id="11" creationId="{7CD60F27-3EF3-4EA7-802F-52B53916E568}"/>
          </ac:picMkLst>
        </pc:picChg>
        <pc:picChg chg="mod">
          <ac:chgData name="Kulinich Bohdan" userId="48e65c9f34e137d0" providerId="LiveId" clId="{5F1719DF-9111-40D5-BB90-D5A453CF7734}" dt="2020-01-25T09:39:53.248" v="12720" actId="1076"/>
          <ac:picMkLst>
            <pc:docMk/>
            <pc:sldMk cId="2475751100" sldId="395"/>
            <ac:picMk id="25" creationId="{A7675908-0FF9-4442-B014-675CECC83CCD}"/>
          </ac:picMkLst>
        </pc:picChg>
        <pc:picChg chg="mod">
          <ac:chgData name="Kulinich Bohdan" userId="48e65c9f34e137d0" providerId="LiveId" clId="{5F1719DF-9111-40D5-BB90-D5A453CF7734}" dt="2020-01-25T09:39:50.773" v="12719" actId="14100"/>
          <ac:picMkLst>
            <pc:docMk/>
            <pc:sldMk cId="2475751100" sldId="395"/>
            <ac:picMk id="31" creationId="{E6E49EC4-D77D-410F-8CA3-1453FFD80C40}"/>
          </ac:picMkLst>
        </pc:picChg>
        <pc:picChg chg="mod">
          <ac:chgData name="Kulinich Bohdan" userId="48e65c9f34e137d0" providerId="LiveId" clId="{5F1719DF-9111-40D5-BB90-D5A453CF7734}" dt="2020-01-25T09:40:04.074" v="12726" actId="688"/>
          <ac:picMkLst>
            <pc:docMk/>
            <pc:sldMk cId="2475751100" sldId="395"/>
            <ac:picMk id="35" creationId="{301CE667-0E17-45E8-998E-FF92FCF96452}"/>
          </ac:picMkLst>
        </pc:picChg>
        <pc:picChg chg="del">
          <ac:chgData name="Kulinich Bohdan" userId="48e65c9f34e137d0" providerId="LiveId" clId="{5F1719DF-9111-40D5-BB90-D5A453CF7734}" dt="2020-01-25T09:39:05.959" v="12695" actId="478"/>
          <ac:picMkLst>
            <pc:docMk/>
            <pc:sldMk cId="2475751100" sldId="395"/>
            <ac:picMk id="37" creationId="{670A7930-B86A-4928-8513-5E216E0E5F0B}"/>
          </ac:picMkLst>
        </pc:picChg>
      </pc:sldChg>
      <pc:sldChg chg="addSp delSp modSp add addAnim delAnim">
        <pc:chgData name="Kulinich Bohdan" userId="48e65c9f34e137d0" providerId="LiveId" clId="{5F1719DF-9111-40D5-BB90-D5A453CF7734}" dt="2020-01-26T08:17:24.598" v="13420"/>
        <pc:sldMkLst>
          <pc:docMk/>
          <pc:sldMk cId="880027360" sldId="396"/>
        </pc:sldMkLst>
        <pc:spChg chg="add del">
          <ac:chgData name="Kulinich Bohdan" userId="48e65c9f34e137d0" providerId="LiveId" clId="{5F1719DF-9111-40D5-BB90-D5A453CF7734}" dt="2020-01-25T09:53:42.409" v="12944" actId="478"/>
          <ac:spMkLst>
            <pc:docMk/>
            <pc:sldMk cId="880027360" sldId="396"/>
            <ac:spMk id="20" creationId="{A413A89A-0B0D-4A82-9BF5-D6A131F2CD45}"/>
          </ac:spMkLst>
        </pc:spChg>
        <pc:spChg chg="mod">
          <ac:chgData name="Kulinich Bohdan" userId="48e65c9f34e137d0" providerId="LiveId" clId="{5F1719DF-9111-40D5-BB90-D5A453CF7734}" dt="2020-01-26T08:17:24.598" v="13420"/>
          <ac:spMkLst>
            <pc:docMk/>
            <pc:sldMk cId="880027360" sldId="396"/>
            <ac:spMk id="22" creationId="{B1C6C47A-34F5-4156-A5DA-A7171C24E26A}"/>
          </ac:spMkLst>
        </pc:spChg>
        <pc:spChg chg="add del">
          <ac:chgData name="Kulinich Bohdan" userId="48e65c9f34e137d0" providerId="LiveId" clId="{5F1719DF-9111-40D5-BB90-D5A453CF7734}" dt="2020-01-25T09:53:33.536" v="12941" actId="478"/>
          <ac:spMkLst>
            <pc:docMk/>
            <pc:sldMk cId="880027360" sldId="396"/>
            <ac:spMk id="24" creationId="{406B46D9-76BC-4B17-AB71-11FCA05A5784}"/>
          </ac:spMkLst>
        </pc:spChg>
        <pc:spChg chg="add del">
          <ac:chgData name="Kulinich Bohdan" userId="48e65c9f34e137d0" providerId="LiveId" clId="{5F1719DF-9111-40D5-BB90-D5A453CF7734}" dt="2020-01-25T09:53:33.536" v="12941" actId="478"/>
          <ac:spMkLst>
            <pc:docMk/>
            <pc:sldMk cId="880027360" sldId="396"/>
            <ac:spMk id="26" creationId="{AF5E258D-9108-4FAB-B895-11ED1C6A0F6A}"/>
          </ac:spMkLst>
        </pc:spChg>
        <pc:graphicFrameChg chg="add del mod">
          <ac:chgData name="Kulinich Bohdan" userId="48e65c9f34e137d0" providerId="LiveId" clId="{5F1719DF-9111-40D5-BB90-D5A453CF7734}" dt="2020-01-25T09:53:42.409" v="12944" actId="478"/>
          <ac:graphicFrameMkLst>
            <pc:docMk/>
            <pc:sldMk cId="880027360" sldId="396"/>
            <ac:graphicFrameMk id="28" creationId="{3ED52A8F-D3FE-4C6D-BD7D-3F5673DC96BE}"/>
          </ac:graphicFrameMkLst>
        </pc:graphicFrameChg>
        <pc:graphicFrameChg chg="add del">
          <ac:chgData name="Kulinich Bohdan" userId="48e65c9f34e137d0" providerId="LiveId" clId="{5F1719DF-9111-40D5-BB90-D5A453CF7734}" dt="2020-01-25T09:53:37.431" v="12942" actId="478"/>
          <ac:graphicFrameMkLst>
            <pc:docMk/>
            <pc:sldMk cId="880027360" sldId="396"/>
            <ac:graphicFrameMk id="30" creationId="{902FA667-030D-43CC-8C60-E9FF6359BD44}"/>
          </ac:graphicFrameMkLst>
        </pc:graphicFrameChg>
        <pc:graphicFrameChg chg="add del">
          <ac:chgData name="Kulinich Bohdan" userId="48e65c9f34e137d0" providerId="LiveId" clId="{5F1719DF-9111-40D5-BB90-D5A453CF7734}" dt="2020-01-25T09:53:33.536" v="12941" actId="478"/>
          <ac:graphicFrameMkLst>
            <pc:docMk/>
            <pc:sldMk cId="880027360" sldId="396"/>
            <ac:graphicFrameMk id="32" creationId="{6AF63299-0701-4CB3-A34A-D7544026127B}"/>
          </ac:graphicFrameMkLst>
        </pc:graphicFrameChg>
        <pc:graphicFrameChg chg="add del">
          <ac:chgData name="Kulinich Bohdan" userId="48e65c9f34e137d0" providerId="LiveId" clId="{5F1719DF-9111-40D5-BB90-D5A453CF7734}" dt="2020-01-25T09:53:33.536" v="12941" actId="478"/>
          <ac:graphicFrameMkLst>
            <pc:docMk/>
            <pc:sldMk cId="880027360" sldId="396"/>
            <ac:graphicFrameMk id="33" creationId="{531F9B83-F0A2-4A8A-951E-422DF31C17A7}"/>
          </ac:graphicFrameMkLst>
        </pc:graphicFrameChg>
      </pc:sldChg>
      <pc:sldChg chg="addSp delSp modSp add delAnim modAnim">
        <pc:chgData name="Kulinich Bohdan" userId="48e65c9f34e137d0" providerId="LiveId" clId="{5F1719DF-9111-40D5-BB90-D5A453CF7734}" dt="2020-01-27T08:58:43.784" v="13421" actId="20577"/>
        <pc:sldMkLst>
          <pc:docMk/>
          <pc:sldMk cId="1720957842" sldId="397"/>
        </pc:sldMkLst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5" creationId="{F2A4191B-F51B-4393-A3FC-4DCA7AA59C90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6" creationId="{6CBABE78-831C-4575-8978-ED2EC45715FC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7" creationId="{B90A1C41-9E88-4B56-91CD-32B9FBB73900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8" creationId="{2D5BDF62-5FF3-4AE2-B9CA-33CE8C94AA43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29" creationId="{0605CC1C-1FAF-4EB4-9DE9-AA882B419492}"/>
          </ac:spMkLst>
        </pc:spChg>
        <pc:spChg chg="add mod">
          <ac:chgData name="Kulinich Bohdan" userId="48e65c9f34e137d0" providerId="LiveId" clId="{5F1719DF-9111-40D5-BB90-D5A453CF7734}" dt="2020-01-25T10:26:01.617" v="13276" actId="1076"/>
          <ac:spMkLst>
            <pc:docMk/>
            <pc:sldMk cId="1720957842" sldId="397"/>
            <ac:spMk id="30" creationId="{0F58833F-162C-4F9E-9F79-F7141EBA8951}"/>
          </ac:spMkLst>
        </pc:spChg>
        <pc:spChg chg="add mod">
          <ac:chgData name="Kulinich Bohdan" userId="48e65c9f34e137d0" providerId="LiveId" clId="{5F1719DF-9111-40D5-BB90-D5A453CF7734}" dt="2020-01-25T10:24:26.750" v="13265" actId="1076"/>
          <ac:spMkLst>
            <pc:docMk/>
            <pc:sldMk cId="1720957842" sldId="397"/>
            <ac:spMk id="31" creationId="{E74EDCD4-156B-4DDC-B837-3570DCBCF019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32" creationId="{83324549-2070-4230-A168-F3062E04135E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33" creationId="{49A5B99C-F577-4E55-994F-DAB34E5F6AB9}"/>
          </ac:spMkLst>
        </pc:spChg>
        <pc:spChg chg="add mod ord">
          <ac:chgData name="Kulinich Bohdan" userId="48e65c9f34e137d0" providerId="LiveId" clId="{5F1719DF-9111-40D5-BB90-D5A453CF7734}" dt="2020-01-25T10:36:08.881" v="13331" actId="166"/>
          <ac:spMkLst>
            <pc:docMk/>
            <pc:sldMk cId="1720957842" sldId="397"/>
            <ac:spMk id="34" creationId="{9F5AAC6B-96ED-446D-8ADB-0DC15445A032}"/>
          </ac:spMkLst>
        </pc:spChg>
        <pc:spChg chg="add mod">
          <ac:chgData name="Kulinich Bohdan" userId="48e65c9f34e137d0" providerId="LiveId" clId="{5F1719DF-9111-40D5-BB90-D5A453CF7734}" dt="2020-01-25T10:25:35.014" v="13273" actId="1076"/>
          <ac:spMkLst>
            <pc:docMk/>
            <pc:sldMk cId="1720957842" sldId="397"/>
            <ac:spMk id="35" creationId="{70D5E18E-47E5-4988-AFFD-07480989A696}"/>
          </ac:spMkLst>
        </pc:spChg>
        <pc:spChg chg="add mod ord">
          <ac:chgData name="Kulinich Bohdan" userId="48e65c9f34e137d0" providerId="LiveId" clId="{5F1719DF-9111-40D5-BB90-D5A453CF7734}" dt="2020-01-25T10:36:08.881" v="13331" actId="166"/>
          <ac:spMkLst>
            <pc:docMk/>
            <pc:sldMk cId="1720957842" sldId="397"/>
            <ac:spMk id="36" creationId="{5F38C7F4-9AD4-4B47-B5C7-0ED2EDE0676E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38" creationId="{B9490167-5A74-44D9-98C3-A22FF38080B4}"/>
          </ac:spMkLst>
        </pc:spChg>
        <pc:spChg chg="add mod ord">
          <ac:chgData name="Kulinich Bohdan" userId="48e65c9f34e137d0" providerId="LiveId" clId="{5F1719DF-9111-40D5-BB90-D5A453CF7734}" dt="2020-01-26T08:11:12.487" v="13417" actId="166"/>
          <ac:spMkLst>
            <pc:docMk/>
            <pc:sldMk cId="1720957842" sldId="397"/>
            <ac:spMk id="40" creationId="{5C1D0196-4424-4F89-8FFA-2613C5608303}"/>
          </ac:spMkLst>
        </pc:spChg>
        <pc:spChg chg="add mod">
          <ac:chgData name="Kulinich Bohdan" userId="48e65c9f34e137d0" providerId="LiveId" clId="{5F1719DF-9111-40D5-BB90-D5A453CF7734}" dt="2020-01-26T08:01:41.586" v="13365" actId="20577"/>
          <ac:spMkLst>
            <pc:docMk/>
            <pc:sldMk cId="1720957842" sldId="397"/>
            <ac:spMk id="41" creationId="{33268753-FA8F-4E00-9126-175FB2D2E9F9}"/>
          </ac:spMkLst>
        </pc:spChg>
        <pc:spChg chg="add del mod ord">
          <ac:chgData name="Kulinich Bohdan" userId="48e65c9f34e137d0" providerId="LiveId" clId="{5F1719DF-9111-40D5-BB90-D5A453CF7734}" dt="2020-01-25T10:35:52.581" v="13329" actId="167"/>
          <ac:spMkLst>
            <pc:docMk/>
            <pc:sldMk cId="1720957842" sldId="397"/>
            <ac:spMk id="46" creationId="{DDA73910-18BB-45FD-AB69-76A3780AA52E}"/>
          </ac:spMkLst>
        </pc:spChg>
        <pc:spChg chg="mod">
          <ac:chgData name="Kulinich Bohdan" userId="48e65c9f34e137d0" providerId="LiveId" clId="{5F1719DF-9111-40D5-BB90-D5A453CF7734}" dt="2020-01-27T08:58:43.784" v="13421" actId="20577"/>
          <ac:spMkLst>
            <pc:docMk/>
            <pc:sldMk cId="1720957842" sldId="397"/>
            <ac:spMk id="51" creationId="{86BC9140-E395-435D-A852-213A1317C46C}"/>
          </ac:spMkLst>
        </pc:spChg>
        <pc:spChg chg="add mod ord">
          <ac:chgData name="Kulinich Bohdan" userId="48e65c9f34e137d0" providerId="LiveId" clId="{5F1719DF-9111-40D5-BB90-D5A453CF7734}" dt="2020-01-26T08:04:12.520" v="13392" actId="167"/>
          <ac:spMkLst>
            <pc:docMk/>
            <pc:sldMk cId="1720957842" sldId="397"/>
            <ac:spMk id="52" creationId="{78124FD8-D6A7-46B4-96F8-E4A95B542E85}"/>
          </ac:spMkLst>
        </pc:spChg>
        <pc:picChg chg="del">
          <ac:chgData name="Kulinich Bohdan" userId="48e65c9f34e137d0" providerId="LiveId" clId="{5F1719DF-9111-40D5-BB90-D5A453CF7734}" dt="2020-01-25T10:24:17.724" v="13263" actId="478"/>
          <ac:picMkLst>
            <pc:docMk/>
            <pc:sldMk cId="1720957842" sldId="397"/>
            <ac:picMk id="24" creationId="{3FF17C15-4708-42A3-A790-1B7CA415AFDE}"/>
          </ac:picMkLst>
        </pc:pic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0" creationId="{DA169324-D786-4060-A6E3-9475C0574275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1" creationId="{B4E58EEF-6DD8-4FBC-B0DB-D72E598942A9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2" creationId="{13920E29-F161-4164-91A6-E3F2CAC0D381}"/>
          </ac:cxnSpMkLst>
        </pc:cxnChg>
        <pc:cxnChg chg="add mod ord">
          <ac:chgData name="Kulinich Bohdan" userId="48e65c9f34e137d0" providerId="LiveId" clId="{5F1719DF-9111-40D5-BB90-D5A453CF7734}" dt="2020-01-25T10:35:57.857" v="13330" actId="167"/>
          <ac:cxnSpMkLst>
            <pc:docMk/>
            <pc:sldMk cId="1720957842" sldId="397"/>
            <ac:cxnSpMk id="13" creationId="{F108E0D4-E590-4EFA-BF15-C234153D1870}"/>
          </ac:cxnSpMkLst>
        </pc:cxnChg>
        <pc:cxnChg chg="add mod ord">
          <ac:chgData name="Kulinich Bohdan" userId="48e65c9f34e137d0" providerId="LiveId" clId="{5F1719DF-9111-40D5-BB90-D5A453CF7734}" dt="2020-01-26T08:04:17.081" v="13393" actId="167"/>
          <ac:cxnSpMkLst>
            <pc:docMk/>
            <pc:sldMk cId="1720957842" sldId="397"/>
            <ac:cxnSpMk id="14" creationId="{3C8FF876-F87B-4604-B061-0335B7D6FDF2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5" creationId="{FA17D057-7AD1-488B-BB06-0949A4BB12EB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6" creationId="{49E13918-93CB-4D81-9248-A97745838E1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7" creationId="{789CE857-2A95-4620-A4A2-6738A76BAD9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8" creationId="{3E4AFF63-1E1A-428D-A9DB-9FC0C4A377D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19" creationId="{E9F56512-9AB6-4D1B-8254-FC2084BDDBA3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20" creationId="{38007D86-A9C2-4ED3-839D-5B5BB4639A67}"/>
          </ac:cxnSpMkLst>
        </pc:cxnChg>
        <pc:cxnChg chg="add mod">
          <ac:chgData name="Kulinich Bohdan" userId="48e65c9f34e137d0" providerId="LiveId" clId="{5F1719DF-9111-40D5-BB90-D5A453CF7734}" dt="2020-01-25T10:24:26.750" v="13265" actId="1076"/>
          <ac:cxnSpMkLst>
            <pc:docMk/>
            <pc:sldMk cId="1720957842" sldId="397"/>
            <ac:cxnSpMk id="22" creationId="{60E9838E-D512-4EB6-99F4-D70F456ABD12}"/>
          </ac:cxnSpMkLst>
        </pc:cxnChg>
        <pc:cxnChg chg="add mod">
          <ac:chgData name="Kulinich Bohdan" userId="48e65c9f34e137d0" providerId="LiveId" clId="{5F1719DF-9111-40D5-BB90-D5A453CF7734}" dt="2020-01-25T10:33:25.733" v="13296" actId="14100"/>
          <ac:cxnSpMkLst>
            <pc:docMk/>
            <pc:sldMk cId="1720957842" sldId="397"/>
            <ac:cxnSpMk id="37" creationId="{8388A78C-F833-475C-855C-8B2CB1FBAEC7}"/>
          </ac:cxnSpMkLst>
        </pc:cxnChg>
        <pc:cxnChg chg="add mod">
          <ac:chgData name="Kulinich Bohdan" userId="48e65c9f34e137d0" providerId="LiveId" clId="{5F1719DF-9111-40D5-BB90-D5A453CF7734}" dt="2020-01-25T10:33:49.088" v="13302" actId="693"/>
          <ac:cxnSpMkLst>
            <pc:docMk/>
            <pc:sldMk cId="1720957842" sldId="397"/>
            <ac:cxnSpMk id="39" creationId="{E9361AFE-2648-4D4D-8C0A-5ADE5F1A7EDE}"/>
          </ac:cxnSpMkLst>
        </pc:cxnChg>
        <pc:cxnChg chg="add mod">
          <ac:chgData name="Kulinich Bohdan" userId="48e65c9f34e137d0" providerId="LiveId" clId="{5F1719DF-9111-40D5-BB90-D5A453CF7734}" dt="2020-01-26T08:02:45.197" v="13372" actId="14100"/>
          <ac:cxnSpMkLst>
            <pc:docMk/>
            <pc:sldMk cId="1720957842" sldId="397"/>
            <ac:cxnSpMk id="42" creationId="{D6922800-5E5D-4987-8FCD-14BF39AB27DF}"/>
          </ac:cxnSpMkLst>
        </pc:cxnChg>
        <pc:cxnChg chg="add mod">
          <ac:chgData name="Kulinich Bohdan" userId="48e65c9f34e137d0" providerId="LiveId" clId="{5F1719DF-9111-40D5-BB90-D5A453CF7734}" dt="2020-01-25T10:34:05.938" v="13308" actId="14100"/>
          <ac:cxnSpMkLst>
            <pc:docMk/>
            <pc:sldMk cId="1720957842" sldId="397"/>
            <ac:cxnSpMk id="43" creationId="{D9FBC613-DD5E-4910-A805-7176F7879C5E}"/>
          </ac:cxnSpMkLst>
        </pc:cxnChg>
        <pc:cxnChg chg="add mod">
          <ac:chgData name="Kulinich Bohdan" userId="48e65c9f34e137d0" providerId="LiveId" clId="{5F1719DF-9111-40D5-BB90-D5A453CF7734}" dt="2020-01-26T08:03:00.943" v="13377" actId="14100"/>
          <ac:cxnSpMkLst>
            <pc:docMk/>
            <pc:sldMk cId="1720957842" sldId="397"/>
            <ac:cxnSpMk id="44" creationId="{18C7E020-9E3C-44AE-9023-E4347CB7DAE6}"/>
          </ac:cxnSpMkLst>
        </pc:cxnChg>
        <pc:cxnChg chg="add mod">
          <ac:chgData name="Kulinich Bohdan" userId="48e65c9f34e137d0" providerId="LiveId" clId="{5F1719DF-9111-40D5-BB90-D5A453CF7734}" dt="2020-01-26T08:03:23.844" v="13383" actId="693"/>
          <ac:cxnSpMkLst>
            <pc:docMk/>
            <pc:sldMk cId="1720957842" sldId="397"/>
            <ac:cxnSpMk id="48" creationId="{77590135-C9B5-4A2C-BEA1-56E01C05D5BC}"/>
          </ac:cxnSpMkLst>
        </pc:cxnChg>
      </pc:sldChg>
      <pc:sldMasterChg chg="modTransition modSldLayout">
        <pc:chgData name="Kulinich Bohdan" userId="48e65c9f34e137d0" providerId="LiveId" clId="{5F1719DF-9111-40D5-BB90-D5A453CF7734}" dt="2020-01-05T17:15:43.255" v="61"/>
        <pc:sldMasterMkLst>
          <pc:docMk/>
          <pc:sldMasterMk cId="1196192496" sldId="2147483648"/>
        </pc:sldMasterMkLst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968659950" sldId="2147483649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008866362" sldId="2147483650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540208021" sldId="2147483651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3041844589" sldId="2147483652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361928370" sldId="2147483653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690302337" sldId="2147483654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1704023862" sldId="2147483655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982467725" sldId="2147483656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194630054" sldId="2147483657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499244688" sldId="2147483658"/>
          </pc:sldLayoutMkLst>
        </pc:sldLayoutChg>
        <pc:sldLayoutChg chg="modTransition">
          <pc:chgData name="Kulinich Bohdan" userId="48e65c9f34e137d0" providerId="LiveId" clId="{5F1719DF-9111-40D5-BB90-D5A453CF7734}" dt="2020-01-05T17:15:43.255" v="61"/>
          <pc:sldLayoutMkLst>
            <pc:docMk/>
            <pc:sldMasterMk cId="1196192496" sldId="2147483648"/>
            <pc:sldLayoutMk cId="271167675" sldId="2147483659"/>
          </pc:sldLayoutMkLst>
        </pc:sldLayoutChg>
      </pc:sldMasterChg>
    </pc:docChg>
  </pc:docChgLst>
  <pc:docChgLst>
    <pc:chgData name="Kulinich Bohdan" userId="48e65c9f34e137d0" providerId="LiveId" clId="{6D76CB22-8845-419E-ABEB-E0C644DBAC77}"/>
    <pc:docChg chg="undo custSel addSld delSld modSld">
      <pc:chgData name="Kulinich Bohdan" userId="48e65c9f34e137d0" providerId="LiveId" clId="{6D76CB22-8845-419E-ABEB-E0C644DBAC77}" dt="2020-09-02T18:23:42.938" v="282" actId="20577"/>
      <pc:docMkLst>
        <pc:docMk/>
      </pc:docMkLst>
      <pc:sldChg chg="addSp delSp modSp mod addAnim delAnim modAnim">
        <pc:chgData name="Kulinich Bohdan" userId="48e65c9f34e137d0" providerId="LiveId" clId="{6D76CB22-8845-419E-ABEB-E0C644DBAC77}" dt="2020-08-30T08:30:24.228" v="259" actId="20577"/>
        <pc:sldMkLst>
          <pc:docMk/>
          <pc:sldMk cId="1324434040" sldId="381"/>
        </pc:sldMkLst>
        <pc:spChg chg="del mod topLvl modVis">
          <ac:chgData name="Kulinich Bohdan" userId="48e65c9f34e137d0" providerId="LiveId" clId="{6D76CB22-8845-419E-ABEB-E0C644DBAC77}" dt="2020-08-30T08:23:35.003" v="141" actId="478"/>
          <ac:spMkLst>
            <pc:docMk/>
            <pc:sldMk cId="1324434040" sldId="381"/>
            <ac:spMk id="114" creationId="{49298F86-4336-45D6-9515-AAAE16F6FB56}"/>
          </ac:spMkLst>
        </pc:spChg>
        <pc:spChg chg="del mod topLvl modVis">
          <ac:chgData name="Kulinich Bohdan" userId="48e65c9f34e137d0" providerId="LiveId" clId="{6D76CB22-8845-419E-ABEB-E0C644DBAC77}" dt="2020-08-30T08:23:33.684" v="139" actId="478"/>
          <ac:spMkLst>
            <pc:docMk/>
            <pc:sldMk cId="1324434040" sldId="381"/>
            <ac:spMk id="115" creationId="{6D9441C0-A96B-4F9B-82D1-BAAA462FAFF7}"/>
          </ac:spMkLst>
        </pc:spChg>
        <pc:spChg chg="mod topLvl modVis">
          <ac:chgData name="Kulinich Bohdan" userId="48e65c9f34e137d0" providerId="LiveId" clId="{6D76CB22-8845-419E-ABEB-E0C644DBAC77}" dt="2020-08-30T08:27:52.849" v="240" actId="14429"/>
          <ac:spMkLst>
            <pc:docMk/>
            <pc:sldMk cId="1324434040" sldId="381"/>
            <ac:spMk id="140" creationId="{D76B8328-37D1-4E10-BB37-D014A6682D30}"/>
          </ac:spMkLst>
        </pc:spChg>
        <pc:spChg chg="mod topLvl modVis">
          <ac:chgData name="Kulinich Bohdan" userId="48e65c9f34e137d0" providerId="LiveId" clId="{6D76CB22-8845-419E-ABEB-E0C644DBAC77}" dt="2020-08-30T08:27:52.429" v="239" actId="14429"/>
          <ac:spMkLst>
            <pc:docMk/>
            <pc:sldMk cId="1324434040" sldId="381"/>
            <ac:spMk id="141" creationId="{F8A1BCE5-6B0F-4BA3-9F2D-BB5E1C9AF50F}"/>
          </ac:spMkLst>
        </pc:spChg>
        <pc:spChg chg="mod topLvl modVis">
          <ac:chgData name="Kulinich Bohdan" userId="48e65c9f34e137d0" providerId="LiveId" clId="{6D76CB22-8845-419E-ABEB-E0C644DBAC77}" dt="2020-08-30T08:27:52.012" v="238" actId="14429"/>
          <ac:spMkLst>
            <pc:docMk/>
            <pc:sldMk cId="1324434040" sldId="381"/>
            <ac:spMk id="142" creationId="{0B8D224B-7435-42DD-8B9A-60C3587E6C7C}"/>
          </ac:spMkLst>
        </pc:spChg>
        <pc:spChg chg="del">
          <ac:chgData name="Kulinich Bohdan" userId="48e65c9f34e137d0" providerId="LiveId" clId="{6D76CB22-8845-419E-ABEB-E0C644DBAC77}" dt="2020-08-30T08:10:51.499" v="63" actId="478"/>
          <ac:spMkLst>
            <pc:docMk/>
            <pc:sldMk cId="1324434040" sldId="381"/>
            <ac:spMk id="179" creationId="{A47AC329-D12C-4166-AF73-26EDA8A3081D}"/>
          </ac:spMkLst>
        </pc:spChg>
        <pc:spChg chg="del">
          <ac:chgData name="Kulinich Bohdan" userId="48e65c9f34e137d0" providerId="LiveId" clId="{6D76CB22-8845-419E-ABEB-E0C644DBAC77}" dt="2020-08-30T08:10:51.499" v="63" actId="478"/>
          <ac:spMkLst>
            <pc:docMk/>
            <pc:sldMk cId="1324434040" sldId="381"/>
            <ac:spMk id="181" creationId="{15306174-2566-4423-BDE5-4DC12A67FDA5}"/>
          </ac:spMkLst>
        </pc:spChg>
        <pc:spChg chg="del">
          <ac:chgData name="Kulinich Bohdan" userId="48e65c9f34e137d0" providerId="LiveId" clId="{6D76CB22-8845-419E-ABEB-E0C644DBAC77}" dt="2020-08-30T08:10:51.499" v="63" actId="478"/>
          <ac:spMkLst>
            <pc:docMk/>
            <pc:sldMk cId="1324434040" sldId="381"/>
            <ac:spMk id="183" creationId="{5C089FED-708E-4C0F-81D5-4FAFD510C6E2}"/>
          </ac:spMkLst>
        </pc:spChg>
        <pc:spChg chg="del">
          <ac:chgData name="Kulinich Bohdan" userId="48e65c9f34e137d0" providerId="LiveId" clId="{6D76CB22-8845-419E-ABEB-E0C644DBAC77}" dt="2020-08-30T08:10:51.499" v="63" actId="478"/>
          <ac:spMkLst>
            <pc:docMk/>
            <pc:sldMk cId="1324434040" sldId="381"/>
            <ac:spMk id="184" creationId="{327FFDD5-7685-41E4-8616-A9F2D530F32A}"/>
          </ac:spMkLst>
        </pc:spChg>
        <pc:spChg chg="mod">
          <ac:chgData name="Kulinich Bohdan" userId="48e65c9f34e137d0" providerId="LiveId" clId="{6D76CB22-8845-419E-ABEB-E0C644DBAC77}" dt="2020-08-30T08:29:19.474" v="251" actId="20577"/>
          <ac:spMkLst>
            <pc:docMk/>
            <pc:sldMk cId="1324434040" sldId="381"/>
            <ac:spMk id="257" creationId="{7EC9CE3A-B0EA-4F0C-813B-802CFB1608F2}"/>
          </ac:spMkLst>
        </pc:spChg>
        <pc:spChg chg="mod">
          <ac:chgData name="Kulinich Bohdan" userId="48e65c9f34e137d0" providerId="LiveId" clId="{6D76CB22-8845-419E-ABEB-E0C644DBAC77}" dt="2020-08-30T08:29:36.774" v="255" actId="20577"/>
          <ac:spMkLst>
            <pc:docMk/>
            <pc:sldMk cId="1324434040" sldId="381"/>
            <ac:spMk id="260" creationId="{07679FCE-9D94-459F-B9EE-BCA60F897F35}"/>
          </ac:spMkLst>
        </pc:spChg>
        <pc:spChg chg="mod">
          <ac:chgData name="Kulinich Bohdan" userId="48e65c9f34e137d0" providerId="LiveId" clId="{6D76CB22-8845-419E-ABEB-E0C644DBAC77}" dt="2020-08-30T08:29:52.725" v="257" actId="20577"/>
          <ac:spMkLst>
            <pc:docMk/>
            <pc:sldMk cId="1324434040" sldId="381"/>
            <ac:spMk id="263" creationId="{EC9D8BDB-A11E-4164-A58C-526F5052CBDB}"/>
          </ac:spMkLst>
        </pc:spChg>
        <pc:spChg chg="mod">
          <ac:chgData name="Kulinich Bohdan" userId="48e65c9f34e137d0" providerId="LiveId" clId="{6D76CB22-8845-419E-ABEB-E0C644DBAC77}" dt="2020-08-30T08:30:24.228" v="259" actId="20577"/>
          <ac:spMkLst>
            <pc:docMk/>
            <pc:sldMk cId="1324434040" sldId="381"/>
            <ac:spMk id="264" creationId="{9249F299-2D7F-43F5-B3E3-DA207FD115CC}"/>
          </ac:spMkLst>
        </pc:spChg>
        <pc:grpChg chg="add del mod">
          <ac:chgData name="Kulinich Bohdan" userId="48e65c9f34e137d0" providerId="LiveId" clId="{6D76CB22-8845-419E-ABEB-E0C644DBAC77}" dt="2020-08-30T08:23:48.547" v="148" actId="165"/>
          <ac:grpSpMkLst>
            <pc:docMk/>
            <pc:sldMk cId="1324434040" sldId="381"/>
            <ac:grpSpMk id="108" creationId="{C21CCAB8-C7FA-44C3-A416-06E2E56798FC}"/>
          </ac:grpSpMkLst>
        </pc:grpChg>
        <pc:grpChg chg="del mod topLvl">
          <ac:chgData name="Kulinich Bohdan" userId="48e65c9f34e137d0" providerId="LiveId" clId="{6D76CB22-8845-419E-ABEB-E0C644DBAC77}" dt="2020-08-30T08:24:02.698" v="153" actId="165"/>
          <ac:grpSpMkLst>
            <pc:docMk/>
            <pc:sldMk cId="1324434040" sldId="381"/>
            <ac:grpSpMk id="109" creationId="{43A4C87D-7404-4E5A-AE9A-830CEE03C187}"/>
          </ac:grpSpMkLst>
        </pc:grpChg>
        <pc:grpChg chg="add del mod">
          <ac:chgData name="Kulinich Bohdan" userId="48e65c9f34e137d0" providerId="LiveId" clId="{6D76CB22-8845-419E-ABEB-E0C644DBAC77}" dt="2020-08-30T08:11:29.034" v="74" actId="165"/>
          <ac:grpSpMkLst>
            <pc:docMk/>
            <pc:sldMk cId="1324434040" sldId="381"/>
            <ac:grpSpMk id="109" creationId="{6D27B9D4-6176-4219-A8C9-74F37E604B2D}"/>
          </ac:grpSpMkLst>
        </pc:grpChg>
        <pc:grpChg chg="del mod topLvl">
          <ac:chgData name="Kulinich Bohdan" userId="48e65c9f34e137d0" providerId="LiveId" clId="{6D76CB22-8845-419E-ABEB-E0C644DBAC77}" dt="2020-08-30T08:23:52.698" v="149" actId="165"/>
          <ac:grpSpMkLst>
            <pc:docMk/>
            <pc:sldMk cId="1324434040" sldId="381"/>
            <ac:grpSpMk id="134" creationId="{DB915ACD-611A-4707-A983-D806B0B7D672}"/>
          </ac:grpSpMkLst>
        </pc:grpChg>
        <pc:cxnChg chg="add del mod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08" creationId="{5B19C2A7-6ECF-4036-8FEA-38A99F8FE5CD}"/>
          </ac:cxnSpMkLst>
        </pc:cxnChg>
        <pc:cxnChg chg="del mod topLvl">
          <ac:chgData name="Kulinich Bohdan" userId="48e65c9f34e137d0" providerId="LiveId" clId="{6D76CB22-8845-419E-ABEB-E0C644DBAC77}" dt="2020-08-30T08:23:31.967" v="138" actId="478"/>
          <ac:cxnSpMkLst>
            <pc:docMk/>
            <pc:sldMk cId="1324434040" sldId="381"/>
            <ac:cxnSpMk id="110" creationId="{9F579CF8-5592-4E94-871C-3EDAC4E756D4}"/>
          </ac:cxnSpMkLst>
        </pc:cxnChg>
        <pc:cxnChg chg="del mod topLvl">
          <ac:chgData name="Kulinich Bohdan" userId="48e65c9f34e137d0" providerId="LiveId" clId="{6D76CB22-8845-419E-ABEB-E0C644DBAC77}" dt="2020-08-30T08:23:31.967" v="138" actId="478"/>
          <ac:cxnSpMkLst>
            <pc:docMk/>
            <pc:sldMk cId="1324434040" sldId="381"/>
            <ac:cxnSpMk id="111" creationId="{79E300C8-77B3-4971-B3D5-FF4D3DAD26AB}"/>
          </ac:cxnSpMkLst>
        </pc:cxnChg>
        <pc:cxnChg chg="del mod topLvl">
          <ac:chgData name="Kulinich Bohdan" userId="48e65c9f34e137d0" providerId="LiveId" clId="{6D76CB22-8845-419E-ABEB-E0C644DBAC77}" dt="2020-08-30T08:23:31.967" v="138" actId="478"/>
          <ac:cxnSpMkLst>
            <pc:docMk/>
            <pc:sldMk cId="1324434040" sldId="381"/>
            <ac:cxnSpMk id="112" creationId="{CA30521D-967F-4095-8C3B-56220672B629}"/>
          </ac:cxnSpMkLst>
        </pc:cxnChg>
        <pc:cxnChg chg="del mod topLvl">
          <ac:chgData name="Kulinich Bohdan" userId="48e65c9f34e137d0" providerId="LiveId" clId="{6D76CB22-8845-419E-ABEB-E0C644DBAC77}" dt="2020-08-30T08:23:31.967" v="138" actId="478"/>
          <ac:cxnSpMkLst>
            <pc:docMk/>
            <pc:sldMk cId="1324434040" sldId="381"/>
            <ac:cxnSpMk id="113" creationId="{508E6129-12C5-4E16-9E9A-55D6F1C53F13}"/>
          </ac:cxnSpMkLst>
        </pc:cxnChg>
        <pc:cxnChg chg="del mod topLvl">
          <ac:chgData name="Kulinich Bohdan" userId="48e65c9f34e137d0" providerId="LiveId" clId="{6D76CB22-8845-419E-ABEB-E0C644DBAC77}" dt="2020-08-30T08:23:36.376" v="143" actId="478"/>
          <ac:cxnSpMkLst>
            <pc:docMk/>
            <pc:sldMk cId="1324434040" sldId="381"/>
            <ac:cxnSpMk id="116" creationId="{12E170E7-F4FC-4989-8D85-D9D73E89DA7A}"/>
          </ac:cxnSpMkLst>
        </pc:cxnChg>
        <pc:cxnChg chg="del mod topLvl">
          <ac:chgData name="Kulinich Bohdan" userId="48e65c9f34e137d0" providerId="LiveId" clId="{6D76CB22-8845-419E-ABEB-E0C644DBAC77}" dt="2020-08-30T08:23:35.434" v="142" actId="478"/>
          <ac:cxnSpMkLst>
            <pc:docMk/>
            <pc:sldMk cId="1324434040" sldId="381"/>
            <ac:cxnSpMk id="117" creationId="{992B459F-3215-4932-AD6E-02B39A623BF9}"/>
          </ac:cxnSpMkLst>
        </pc:cxnChg>
        <pc:cxnChg chg="del mod topLvl">
          <ac:chgData name="Kulinich Bohdan" userId="48e65c9f34e137d0" providerId="LiveId" clId="{6D76CB22-8845-419E-ABEB-E0C644DBAC77}" dt="2020-08-30T08:23:31.967" v="138" actId="478"/>
          <ac:cxnSpMkLst>
            <pc:docMk/>
            <pc:sldMk cId="1324434040" sldId="381"/>
            <ac:cxnSpMk id="118" creationId="{39AE32F5-A35A-4557-8B86-BBE023BEB49F}"/>
          </ac:cxnSpMkLst>
        </pc:cxnChg>
        <pc:cxnChg chg="del mod topLvl">
          <ac:chgData name="Kulinich Bohdan" userId="48e65c9f34e137d0" providerId="LiveId" clId="{6D76CB22-8845-419E-ABEB-E0C644DBAC77}" dt="2020-08-30T08:23:31.967" v="138" actId="478"/>
          <ac:cxnSpMkLst>
            <pc:docMk/>
            <pc:sldMk cId="1324434040" sldId="381"/>
            <ac:cxnSpMk id="128" creationId="{C57540A2-E9D1-4643-86FA-8AE7EC338D25}"/>
          </ac:cxnSpMkLst>
        </pc:cxnChg>
        <pc:cxnChg chg="del mod topLvl">
          <ac:chgData name="Kulinich Bohdan" userId="48e65c9f34e137d0" providerId="LiveId" clId="{6D76CB22-8845-419E-ABEB-E0C644DBAC77}" dt="2020-08-30T08:23:34.590" v="140" actId="478"/>
          <ac:cxnSpMkLst>
            <pc:docMk/>
            <pc:sldMk cId="1324434040" sldId="381"/>
            <ac:cxnSpMk id="133" creationId="{824DAD13-15A3-4F46-997F-87683A8784A5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37" creationId="{A8B3A4D7-9A33-4B34-A414-AD7E10647BA9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38" creationId="{C4C9483E-6AFD-451F-834C-A0E5A58B368F}"/>
          </ac:cxnSpMkLst>
        </pc:cxnChg>
        <pc:cxnChg chg="mod topLvl modVis">
          <ac:chgData name="Kulinich Bohdan" userId="48e65c9f34e137d0" providerId="LiveId" clId="{6D76CB22-8845-419E-ABEB-E0C644DBAC77}" dt="2020-08-30T08:27:54.832" v="242" actId="14429"/>
          <ac:cxnSpMkLst>
            <pc:docMk/>
            <pc:sldMk cId="1324434040" sldId="381"/>
            <ac:cxnSpMk id="139" creationId="{2D4E9345-C26A-4A55-A9A7-DAEED5DC02EC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43" creationId="{5F66456E-0972-469C-9830-646EA23DD68B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44" creationId="{410C904C-CF4F-40F2-8ADC-703051730D37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45" creationId="{5F6D33EE-FF68-4F0A-AE69-C38EBB04C3DE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46" creationId="{09806A7E-8E59-418A-8EF1-F8349D7CFBEB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47" creationId="{2A615A30-910C-4146-A245-3A943E6AB822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48" creationId="{37D8B977-7957-4CB9-8415-59DB5115500E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49" creationId="{99FAC9C6-7E82-4DB2-9843-1C2964058560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50" creationId="{A2A2A821-695D-49D6-A9FB-8EA0468A90A1}"/>
          </ac:cxnSpMkLst>
        </pc:cxnChg>
        <pc:cxnChg chg="mod topLvl">
          <ac:chgData name="Kulinich Bohdan" userId="48e65c9f34e137d0" providerId="LiveId" clId="{6D76CB22-8845-419E-ABEB-E0C644DBAC77}" dt="2020-08-30T08:23:52.698" v="149" actId="165"/>
          <ac:cxnSpMkLst>
            <pc:docMk/>
            <pc:sldMk cId="1324434040" sldId="381"/>
            <ac:cxnSpMk id="151" creationId="{33AAF1BC-3101-4738-AEF6-C546F3E6E0CE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52" creationId="{FFC52C13-25CF-4EDB-9AD4-B91D563FC015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53" creationId="{B2AA3A5D-54AF-4403-BD40-029934B98590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54" creationId="{3261944C-D566-49FA-A7A1-81CBCF95AD15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55" creationId="{658D4BAC-662C-493F-B2FA-FCD1E24850E6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56" creationId="{628A28EC-E422-4A2C-BCAB-A591D99D8B42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57" creationId="{21911543-66F1-4459-93EE-7DEEDFDD6D37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58" creationId="{875877ED-EE5F-49F1-8905-9905ECFA26DC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59" creationId="{B77F1CAD-0941-4BBA-A369-209A1002D8D2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60" creationId="{6CCF9434-2EA9-4365-B48F-758ECA9C9AB8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61" creationId="{375A690A-6967-43EC-B37D-3763D652E246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62" creationId="{40F01DCF-73D7-4438-8967-1D1487130AB5}"/>
          </ac:cxnSpMkLst>
        </pc:cxnChg>
        <pc:cxnChg chg="mod topLvl">
          <ac:chgData name="Kulinich Bohdan" userId="48e65c9f34e137d0" providerId="LiveId" clId="{6D76CB22-8845-419E-ABEB-E0C644DBAC77}" dt="2020-08-30T08:24:02.698" v="153" actId="165"/>
          <ac:cxnSpMkLst>
            <pc:docMk/>
            <pc:sldMk cId="1324434040" sldId="381"/>
            <ac:cxnSpMk id="163" creationId="{FA57B1B6-F9D9-4E0C-8392-739E615D2A6C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72" creationId="{1F16FA17-35AD-4AF8-A639-438FC319EC7B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75" creationId="{553B7A75-4665-4D59-8CA2-44E602854D5B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78" creationId="{DF5D5239-43ED-4ED8-811D-498AC0537229}"/>
          </ac:cxnSpMkLst>
        </pc:cxnChg>
        <pc:cxnChg chg="del mod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85" creationId="{76C7E406-3D8A-434B-A58E-8EA0FECDD15A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86" creationId="{012F75C2-8A71-4056-B7AE-5A0492F612FC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87" creationId="{F2BF5073-13E8-4F8B-92C0-5BAC0018425D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92" creationId="{E3F56E0D-017B-4C97-A30E-97E96FFBA665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95" creationId="{ED184152-A8E4-4109-A49C-F28BE20C280E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199" creationId="{68D0BCE5-B57F-42CF-B212-BF7D823C27DB}"/>
          </ac:cxnSpMkLst>
        </pc:cxnChg>
        <pc:cxnChg chg="del mod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201" creationId="{A8A7E657-8DE4-41DD-9E06-A38C571C10B4}"/>
          </ac:cxnSpMkLst>
        </pc:cxnChg>
        <pc:cxnChg chg="del mod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204" creationId="{62E96019-3454-4700-93A9-AAFFC2403C17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206" creationId="{2461C0E1-53C5-4812-B830-747BF90143AC}"/>
          </ac:cxnSpMkLst>
        </pc:cxnChg>
        <pc:cxnChg chg="del">
          <ac:chgData name="Kulinich Bohdan" userId="48e65c9f34e137d0" providerId="LiveId" clId="{6D76CB22-8845-419E-ABEB-E0C644DBAC77}" dt="2020-08-30T08:10:51.499" v="63" actId="478"/>
          <ac:cxnSpMkLst>
            <pc:docMk/>
            <pc:sldMk cId="1324434040" sldId="381"/>
            <ac:cxnSpMk id="208" creationId="{F2F5254C-A8CD-440A-BA9D-D5CB711A4F44}"/>
          </ac:cxnSpMkLst>
        </pc:cxnChg>
      </pc:sldChg>
      <pc:sldChg chg="addSp delSp modSp mod delAnim modAnim">
        <pc:chgData name="Kulinich Bohdan" userId="48e65c9f34e137d0" providerId="LiveId" clId="{6D76CB22-8845-419E-ABEB-E0C644DBAC77}" dt="2020-08-30T08:31:11.613" v="271" actId="14429"/>
        <pc:sldMkLst>
          <pc:docMk/>
          <pc:sldMk cId="1973292121" sldId="382"/>
        </pc:sldMkLst>
        <pc:spChg chg="del">
          <ac:chgData name="Kulinich Bohdan" userId="48e65c9f34e137d0" providerId="LiveId" clId="{6D76CB22-8845-419E-ABEB-E0C644DBAC77}" dt="2020-08-30T08:11:16.111" v="72" actId="478"/>
          <ac:spMkLst>
            <pc:docMk/>
            <pc:sldMk cId="1973292121" sldId="382"/>
            <ac:spMk id="112" creationId="{0AFE3757-31A0-4EA7-9566-8AF4090EA962}"/>
          </ac:spMkLst>
        </pc:spChg>
        <pc:spChg chg="del">
          <ac:chgData name="Kulinich Bohdan" userId="48e65c9f34e137d0" providerId="LiveId" clId="{6D76CB22-8845-419E-ABEB-E0C644DBAC77}" dt="2020-08-30T08:11:16.111" v="72" actId="478"/>
          <ac:spMkLst>
            <pc:docMk/>
            <pc:sldMk cId="1973292121" sldId="382"/>
            <ac:spMk id="113" creationId="{62C49C56-F8A0-4666-BCB3-82FE0331BE4A}"/>
          </ac:spMkLst>
        </pc:spChg>
        <pc:spChg chg="del">
          <ac:chgData name="Kulinich Bohdan" userId="48e65c9f34e137d0" providerId="LiveId" clId="{6D76CB22-8845-419E-ABEB-E0C644DBAC77}" dt="2020-08-30T08:11:16.111" v="72" actId="478"/>
          <ac:spMkLst>
            <pc:docMk/>
            <pc:sldMk cId="1973292121" sldId="382"/>
            <ac:spMk id="114" creationId="{17F0C36C-211E-4587-9374-F5C7D9770C6A}"/>
          </ac:spMkLst>
        </pc:spChg>
        <pc:spChg chg="del">
          <ac:chgData name="Kulinich Bohdan" userId="48e65c9f34e137d0" providerId="LiveId" clId="{6D76CB22-8845-419E-ABEB-E0C644DBAC77}" dt="2020-08-30T08:11:16.111" v="72" actId="478"/>
          <ac:spMkLst>
            <pc:docMk/>
            <pc:sldMk cId="1973292121" sldId="382"/>
            <ac:spMk id="115" creationId="{A0656081-C7CD-44F9-8200-B3D7BB25505C}"/>
          </ac:spMkLst>
        </pc:spChg>
        <pc:spChg chg="add mod">
          <ac:chgData name="Kulinich Bohdan" userId="48e65c9f34e137d0" providerId="LiveId" clId="{6D76CB22-8845-419E-ABEB-E0C644DBAC77}" dt="2020-08-30T08:30:36.876" v="262" actId="164"/>
          <ac:spMkLst>
            <pc:docMk/>
            <pc:sldMk cId="1973292121" sldId="382"/>
            <ac:spMk id="139" creationId="{99DBE4B7-8B74-4489-9E51-EE96ACA7BAD3}"/>
          </ac:spMkLst>
        </pc:spChg>
        <pc:spChg chg="add mod">
          <ac:chgData name="Kulinich Bohdan" userId="48e65c9f34e137d0" providerId="LiveId" clId="{6D76CB22-8845-419E-ABEB-E0C644DBAC77}" dt="2020-08-30T08:30:36.876" v="262" actId="164"/>
          <ac:spMkLst>
            <pc:docMk/>
            <pc:sldMk cId="1973292121" sldId="382"/>
            <ac:spMk id="140" creationId="{CC6EFDBE-5828-43A4-93B9-23F34A3172DE}"/>
          </ac:spMkLst>
        </pc:spChg>
        <pc:spChg chg="add mod">
          <ac:chgData name="Kulinich Bohdan" userId="48e65c9f34e137d0" providerId="LiveId" clId="{6D76CB22-8845-419E-ABEB-E0C644DBAC77}" dt="2020-08-30T08:30:36.876" v="262" actId="164"/>
          <ac:spMkLst>
            <pc:docMk/>
            <pc:sldMk cId="1973292121" sldId="382"/>
            <ac:spMk id="141" creationId="{0F35E8C1-2516-421A-ABE3-1C1B9100C113}"/>
          </ac:spMkLst>
        </pc:spChg>
        <pc:spChg chg="mod">
          <ac:chgData name="Kulinich Bohdan" userId="48e65c9f34e137d0" providerId="LiveId" clId="{6D76CB22-8845-419E-ABEB-E0C644DBAC77}" dt="2020-08-30T08:11:21.143" v="73"/>
          <ac:spMkLst>
            <pc:docMk/>
            <pc:sldMk cId="1973292121" sldId="382"/>
            <ac:spMk id="147" creationId="{72B2FFB1-F1E3-4241-BC42-3B7B836FCE4D}"/>
          </ac:spMkLst>
        </pc:spChg>
        <pc:spChg chg="mod">
          <ac:chgData name="Kulinich Bohdan" userId="48e65c9f34e137d0" providerId="LiveId" clId="{6D76CB22-8845-419E-ABEB-E0C644DBAC77}" dt="2020-08-30T08:11:21.143" v="73"/>
          <ac:spMkLst>
            <pc:docMk/>
            <pc:sldMk cId="1973292121" sldId="382"/>
            <ac:spMk id="148" creationId="{5B68ABE6-B296-41E3-A638-6CAD2DF35F68}"/>
          </ac:spMkLst>
        </pc:spChg>
        <pc:spChg chg="mod modVis">
          <ac:chgData name="Kulinich Bohdan" userId="48e65c9f34e137d0" providerId="LiveId" clId="{6D76CB22-8845-419E-ABEB-E0C644DBAC77}" dt="2020-08-30T08:31:11.613" v="271" actId="14429"/>
          <ac:spMkLst>
            <pc:docMk/>
            <pc:sldMk cId="1973292121" sldId="382"/>
            <ac:spMk id="237" creationId="{D106722B-2ABF-482B-993E-A9B4D79EB8C9}"/>
          </ac:spMkLst>
        </pc:spChg>
        <pc:spChg chg="mod">
          <ac:chgData name="Kulinich Bohdan" userId="48e65c9f34e137d0" providerId="LiveId" clId="{6D76CB22-8845-419E-ABEB-E0C644DBAC77}" dt="2020-08-30T08:30:45.286" v="264" actId="20577"/>
          <ac:spMkLst>
            <pc:docMk/>
            <pc:sldMk cId="1973292121" sldId="382"/>
            <ac:spMk id="257" creationId="{7EC9CE3A-B0EA-4F0C-813B-802CFB1608F2}"/>
          </ac:spMkLst>
        </pc:spChg>
        <pc:spChg chg="mod">
          <ac:chgData name="Kulinich Bohdan" userId="48e65c9f34e137d0" providerId="LiveId" clId="{6D76CB22-8845-419E-ABEB-E0C644DBAC77}" dt="2020-08-30T08:30:48.278" v="266" actId="20577"/>
          <ac:spMkLst>
            <pc:docMk/>
            <pc:sldMk cId="1973292121" sldId="382"/>
            <ac:spMk id="260" creationId="{07679FCE-9D94-459F-B9EE-BCA60F897F35}"/>
          </ac:spMkLst>
        </pc:spChg>
        <pc:spChg chg="mod">
          <ac:chgData name="Kulinich Bohdan" userId="48e65c9f34e137d0" providerId="LiveId" clId="{6D76CB22-8845-419E-ABEB-E0C644DBAC77}" dt="2020-08-30T08:30:55.420" v="268" actId="20577"/>
          <ac:spMkLst>
            <pc:docMk/>
            <pc:sldMk cId="1973292121" sldId="382"/>
            <ac:spMk id="263" creationId="{EC9D8BDB-A11E-4164-A58C-526F5052CBDB}"/>
          </ac:spMkLst>
        </pc:spChg>
        <pc:spChg chg="mod">
          <ac:chgData name="Kulinich Bohdan" userId="48e65c9f34e137d0" providerId="LiveId" clId="{6D76CB22-8845-419E-ABEB-E0C644DBAC77}" dt="2020-08-30T08:31:10.172" v="270" actId="20577"/>
          <ac:spMkLst>
            <pc:docMk/>
            <pc:sldMk cId="1973292121" sldId="382"/>
            <ac:spMk id="264" creationId="{9249F299-2D7F-43F5-B3E3-DA207FD115CC}"/>
          </ac:spMkLst>
        </pc:spChg>
        <pc:grpChg chg="add mod">
          <ac:chgData name="Kulinich Bohdan" userId="48e65c9f34e137d0" providerId="LiveId" clId="{6D76CB22-8845-419E-ABEB-E0C644DBAC77}" dt="2020-08-30T08:30:36.876" v="262" actId="164"/>
          <ac:grpSpMkLst>
            <pc:docMk/>
            <pc:sldMk cId="1973292121" sldId="382"/>
            <ac:grpSpMk id="6" creationId="{30049DB4-B29F-4EE2-912C-A7B85CCB1A1C}"/>
          </ac:grpSpMkLst>
        </pc:grpChg>
        <pc:grpChg chg="add del mod">
          <ac:chgData name="Kulinich Bohdan" userId="48e65c9f34e137d0" providerId="LiveId" clId="{6D76CB22-8845-419E-ABEB-E0C644DBAC77}" dt="2020-08-30T08:30:33.662" v="260" actId="478"/>
          <ac:grpSpMkLst>
            <pc:docMk/>
            <pc:sldMk cId="1973292121" sldId="382"/>
            <ac:grpSpMk id="142" creationId="{59639A51-6DF4-41BD-B1A6-2489587300BE}"/>
          </ac:grpSpMkLst>
        </pc:grp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09" creationId="{22432F82-C11E-43DC-AEFB-B30566321235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09" creationId="{B8AA9A8F-D19B-4AF6-BACA-DC9B8E8E1208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10" creationId="{630A517D-99F4-468E-A20E-9E033935E52A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10" creationId="{8F1962E7-994A-4534-B81E-DBB737312431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11" creationId="{89796811-0E4C-4E46-B907-BA5AC1F30801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11" creationId="{B9D9F242-D4F0-4499-9891-A512C7194EFA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12" creationId="{0B2BD0A0-297A-45D8-B3AA-5B06DD4DDD17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13" creationId="{0DF09CF7-B6D4-46A0-A80A-D5F96FEA694C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14" creationId="{CF65B65A-3FA2-4C36-B459-D23DC3D230CC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15" creationId="{2CAC2B03-A76F-4845-91D3-ABD353658198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16" creationId="{5D4E2C6A-1C21-4DFC-B7D5-97D6B39A3706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16" creationId="{F0A3A0FC-D108-46D6-AFE2-602B3816485C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17" creationId="{1A66D389-3E8F-422C-A9BA-21B01970D90C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17" creationId="{F74F0226-86ED-46A4-A75A-7C7009EFABBB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18" creationId="{F4D0E88D-70D5-4DE8-BF71-605FFF729182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18" creationId="{FFDBF6D5-ED6D-4955-996E-AF7E78839446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28" creationId="{3DDBFA55-9003-4D9F-8E1E-68B8A6583AAC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28" creationId="{72B1E066-DBC2-470C-A23A-EF951BC74D2C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33" creationId="{7186CBA6-2438-42E3-A8D5-431FFFEB2559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33" creationId="{969BE29C-AA35-4BDD-8588-42CF714705B8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34" creationId="{668AE27F-52F9-4459-9F57-3C4B16B47C5F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34" creationId="{C0C2356E-2654-45CD-ADF3-14DC58D1996E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37" creationId="{2A3F7C56-B392-429F-A6C3-9029A609CE69}"/>
          </ac:cxnSpMkLst>
        </pc:cxnChg>
        <pc:cxnChg chg="del mod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37" creationId="{EF811211-04DC-4045-8E27-D87D3596191A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38" creationId="{0791E555-6DB8-4D32-95B9-28E9C6074B39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38" creationId="{3F59F332-2DA9-44FC-8FAD-1EADD00FB0A8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39" creationId="{D87B78C7-C673-4D65-9C34-9234CF55DEBF}"/>
          </ac:cxnSpMkLst>
        </pc:cxnChg>
        <pc:cxnChg chg="del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40" creationId="{1FC031AE-CA15-447F-8B01-742BF3690CFC}"/>
          </ac:cxnSpMkLst>
        </pc:cxnChg>
        <pc:cxnChg chg="del mod">
          <ac:chgData name="Kulinich Bohdan" userId="48e65c9f34e137d0" providerId="LiveId" clId="{6D76CB22-8845-419E-ABEB-E0C644DBAC77}" dt="2020-08-30T08:11:16.111" v="72" actId="478"/>
          <ac:cxnSpMkLst>
            <pc:docMk/>
            <pc:sldMk cId="1973292121" sldId="382"/>
            <ac:cxnSpMk id="141" creationId="{1BEAD90C-1236-4663-9ACF-592628065495}"/>
          </ac:cxnSpMkLst>
        </pc:cxnChg>
        <pc:cxnChg chg="mod">
          <ac:chgData name="Kulinich Bohdan" userId="48e65c9f34e137d0" providerId="LiveId" clId="{6D76CB22-8845-419E-ABEB-E0C644DBAC77}" dt="2020-08-30T08:11:21.143" v="73"/>
          <ac:cxnSpMkLst>
            <pc:docMk/>
            <pc:sldMk cId="1973292121" sldId="382"/>
            <ac:cxnSpMk id="143" creationId="{98CA66C2-63F1-4FBA-941C-BE5B26FE3FAE}"/>
          </ac:cxnSpMkLst>
        </pc:cxnChg>
        <pc:cxnChg chg="mod">
          <ac:chgData name="Kulinich Bohdan" userId="48e65c9f34e137d0" providerId="LiveId" clId="{6D76CB22-8845-419E-ABEB-E0C644DBAC77}" dt="2020-08-30T08:11:21.143" v="73"/>
          <ac:cxnSpMkLst>
            <pc:docMk/>
            <pc:sldMk cId="1973292121" sldId="382"/>
            <ac:cxnSpMk id="144" creationId="{B2A2DEF9-1ABB-43DF-BB59-9357BF4C301F}"/>
          </ac:cxnSpMkLst>
        </pc:cxnChg>
        <pc:cxnChg chg="mod">
          <ac:chgData name="Kulinich Bohdan" userId="48e65c9f34e137d0" providerId="LiveId" clId="{6D76CB22-8845-419E-ABEB-E0C644DBAC77}" dt="2020-08-30T08:11:21.143" v="73"/>
          <ac:cxnSpMkLst>
            <pc:docMk/>
            <pc:sldMk cId="1973292121" sldId="382"/>
            <ac:cxnSpMk id="145" creationId="{DDEEE13E-D179-40F9-8A6C-0A742B48627C}"/>
          </ac:cxnSpMkLst>
        </pc:cxnChg>
        <pc:cxnChg chg="mod">
          <ac:chgData name="Kulinich Bohdan" userId="48e65c9f34e137d0" providerId="LiveId" clId="{6D76CB22-8845-419E-ABEB-E0C644DBAC77}" dt="2020-08-30T08:11:21.143" v="73"/>
          <ac:cxnSpMkLst>
            <pc:docMk/>
            <pc:sldMk cId="1973292121" sldId="382"/>
            <ac:cxnSpMk id="146" creationId="{42147937-F613-4419-9C02-61C68AFEFFB8}"/>
          </ac:cxnSpMkLst>
        </pc:cxnChg>
        <pc:cxnChg chg="mod">
          <ac:chgData name="Kulinich Bohdan" userId="48e65c9f34e137d0" providerId="LiveId" clId="{6D76CB22-8845-419E-ABEB-E0C644DBAC77}" dt="2020-08-30T08:11:21.143" v="73"/>
          <ac:cxnSpMkLst>
            <pc:docMk/>
            <pc:sldMk cId="1973292121" sldId="382"/>
            <ac:cxnSpMk id="149" creationId="{A5C63686-9C09-4273-A5CF-18DD6C0AB9A0}"/>
          </ac:cxnSpMkLst>
        </pc:cxnChg>
        <pc:cxnChg chg="mod">
          <ac:chgData name="Kulinich Bohdan" userId="48e65c9f34e137d0" providerId="LiveId" clId="{6D76CB22-8845-419E-ABEB-E0C644DBAC77}" dt="2020-08-30T08:11:21.143" v="73"/>
          <ac:cxnSpMkLst>
            <pc:docMk/>
            <pc:sldMk cId="1973292121" sldId="382"/>
            <ac:cxnSpMk id="150" creationId="{D37254F6-5D13-45E1-9E76-258E28F05AFD}"/>
          </ac:cxnSpMkLst>
        </pc:cxnChg>
        <pc:cxnChg chg="mod">
          <ac:chgData name="Kulinich Bohdan" userId="48e65c9f34e137d0" providerId="LiveId" clId="{6D76CB22-8845-419E-ABEB-E0C644DBAC77}" dt="2020-08-30T08:11:21.143" v="73"/>
          <ac:cxnSpMkLst>
            <pc:docMk/>
            <pc:sldMk cId="1973292121" sldId="382"/>
            <ac:cxnSpMk id="151" creationId="{547DDB66-1789-48A7-907D-32157005B990}"/>
          </ac:cxnSpMkLst>
        </pc:cxnChg>
        <pc:cxnChg chg="mod">
          <ac:chgData name="Kulinich Bohdan" userId="48e65c9f34e137d0" providerId="LiveId" clId="{6D76CB22-8845-419E-ABEB-E0C644DBAC77}" dt="2020-08-30T08:11:21.143" v="73"/>
          <ac:cxnSpMkLst>
            <pc:docMk/>
            <pc:sldMk cId="1973292121" sldId="382"/>
            <ac:cxnSpMk id="152" creationId="{C4D445B0-22C9-4581-BAB7-23624A7E8865}"/>
          </ac:cxnSpMkLst>
        </pc:cxnChg>
        <pc:cxnChg chg="mod">
          <ac:chgData name="Kulinich Bohdan" userId="48e65c9f34e137d0" providerId="LiveId" clId="{6D76CB22-8845-419E-ABEB-E0C644DBAC77}" dt="2020-08-30T08:11:21.143" v="73"/>
          <ac:cxnSpMkLst>
            <pc:docMk/>
            <pc:sldMk cId="1973292121" sldId="382"/>
            <ac:cxnSpMk id="153" creationId="{59C8FC53-5583-4932-B477-5CC48D50B3E2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54" creationId="{79D2488B-7D6E-446B-B3BB-C3D930C2E808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55" creationId="{EF68B2BA-3DE4-4084-AFC0-2834B29E4F7C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56" creationId="{DA743573-516D-4718-8B33-50C4A36973E7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57" creationId="{EE5DE5C2-F388-4500-891B-FE2B07E5AA16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58" creationId="{86C77581-E6A2-419C-8039-4D40774C741A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59" creationId="{5FB25EBA-0C47-4ADA-B2E5-50F3A9708ABB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60" creationId="{87512A27-E5AB-4821-AA66-ED0947F93FE9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61" creationId="{8B4B5927-891D-4A13-A411-1D30124D3C50}"/>
          </ac:cxnSpMkLst>
        </pc:cxnChg>
        <pc:cxnChg chg="add mod">
          <ac:chgData name="Kulinich Bohdan" userId="48e65c9f34e137d0" providerId="LiveId" clId="{6D76CB22-8845-419E-ABEB-E0C644DBAC77}" dt="2020-08-30T08:30:36.876" v="262" actId="164"/>
          <ac:cxnSpMkLst>
            <pc:docMk/>
            <pc:sldMk cId="1973292121" sldId="382"/>
            <ac:cxnSpMk id="162" creationId="{1E9DF9F9-C0BE-45AC-962B-CEA548D0D767}"/>
          </ac:cxnSpMkLst>
        </pc:cxnChg>
      </pc:sldChg>
      <pc:sldChg chg="modSp">
        <pc:chgData name="Kulinich Bohdan" userId="48e65c9f34e137d0" providerId="LiveId" clId="{6D76CB22-8845-419E-ABEB-E0C644DBAC77}" dt="2020-09-02T18:23:42.938" v="282" actId="20577"/>
        <pc:sldMkLst>
          <pc:docMk/>
          <pc:sldMk cId="1256064280" sldId="388"/>
        </pc:sldMkLst>
        <pc:spChg chg="mod">
          <ac:chgData name="Kulinich Bohdan" userId="48e65c9f34e137d0" providerId="LiveId" clId="{6D76CB22-8845-419E-ABEB-E0C644DBAC77}" dt="2020-09-02T18:23:42.938" v="282" actId="20577"/>
          <ac:spMkLst>
            <pc:docMk/>
            <pc:sldMk cId="1256064280" sldId="388"/>
            <ac:spMk id="6" creationId="{4CD1B612-D16C-4F70-8335-78480BFE8EC8}"/>
          </ac:spMkLst>
        </pc:spChg>
      </pc:sldChg>
      <pc:sldChg chg="addSp delSp modSp new del mod delAnim modAnim">
        <pc:chgData name="Kulinich Bohdan" userId="48e65c9f34e137d0" providerId="LiveId" clId="{6D76CB22-8845-419E-ABEB-E0C644DBAC77}" dt="2020-08-30T08:30:17.233" v="258" actId="47"/>
        <pc:sldMkLst>
          <pc:docMk/>
          <pc:sldMk cId="1420864332" sldId="398"/>
        </pc:sldMkLst>
        <pc:spChg chg="add mod">
          <ac:chgData name="Kulinich Bohdan" userId="48e65c9f34e137d0" providerId="LiveId" clId="{6D76CB22-8845-419E-ABEB-E0C644DBAC77}" dt="2020-08-30T08:22:35.135" v="118" actId="164"/>
          <ac:spMkLst>
            <pc:docMk/>
            <pc:sldMk cId="1420864332" sldId="398"/>
            <ac:spMk id="5" creationId="{F9AC2C04-D20C-4261-ADFD-7A85F6ECD1EA}"/>
          </ac:spMkLst>
        </pc:spChg>
        <pc:spChg chg="add mod">
          <ac:chgData name="Kulinich Bohdan" userId="48e65c9f34e137d0" providerId="LiveId" clId="{6D76CB22-8845-419E-ABEB-E0C644DBAC77}" dt="2020-08-30T08:22:35.135" v="118" actId="164"/>
          <ac:spMkLst>
            <pc:docMk/>
            <pc:sldMk cId="1420864332" sldId="398"/>
            <ac:spMk id="6" creationId="{EC29EA48-4FAE-4B43-A4E9-B5FDC9C23A77}"/>
          </ac:spMkLst>
        </pc:spChg>
        <pc:spChg chg="add mod">
          <ac:chgData name="Kulinich Bohdan" userId="48e65c9f34e137d0" providerId="LiveId" clId="{6D76CB22-8845-419E-ABEB-E0C644DBAC77}" dt="2020-08-30T08:22:35.135" v="118" actId="164"/>
          <ac:spMkLst>
            <pc:docMk/>
            <pc:sldMk cId="1420864332" sldId="398"/>
            <ac:spMk id="7" creationId="{BD1830BB-C264-4BB7-A48E-1F91A3F97DBC}"/>
          </ac:spMkLst>
        </pc:spChg>
        <pc:spChg chg="add del mod">
          <ac:chgData name="Kulinich Bohdan" userId="48e65c9f34e137d0" providerId="LiveId" clId="{6D76CB22-8845-419E-ABEB-E0C644DBAC77}" dt="2020-08-30T08:22:42.307" v="122" actId="478"/>
          <ac:spMkLst>
            <pc:docMk/>
            <pc:sldMk cId="1420864332" sldId="398"/>
            <ac:spMk id="21" creationId="{2AF7F4F6-F26F-4E41-9EE5-E0714F868835}"/>
          </ac:spMkLst>
        </pc:spChg>
        <pc:spChg chg="add del mod">
          <ac:chgData name="Kulinich Bohdan" userId="48e65c9f34e137d0" providerId="LiveId" clId="{6D76CB22-8845-419E-ABEB-E0C644DBAC77}" dt="2020-08-30T08:22:43.674" v="124" actId="478"/>
          <ac:spMkLst>
            <pc:docMk/>
            <pc:sldMk cId="1420864332" sldId="398"/>
            <ac:spMk id="22" creationId="{BD929934-0191-4D3B-8B1A-8E2C534A627A}"/>
          </ac:spMkLst>
        </pc:spChg>
        <pc:spChg chg="add del mod">
          <ac:chgData name="Kulinich Bohdan" userId="48e65c9f34e137d0" providerId="LiveId" clId="{6D76CB22-8845-419E-ABEB-E0C644DBAC77}" dt="2020-08-30T08:22:43.176" v="123" actId="478"/>
          <ac:spMkLst>
            <pc:docMk/>
            <pc:sldMk cId="1420864332" sldId="398"/>
            <ac:spMk id="23" creationId="{92475925-7F2E-4175-B6A2-0D074FA3BC5E}"/>
          </ac:spMkLst>
        </pc:spChg>
        <pc:grpChg chg="add mod">
          <ac:chgData name="Kulinich Bohdan" userId="48e65c9f34e137d0" providerId="LiveId" clId="{6D76CB22-8845-419E-ABEB-E0C644DBAC77}" dt="2020-08-30T08:23:24.634" v="137" actId="164"/>
          <ac:grpSpMkLst>
            <pc:docMk/>
            <pc:sldMk cId="1420864332" sldId="398"/>
            <ac:grpSpMk id="17" creationId="{BAFD5083-0243-4BC2-A749-E7EED7B88063}"/>
          </ac:grpSpMkLst>
        </pc:grpChg>
        <pc:grpChg chg="add mod ord">
          <ac:chgData name="Kulinich Bohdan" userId="48e65c9f34e137d0" providerId="LiveId" clId="{6D76CB22-8845-419E-ABEB-E0C644DBAC77}" dt="2020-08-30T08:23:24.634" v="137" actId="164"/>
          <ac:grpSpMkLst>
            <pc:docMk/>
            <pc:sldMk cId="1420864332" sldId="398"/>
            <ac:grpSpMk id="33" creationId="{894AB930-F5D0-438B-8477-8F76680D5B92}"/>
          </ac:grpSpMkLst>
        </pc:grpChg>
        <pc:grpChg chg="add mod">
          <ac:chgData name="Kulinich Bohdan" userId="48e65c9f34e137d0" providerId="LiveId" clId="{6D76CB22-8845-419E-ABEB-E0C644DBAC77}" dt="2020-08-30T08:23:24.634" v="137" actId="164"/>
          <ac:grpSpMkLst>
            <pc:docMk/>
            <pc:sldMk cId="1420864332" sldId="398"/>
            <ac:grpSpMk id="34" creationId="{E91E9AA6-4424-4AB8-9A78-396BED713641}"/>
          </ac:grpSpMkLst>
        </pc:grp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2" creationId="{F9762B3A-FA13-4588-9829-99E7635C151A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3" creationId="{BAB2FE58-2DC7-4D58-984A-41ABDAE5ABEE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4" creationId="{6BD39B61-C46B-4EEC-8809-43B72AC20DDE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8" creationId="{524D5185-0E35-4D73-AE56-8B597CEFD517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9" creationId="{FA945935-F3FA-4698-914A-67C21216729B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10" creationId="{74E7EC39-D238-4E79-86E7-5EBE880463A9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11" creationId="{09522ABB-8AD7-4980-84AA-B0F9E11FA270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12" creationId="{D0DFB1C2-BD07-4AB1-84C8-96EB63F6CDAC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13" creationId="{DB5E7024-49C0-4102-9175-B8289550F741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14" creationId="{60A2507D-07E3-4D04-A7B2-7AC6BD0F3AC2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15" creationId="{923AED72-C8FE-4429-9D3C-9AB7A81FB4B9}"/>
          </ac:cxnSpMkLst>
        </pc:cxnChg>
        <pc:cxnChg chg="add mod">
          <ac:chgData name="Kulinich Bohdan" userId="48e65c9f34e137d0" providerId="LiveId" clId="{6D76CB22-8845-419E-ABEB-E0C644DBAC77}" dt="2020-08-30T08:22:35.135" v="118" actId="164"/>
          <ac:cxnSpMkLst>
            <pc:docMk/>
            <pc:sldMk cId="1420864332" sldId="398"/>
            <ac:cxnSpMk id="16" creationId="{3CBD1331-700A-41AE-88DE-5421EFA51DCA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18" creationId="{ED6C0426-C5F0-4325-A691-5D488C39D794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19" creationId="{6A931899-F755-46FD-8812-6E4506D7C3CA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20" creationId="{B733599D-998A-4DAA-A4CE-07982130B4F3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24" creationId="{A06BCFB8-4EDA-4C67-AB86-D52BB32CCC15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25" creationId="{ED4A2D4E-DFF2-402B-BCC3-97975BF8C8FF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26" creationId="{0D9321B2-05CB-4BEB-A770-C98C67FEF68A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27" creationId="{BCC0A277-D3DC-4DE4-BB05-AC5906A0A09C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28" creationId="{32700627-EDEE-4E05-96FC-C1812A9DDBCC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29" creationId="{E412629E-048F-4D15-968E-F93E9A035D33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30" creationId="{A76CE428-FFB9-41EA-9CEF-D9FAA89DB359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31" creationId="{CC4CFBBF-C31F-4C94-8062-BEB797AB4F26}"/>
          </ac:cxnSpMkLst>
        </pc:cxnChg>
        <pc:cxnChg chg="add mod">
          <ac:chgData name="Kulinich Bohdan" userId="48e65c9f34e137d0" providerId="LiveId" clId="{6D76CB22-8845-419E-ABEB-E0C644DBAC77}" dt="2020-08-30T08:22:53.922" v="126" actId="164"/>
          <ac:cxnSpMkLst>
            <pc:docMk/>
            <pc:sldMk cId="1420864332" sldId="398"/>
            <ac:cxnSpMk id="32" creationId="{F8C09B43-F00D-457E-9C76-28D8CAE55900}"/>
          </ac:cxnSpMkLst>
        </pc:cxnChg>
      </pc:sldChg>
      <pc:sldChg chg="addSp delSp modSp new del mod modAnim">
        <pc:chgData name="Kulinich Bohdan" userId="48e65c9f34e137d0" providerId="LiveId" clId="{6D76CB22-8845-419E-ABEB-E0C644DBAC77}" dt="2020-08-30T08:11:11.443" v="71" actId="47"/>
        <pc:sldMkLst>
          <pc:docMk/>
          <pc:sldMk cId="4205803050" sldId="398"/>
        </pc:sldMkLst>
        <pc:spChg chg="del mod topLvl">
          <ac:chgData name="Kulinich Bohdan" userId="48e65c9f34e137d0" providerId="LiveId" clId="{6D76CB22-8845-419E-ABEB-E0C644DBAC77}" dt="2020-08-30T08:07:15.730" v="15" actId="478"/>
          <ac:spMkLst>
            <pc:docMk/>
            <pc:sldMk cId="4205803050" sldId="398"/>
            <ac:spMk id="9" creationId="{C3E06E9F-EF95-484F-9E50-1A21A615D58B}"/>
          </ac:spMkLst>
        </pc:spChg>
        <pc:spChg chg="del mod topLvl">
          <ac:chgData name="Kulinich Bohdan" userId="48e65c9f34e137d0" providerId="LiveId" clId="{6D76CB22-8845-419E-ABEB-E0C644DBAC77}" dt="2020-08-30T08:07:12.857" v="13" actId="478"/>
          <ac:spMkLst>
            <pc:docMk/>
            <pc:sldMk cId="4205803050" sldId="398"/>
            <ac:spMk id="10" creationId="{2ADCDD86-4A3E-49BB-B192-175BE9445603}"/>
          </ac:spMkLst>
        </pc:spChg>
        <pc:spChg chg="del mod topLvl">
          <ac:chgData name="Kulinich Bohdan" userId="48e65c9f34e137d0" providerId="LiveId" clId="{6D76CB22-8845-419E-ABEB-E0C644DBAC77}" dt="2020-08-30T08:07:14.309" v="14" actId="478"/>
          <ac:spMkLst>
            <pc:docMk/>
            <pc:sldMk cId="4205803050" sldId="398"/>
            <ac:spMk id="11" creationId="{259E845C-8595-4025-84EE-0CDBABED8908}"/>
          </ac:spMkLst>
        </pc:spChg>
        <pc:spChg chg="del mod topLvl">
          <ac:chgData name="Kulinich Bohdan" userId="48e65c9f34e137d0" providerId="LiveId" clId="{6D76CB22-8845-419E-ABEB-E0C644DBAC77}" dt="2020-08-30T08:07:11.521" v="12" actId="478"/>
          <ac:spMkLst>
            <pc:docMk/>
            <pc:sldMk cId="4205803050" sldId="398"/>
            <ac:spMk id="12" creationId="{99779C29-7E17-45F5-9037-32C2941112E7}"/>
          </ac:spMkLst>
        </pc:spChg>
        <pc:spChg chg="del mod topLvl">
          <ac:chgData name="Kulinich Bohdan" userId="48e65c9f34e137d0" providerId="LiveId" clId="{6D76CB22-8845-419E-ABEB-E0C644DBAC77}" dt="2020-08-30T08:07:51.182" v="25" actId="478"/>
          <ac:spMkLst>
            <pc:docMk/>
            <pc:sldMk cId="4205803050" sldId="398"/>
            <ac:spMk id="20" creationId="{829CB9E7-6A80-40D2-9257-F45C9221C76C}"/>
          </ac:spMkLst>
        </pc:spChg>
        <pc:spChg chg="del mod topLvl">
          <ac:chgData name="Kulinich Bohdan" userId="48e65c9f34e137d0" providerId="LiveId" clId="{6D76CB22-8845-419E-ABEB-E0C644DBAC77}" dt="2020-08-30T08:07:52.980" v="26" actId="478"/>
          <ac:spMkLst>
            <pc:docMk/>
            <pc:sldMk cId="4205803050" sldId="398"/>
            <ac:spMk id="21" creationId="{9A2B314A-62B2-42F4-B533-E37B019D1CB6}"/>
          </ac:spMkLst>
        </pc:spChg>
        <pc:spChg chg="del mod topLvl">
          <ac:chgData name="Kulinich Bohdan" userId="48e65c9f34e137d0" providerId="LiveId" clId="{6D76CB22-8845-419E-ABEB-E0C644DBAC77}" dt="2020-08-30T08:07:54.482" v="27" actId="478"/>
          <ac:spMkLst>
            <pc:docMk/>
            <pc:sldMk cId="4205803050" sldId="398"/>
            <ac:spMk id="22" creationId="{CCCDDDD0-7140-45AF-BECB-EEEB54F3BC7D}"/>
          </ac:spMkLst>
        </pc:spChg>
        <pc:spChg chg="del mod topLvl">
          <ac:chgData name="Kulinich Bohdan" userId="48e65c9f34e137d0" providerId="LiveId" clId="{6D76CB22-8845-419E-ABEB-E0C644DBAC77}" dt="2020-08-30T08:07:49.773" v="24" actId="478"/>
          <ac:spMkLst>
            <pc:docMk/>
            <pc:sldMk cId="4205803050" sldId="398"/>
            <ac:spMk id="23" creationId="{EC324206-EF46-4D2F-BA96-0AC1F44A2132}"/>
          </ac:spMkLst>
        </pc:spChg>
        <pc:spChg chg="add mod">
          <ac:chgData name="Kulinich Bohdan" userId="48e65c9f34e137d0" providerId="LiveId" clId="{6D76CB22-8845-419E-ABEB-E0C644DBAC77}" dt="2020-08-30T08:09:40.321" v="49" actId="1076"/>
          <ac:spMkLst>
            <pc:docMk/>
            <pc:sldMk cId="4205803050" sldId="398"/>
            <ac:spMk id="31" creationId="{B76DF8D9-AFC6-41C2-842F-715F0E543DE8}"/>
          </ac:spMkLst>
        </pc:spChg>
        <pc:spChg chg="add mod ord">
          <ac:chgData name="Kulinich Bohdan" userId="48e65c9f34e137d0" providerId="LiveId" clId="{6D76CB22-8845-419E-ABEB-E0C644DBAC77}" dt="2020-08-30T08:10:42.831" v="61" actId="164"/>
          <ac:spMkLst>
            <pc:docMk/>
            <pc:sldMk cId="4205803050" sldId="398"/>
            <ac:spMk id="32" creationId="{4F3A78D5-A0B6-4AA3-B152-CAA524B28E2D}"/>
          </ac:spMkLst>
        </pc:spChg>
        <pc:spChg chg="add mod">
          <ac:chgData name="Kulinich Bohdan" userId="48e65c9f34e137d0" providerId="LiveId" clId="{6D76CB22-8845-419E-ABEB-E0C644DBAC77}" dt="2020-08-30T08:09:08.767" v="40" actId="1076"/>
          <ac:spMkLst>
            <pc:docMk/>
            <pc:sldMk cId="4205803050" sldId="398"/>
            <ac:spMk id="33" creationId="{90E9B1EA-A9DF-4F83-AE9D-E70886C836AE}"/>
          </ac:spMkLst>
        </pc:spChg>
        <pc:spChg chg="add mod ord">
          <ac:chgData name="Kulinich Bohdan" userId="48e65c9f34e137d0" providerId="LiveId" clId="{6D76CB22-8845-419E-ABEB-E0C644DBAC77}" dt="2020-08-30T08:10:42.831" v="61" actId="164"/>
          <ac:spMkLst>
            <pc:docMk/>
            <pc:sldMk cId="4205803050" sldId="398"/>
            <ac:spMk id="34" creationId="{A404AED4-A27F-4532-B374-80F19E75AAE3}"/>
          </ac:spMkLst>
        </pc:spChg>
        <pc:grpChg chg="add del mod">
          <ac:chgData name="Kulinich Bohdan" userId="48e65c9f34e137d0" providerId="LiveId" clId="{6D76CB22-8845-419E-ABEB-E0C644DBAC77}" dt="2020-08-30T08:07:09.485" v="11" actId="165"/>
          <ac:grpSpMkLst>
            <pc:docMk/>
            <pc:sldMk cId="4205803050" sldId="398"/>
            <ac:grpSpMk id="2" creationId="{139CB182-37E7-4095-9DAB-73A429743207}"/>
          </ac:grpSpMkLst>
        </pc:grpChg>
        <pc:grpChg chg="add del mod">
          <ac:chgData name="Kulinich Bohdan" userId="48e65c9f34e137d0" providerId="LiveId" clId="{6D76CB22-8845-419E-ABEB-E0C644DBAC77}" dt="2020-08-30T08:07:47.428" v="23" actId="165"/>
          <ac:grpSpMkLst>
            <pc:docMk/>
            <pc:sldMk cId="4205803050" sldId="398"/>
            <ac:grpSpMk id="13" creationId="{969C1B35-2095-4831-B8FF-D13DF8827A49}"/>
          </ac:grpSpMkLst>
        </pc:grpChg>
        <pc:grpChg chg="add mod">
          <ac:chgData name="Kulinich Bohdan" userId="48e65c9f34e137d0" providerId="LiveId" clId="{6D76CB22-8845-419E-ABEB-E0C644DBAC77}" dt="2020-08-30T08:10:43.808" v="62" actId="1076"/>
          <ac:grpSpMkLst>
            <pc:docMk/>
            <pc:sldMk cId="4205803050" sldId="398"/>
            <ac:grpSpMk id="35" creationId="{9257A2D1-A972-4EB6-B30A-4DA2F00594AC}"/>
          </ac:grpSpMkLst>
        </pc:grpChg>
        <pc:cxnChg chg="mod topLvl">
          <ac:chgData name="Kulinich Bohdan" userId="48e65c9f34e137d0" providerId="LiveId" clId="{6D76CB22-8845-419E-ABEB-E0C644DBAC77}" dt="2020-08-30T08:10:42.831" v="61" actId="164"/>
          <ac:cxnSpMkLst>
            <pc:docMk/>
            <pc:sldMk cId="4205803050" sldId="398"/>
            <ac:cxnSpMk id="3" creationId="{E569128A-C61D-4DBB-AE9D-88104FE2AB37}"/>
          </ac:cxnSpMkLst>
        </pc:cxnChg>
        <pc:cxnChg chg="mod ord topLvl">
          <ac:chgData name="Kulinich Bohdan" userId="48e65c9f34e137d0" providerId="LiveId" clId="{6D76CB22-8845-419E-ABEB-E0C644DBAC77}" dt="2020-08-30T08:10:42.831" v="61" actId="164"/>
          <ac:cxnSpMkLst>
            <pc:docMk/>
            <pc:sldMk cId="4205803050" sldId="398"/>
            <ac:cxnSpMk id="4" creationId="{57E6A398-4479-4E09-8AF2-2F04726F1F32}"/>
          </ac:cxnSpMkLst>
        </pc:cxnChg>
        <pc:cxnChg chg="mod ord topLvl">
          <ac:chgData name="Kulinich Bohdan" userId="48e65c9f34e137d0" providerId="LiveId" clId="{6D76CB22-8845-419E-ABEB-E0C644DBAC77}" dt="2020-08-30T08:10:42.831" v="61" actId="164"/>
          <ac:cxnSpMkLst>
            <pc:docMk/>
            <pc:sldMk cId="4205803050" sldId="398"/>
            <ac:cxnSpMk id="5" creationId="{747E75EC-C341-4682-BDE4-0F4B0CBC01B5}"/>
          </ac:cxnSpMkLst>
        </pc:cxnChg>
        <pc:cxnChg chg="mod topLvl">
          <ac:chgData name="Kulinich Bohdan" userId="48e65c9f34e137d0" providerId="LiveId" clId="{6D76CB22-8845-419E-ABEB-E0C644DBAC77}" dt="2020-08-30T08:10:42.831" v="61" actId="164"/>
          <ac:cxnSpMkLst>
            <pc:docMk/>
            <pc:sldMk cId="4205803050" sldId="398"/>
            <ac:cxnSpMk id="6" creationId="{8E3A2491-64FA-43C3-97BD-FB2FA8675E8B}"/>
          </ac:cxnSpMkLst>
        </pc:cxnChg>
        <pc:cxnChg chg="mod ord topLvl">
          <ac:chgData name="Kulinich Bohdan" userId="48e65c9f34e137d0" providerId="LiveId" clId="{6D76CB22-8845-419E-ABEB-E0C644DBAC77}" dt="2020-08-30T08:10:42.831" v="61" actId="164"/>
          <ac:cxnSpMkLst>
            <pc:docMk/>
            <pc:sldMk cId="4205803050" sldId="398"/>
            <ac:cxnSpMk id="7" creationId="{7BE7C726-C71B-43BA-9E02-E268256CEDE7}"/>
          </ac:cxnSpMkLst>
        </pc:cxnChg>
        <pc:cxnChg chg="mod topLvl">
          <ac:chgData name="Kulinich Bohdan" userId="48e65c9f34e137d0" providerId="LiveId" clId="{6D76CB22-8845-419E-ABEB-E0C644DBAC77}" dt="2020-08-30T08:10:42.831" v="61" actId="164"/>
          <ac:cxnSpMkLst>
            <pc:docMk/>
            <pc:sldMk cId="4205803050" sldId="398"/>
            <ac:cxnSpMk id="8" creationId="{B08FD20D-3B9D-4D7F-9FDB-23F036DA3627}"/>
          </ac:cxnSpMkLst>
        </pc:cxnChg>
        <pc:cxnChg chg="mod topLvl">
          <ac:chgData name="Kulinich Bohdan" userId="48e65c9f34e137d0" providerId="LiveId" clId="{6D76CB22-8845-419E-ABEB-E0C644DBAC77}" dt="2020-08-30T08:10:42.831" v="61" actId="164"/>
          <ac:cxnSpMkLst>
            <pc:docMk/>
            <pc:sldMk cId="4205803050" sldId="398"/>
            <ac:cxnSpMk id="14" creationId="{CDC78211-F437-42F2-9D62-8781344C543D}"/>
          </ac:cxnSpMkLst>
        </pc:cxnChg>
        <pc:cxnChg chg="del mod topLvl">
          <ac:chgData name="Kulinich Bohdan" userId="48e65c9f34e137d0" providerId="LiveId" clId="{6D76CB22-8845-419E-ABEB-E0C644DBAC77}" dt="2020-08-30T08:08:15.882" v="32" actId="478"/>
          <ac:cxnSpMkLst>
            <pc:docMk/>
            <pc:sldMk cId="4205803050" sldId="398"/>
            <ac:cxnSpMk id="15" creationId="{278DCDF0-150B-4BF3-ACA9-28D52C009CD2}"/>
          </ac:cxnSpMkLst>
        </pc:cxnChg>
        <pc:cxnChg chg="mod ord topLvl">
          <ac:chgData name="Kulinich Bohdan" userId="48e65c9f34e137d0" providerId="LiveId" clId="{6D76CB22-8845-419E-ABEB-E0C644DBAC77}" dt="2020-08-30T08:10:42.831" v="61" actId="164"/>
          <ac:cxnSpMkLst>
            <pc:docMk/>
            <pc:sldMk cId="4205803050" sldId="398"/>
            <ac:cxnSpMk id="16" creationId="{12A76E66-7DD1-4739-BB87-9806A5BD6186}"/>
          </ac:cxnSpMkLst>
        </pc:cxnChg>
        <pc:cxnChg chg="mod topLvl">
          <ac:chgData name="Kulinich Bohdan" userId="48e65c9f34e137d0" providerId="LiveId" clId="{6D76CB22-8845-419E-ABEB-E0C644DBAC77}" dt="2020-08-30T08:10:42.831" v="61" actId="164"/>
          <ac:cxnSpMkLst>
            <pc:docMk/>
            <pc:sldMk cId="4205803050" sldId="398"/>
            <ac:cxnSpMk id="17" creationId="{8EF51894-FA97-402B-AC9E-3AE14F3D00D5}"/>
          </ac:cxnSpMkLst>
        </pc:cxnChg>
        <pc:cxnChg chg="del mod topLvl">
          <ac:chgData name="Kulinich Bohdan" userId="48e65c9f34e137d0" providerId="LiveId" clId="{6D76CB22-8845-419E-ABEB-E0C644DBAC77}" dt="2020-08-30T08:08:14.899" v="31" actId="478"/>
          <ac:cxnSpMkLst>
            <pc:docMk/>
            <pc:sldMk cId="4205803050" sldId="398"/>
            <ac:cxnSpMk id="18" creationId="{526AE463-DC70-4A8D-A549-7F2CC621E460}"/>
          </ac:cxnSpMkLst>
        </pc:cxnChg>
        <pc:cxnChg chg="del mod topLvl">
          <ac:chgData name="Kulinich Bohdan" userId="48e65c9f34e137d0" providerId="LiveId" clId="{6D76CB22-8845-419E-ABEB-E0C644DBAC77}" dt="2020-08-30T08:08:14.063" v="30" actId="478"/>
          <ac:cxnSpMkLst>
            <pc:docMk/>
            <pc:sldMk cId="4205803050" sldId="398"/>
            <ac:cxnSpMk id="19" creationId="{D1D10AFE-1EB8-45B3-8FA6-74F5DF401182}"/>
          </ac:cxnSpMkLst>
        </pc:cxnChg>
      </pc:sldChg>
    </pc:docChg>
  </pc:docChgLst>
  <pc:docChgLst>
    <pc:chgData name="Kulinich Bohdan" userId="48e65c9f34e137d0" providerId="LiveId" clId="{6E85B4AC-B857-B243-96BE-E7C60E57A426}"/>
    <pc:docChg chg="undo custSel modSld">
      <pc:chgData name="Kulinich Bohdan" userId="48e65c9f34e137d0" providerId="LiveId" clId="{6E85B4AC-B857-B243-96BE-E7C60E57A426}" dt="2020-01-15T09:07:43.577" v="82"/>
      <pc:docMkLst>
        <pc:docMk/>
      </pc:docMkLst>
      <pc:sldChg chg="addSp delSp modSp addAnim">
        <pc:chgData name="Kulinich Bohdan" userId="48e65c9f34e137d0" providerId="LiveId" clId="{6E85B4AC-B857-B243-96BE-E7C60E57A426}" dt="2020-01-08T08:52:40.053" v="7" actId="27696"/>
        <pc:sldMkLst>
          <pc:docMk/>
          <pc:sldMk cId="948890182" sldId="367"/>
        </pc:sldMkLst>
        <pc:inkChg chg="add mod">
          <ac:chgData name="Kulinich Bohdan" userId="48e65c9f34e137d0" providerId="LiveId" clId="{6E85B4AC-B857-B243-96BE-E7C60E57A426}" dt="2020-01-08T08:51:35.848" v="6" actId="1076"/>
          <ac:inkMkLst>
            <pc:docMk/>
            <pc:sldMk cId="948890182" sldId="367"/>
            <ac:inkMk id="2" creationId="{053DD8D6-20C5-344E-A4F1-8BBE0022EDB7}"/>
          </ac:inkMkLst>
        </pc:inkChg>
        <pc:inkChg chg="add del">
          <ac:chgData name="Kulinich Bohdan" userId="48e65c9f34e137d0" providerId="LiveId" clId="{6E85B4AC-B857-B243-96BE-E7C60E57A426}" dt="2020-01-08T08:50:57.868" v="4"/>
          <ac:inkMkLst>
            <pc:docMk/>
            <pc:sldMk cId="948890182" sldId="367"/>
            <ac:inkMk id="7" creationId="{768C44F4-E179-D140-9173-355A598683A8}"/>
          </ac:inkMkLst>
        </pc:inkChg>
      </pc:sldChg>
      <pc:sldChg chg="addSp delSp">
        <pc:chgData name="Kulinich Bohdan" userId="48e65c9f34e137d0" providerId="LiveId" clId="{6E85B4AC-B857-B243-96BE-E7C60E57A426}" dt="2020-01-15T09:02:41.929" v="64"/>
        <pc:sldMkLst>
          <pc:docMk/>
          <pc:sldMk cId="1882888830" sldId="378"/>
        </pc:sldMkLst>
        <pc:inkChg chg="add del">
          <ac:chgData name="Kulinich Bohdan" userId="48e65c9f34e137d0" providerId="LiveId" clId="{6E85B4AC-B857-B243-96BE-E7C60E57A426}" dt="2020-01-15T08:57:49.970" v="16" actId="21"/>
          <ac:inkMkLst>
            <pc:docMk/>
            <pc:sldMk cId="1882888830" sldId="378"/>
            <ac:inkMk id="5" creationId="{111D461E-81CF-494D-B070-229529A5D84D}"/>
          </ac:inkMkLst>
        </pc:inkChg>
        <pc:inkChg chg="add del">
          <ac:chgData name="Kulinich Bohdan" userId="48e65c9f34e137d0" providerId="LiveId" clId="{6E85B4AC-B857-B243-96BE-E7C60E57A426}" dt="2020-01-15T08:57:42.119" v="15"/>
          <ac:inkMkLst>
            <pc:docMk/>
            <pc:sldMk cId="1882888830" sldId="378"/>
            <ac:inkMk id="6" creationId="{9CD54860-7984-7446-A0BC-A5895B8A756E}"/>
          </ac:inkMkLst>
        </pc:inkChg>
        <pc:inkChg chg="add del">
          <ac:chgData name="Kulinich Bohdan" userId="48e65c9f34e137d0" providerId="LiveId" clId="{6E85B4AC-B857-B243-96BE-E7C60E57A426}" dt="2020-01-15T08:57:41.699" v="14"/>
          <ac:inkMkLst>
            <pc:docMk/>
            <pc:sldMk cId="1882888830" sldId="378"/>
            <ac:inkMk id="7" creationId="{3FCF4710-6A43-7041-8EEF-07AB3A7E5D34}"/>
          </ac:inkMkLst>
        </pc:inkChg>
        <pc:inkChg chg="add del">
          <ac:chgData name="Kulinich Bohdan" userId="48e65c9f34e137d0" providerId="LiveId" clId="{6E85B4AC-B857-B243-96BE-E7C60E57A426}" dt="2020-01-15T08:58:12.753" v="19"/>
          <ac:inkMkLst>
            <pc:docMk/>
            <pc:sldMk cId="1882888830" sldId="378"/>
            <ac:inkMk id="8" creationId="{63965287-87BF-E444-9D13-0EF7D3866CE0}"/>
          </ac:inkMkLst>
        </pc:inkChg>
        <pc:inkChg chg="add del">
          <ac:chgData name="Kulinich Bohdan" userId="48e65c9f34e137d0" providerId="LiveId" clId="{6E85B4AC-B857-B243-96BE-E7C60E57A426}" dt="2020-01-15T08:58:18.769" v="22"/>
          <ac:inkMkLst>
            <pc:docMk/>
            <pc:sldMk cId="1882888830" sldId="378"/>
            <ac:inkMk id="15" creationId="{21433AF9-75FF-1E48-A490-2649B8CA6A22}"/>
          </ac:inkMkLst>
        </pc:inkChg>
        <pc:inkChg chg="add del">
          <ac:chgData name="Kulinich Bohdan" userId="48e65c9f34e137d0" providerId="LiveId" clId="{6E85B4AC-B857-B243-96BE-E7C60E57A426}" dt="2020-01-15T08:59:07.360" v="25"/>
          <ac:inkMkLst>
            <pc:docMk/>
            <pc:sldMk cId="1882888830" sldId="378"/>
            <ac:inkMk id="16" creationId="{B934C23C-7C55-7944-B416-4973583D42A0}"/>
          </ac:inkMkLst>
        </pc:inkChg>
        <pc:inkChg chg="add del">
          <ac:chgData name="Kulinich Bohdan" userId="48e65c9f34e137d0" providerId="LiveId" clId="{6E85B4AC-B857-B243-96BE-E7C60E57A426}" dt="2020-01-15T08:59:27.549" v="28"/>
          <ac:inkMkLst>
            <pc:docMk/>
            <pc:sldMk cId="1882888830" sldId="378"/>
            <ac:inkMk id="18" creationId="{A266FB0A-6E21-7646-B4FA-8E832D3F0819}"/>
          </ac:inkMkLst>
        </pc:inkChg>
        <pc:inkChg chg="add del">
          <ac:chgData name="Kulinich Bohdan" userId="48e65c9f34e137d0" providerId="LiveId" clId="{6E85B4AC-B857-B243-96BE-E7C60E57A426}" dt="2020-01-15T08:59:30.370" v="31"/>
          <ac:inkMkLst>
            <pc:docMk/>
            <pc:sldMk cId="1882888830" sldId="378"/>
            <ac:inkMk id="19" creationId="{B8422D0B-CED2-3F4D-8AE4-BDF44875694D}"/>
          </ac:inkMkLst>
        </pc:inkChg>
        <pc:inkChg chg="add del">
          <ac:chgData name="Kulinich Bohdan" userId="48e65c9f34e137d0" providerId="LiveId" clId="{6E85B4AC-B857-B243-96BE-E7C60E57A426}" dt="2020-01-15T08:59:32.577" v="34"/>
          <ac:inkMkLst>
            <pc:docMk/>
            <pc:sldMk cId="1882888830" sldId="378"/>
            <ac:inkMk id="20" creationId="{22988A39-1E51-4943-8EA1-8058389E3546}"/>
          </ac:inkMkLst>
        </pc:inkChg>
        <pc:inkChg chg="add del">
          <ac:chgData name="Kulinich Bohdan" userId="48e65c9f34e137d0" providerId="LiveId" clId="{6E85B4AC-B857-B243-96BE-E7C60E57A426}" dt="2020-01-15T08:59:34.526" v="37"/>
          <ac:inkMkLst>
            <pc:docMk/>
            <pc:sldMk cId="1882888830" sldId="378"/>
            <ac:inkMk id="21" creationId="{0D111576-4831-C745-A2A4-DFC1D2C2D532}"/>
          </ac:inkMkLst>
        </pc:inkChg>
        <pc:inkChg chg="add del">
          <ac:chgData name="Kulinich Bohdan" userId="48e65c9f34e137d0" providerId="LiveId" clId="{6E85B4AC-B857-B243-96BE-E7C60E57A426}" dt="2020-01-15T08:59:49.539" v="40"/>
          <ac:inkMkLst>
            <pc:docMk/>
            <pc:sldMk cId="1882888830" sldId="378"/>
            <ac:inkMk id="22" creationId="{F3987B81-9E4C-E746-ADC0-D979CA3E8D28}"/>
          </ac:inkMkLst>
        </pc:inkChg>
        <pc:inkChg chg="add del">
          <ac:chgData name="Kulinich Bohdan" userId="48e65c9f34e137d0" providerId="LiveId" clId="{6E85B4AC-B857-B243-96BE-E7C60E57A426}" dt="2020-01-15T09:00:02.130" v="43"/>
          <ac:inkMkLst>
            <pc:docMk/>
            <pc:sldMk cId="1882888830" sldId="378"/>
            <ac:inkMk id="24" creationId="{8BDFCA2F-0B62-954C-BFBF-6DFF145AE429}"/>
          </ac:inkMkLst>
        </pc:inkChg>
        <pc:inkChg chg="add">
          <ac:chgData name="Kulinich Bohdan" userId="48e65c9f34e137d0" providerId="LiveId" clId="{6E85B4AC-B857-B243-96BE-E7C60E57A426}" dt="2020-01-15T09:00:09.637" v="44"/>
          <ac:inkMkLst>
            <pc:docMk/>
            <pc:sldMk cId="1882888830" sldId="378"/>
            <ac:inkMk id="25" creationId="{E1F15E56-C0B7-DF49-8C3A-1937AA6BC92C}"/>
          </ac:inkMkLst>
        </pc:inkChg>
        <pc:inkChg chg="add del">
          <ac:chgData name="Kulinich Bohdan" userId="48e65c9f34e137d0" providerId="LiveId" clId="{6E85B4AC-B857-B243-96BE-E7C60E57A426}" dt="2020-01-15T09:00:40.615" v="57"/>
          <ac:inkMkLst>
            <pc:docMk/>
            <pc:sldMk cId="1882888830" sldId="378"/>
            <ac:inkMk id="27" creationId="{FC71845B-1BC4-EB45-AAD6-7547A0012DF9}"/>
          </ac:inkMkLst>
        </pc:inkChg>
        <pc:inkChg chg="add del">
          <ac:chgData name="Kulinich Bohdan" userId="48e65c9f34e137d0" providerId="LiveId" clId="{6E85B4AC-B857-B243-96BE-E7C60E57A426}" dt="2020-01-15T09:00:39.892" v="56"/>
          <ac:inkMkLst>
            <pc:docMk/>
            <pc:sldMk cId="1882888830" sldId="378"/>
            <ac:inkMk id="28" creationId="{9E5BB8E7-F126-A743-9B82-AB33A68E792A}"/>
          </ac:inkMkLst>
        </pc:inkChg>
        <pc:inkChg chg="add del reco">
          <ac:chgData name="Kulinich Bohdan" userId="48e65c9f34e137d0" providerId="LiveId" clId="{6E85B4AC-B857-B243-96BE-E7C60E57A426}" dt="2020-01-15T09:00:39.892" v="56"/>
          <ac:inkMkLst>
            <pc:docMk/>
            <pc:sldMk cId="1882888830" sldId="378"/>
            <ac:inkMk id="30" creationId="{A0F6E558-E9B0-E946-8B44-3A2559A86152}"/>
          </ac:inkMkLst>
        </pc:inkChg>
        <pc:inkChg chg="add del">
          <ac:chgData name="Kulinich Bohdan" userId="48e65c9f34e137d0" providerId="LiveId" clId="{6E85B4AC-B857-B243-96BE-E7C60E57A426}" dt="2020-01-15T09:00:33.469" v="52"/>
          <ac:inkMkLst>
            <pc:docMk/>
            <pc:sldMk cId="1882888830" sldId="378"/>
            <ac:inkMk id="32" creationId="{9476A1FE-FDFC-2E4F-9011-A3DE9AF6DABA}"/>
          </ac:inkMkLst>
        </pc:inkChg>
        <pc:inkChg chg="add del">
          <ac:chgData name="Kulinich Bohdan" userId="48e65c9f34e137d0" providerId="LiveId" clId="{6E85B4AC-B857-B243-96BE-E7C60E57A426}" dt="2020-01-15T09:00:38.128" v="55"/>
          <ac:inkMkLst>
            <pc:docMk/>
            <pc:sldMk cId="1882888830" sldId="378"/>
            <ac:inkMk id="36" creationId="{8F6CE749-43B6-D041-8779-9D4159D2298C}"/>
          </ac:inkMkLst>
        </pc:inkChg>
        <pc:inkChg chg="add del">
          <ac:chgData name="Kulinich Bohdan" userId="48e65c9f34e137d0" providerId="LiveId" clId="{6E85B4AC-B857-B243-96BE-E7C60E57A426}" dt="2020-01-15T09:00:45.377" v="61"/>
          <ac:inkMkLst>
            <pc:docMk/>
            <pc:sldMk cId="1882888830" sldId="378"/>
            <ac:inkMk id="37" creationId="{7B773385-DEED-A24A-8716-314794F741CE}"/>
          </ac:inkMkLst>
        </pc:inkChg>
        <pc:inkChg chg="add del">
          <ac:chgData name="Kulinich Bohdan" userId="48e65c9f34e137d0" providerId="LiveId" clId="{6E85B4AC-B857-B243-96BE-E7C60E57A426}" dt="2020-01-15T09:00:45.377" v="61"/>
          <ac:inkMkLst>
            <pc:docMk/>
            <pc:sldMk cId="1882888830" sldId="378"/>
            <ac:inkMk id="38" creationId="{03E9EB6D-61C4-1049-A22F-5F3EF778256C}"/>
          </ac:inkMkLst>
        </pc:inkChg>
        <pc:inkChg chg="add reco">
          <ac:chgData name="Kulinich Bohdan" userId="48e65c9f34e137d0" providerId="LiveId" clId="{6E85B4AC-B857-B243-96BE-E7C60E57A426}" dt="2020-01-15T09:00:45.377" v="61"/>
          <ac:inkMkLst>
            <pc:docMk/>
            <pc:sldMk cId="1882888830" sldId="378"/>
            <ac:inkMk id="39" creationId="{C548B69A-DD56-FE40-AD9C-51FD7CCF2BC2}"/>
          </ac:inkMkLst>
        </pc:inkChg>
        <pc:inkChg chg="add">
          <ac:chgData name="Kulinich Bohdan" userId="48e65c9f34e137d0" providerId="LiveId" clId="{6E85B4AC-B857-B243-96BE-E7C60E57A426}" dt="2020-01-15T09:00:46.394" v="62"/>
          <ac:inkMkLst>
            <pc:docMk/>
            <pc:sldMk cId="1882888830" sldId="378"/>
            <ac:inkMk id="41" creationId="{4FD79597-4D49-5B4D-9553-0BBFF8A62E91}"/>
          </ac:inkMkLst>
        </pc:inkChg>
        <pc:inkChg chg="add">
          <ac:chgData name="Kulinich Bohdan" userId="48e65c9f34e137d0" providerId="LiveId" clId="{6E85B4AC-B857-B243-96BE-E7C60E57A426}" dt="2020-01-15T09:02:41.929" v="64"/>
          <ac:inkMkLst>
            <pc:docMk/>
            <pc:sldMk cId="1882888830" sldId="378"/>
            <ac:inkMk id="42" creationId="{1FC6FCD0-EACB-0444-9492-5F252413E89B}"/>
          </ac:inkMkLst>
        </pc:inkChg>
      </pc:sldChg>
      <pc:sldChg chg="addSp delSp">
        <pc:chgData name="Kulinich Bohdan" userId="48e65c9f34e137d0" providerId="LiveId" clId="{6E85B4AC-B857-B243-96BE-E7C60E57A426}" dt="2020-01-15T09:07:43.029" v="81"/>
        <pc:sldMkLst>
          <pc:docMk/>
          <pc:sldMk cId="2831271116" sldId="379"/>
        </pc:sldMkLst>
        <pc:inkChg chg="add del">
          <ac:chgData name="Kulinich Bohdan" userId="48e65c9f34e137d0" providerId="LiveId" clId="{6E85B4AC-B857-B243-96BE-E7C60E57A426}" dt="2020-01-15T09:06:24.010" v="75"/>
          <ac:inkMkLst>
            <pc:docMk/>
            <pc:sldMk cId="2831271116" sldId="379"/>
            <ac:inkMk id="5" creationId="{4D46BE89-693B-C64A-8F37-F001E3D4B9A7}"/>
          </ac:inkMkLst>
        </pc:inkChg>
        <pc:inkChg chg="add del">
          <ac:chgData name="Kulinich Bohdan" userId="48e65c9f34e137d0" providerId="LiveId" clId="{6E85B4AC-B857-B243-96BE-E7C60E57A426}" dt="2020-01-15T09:06:23.599" v="74"/>
          <ac:inkMkLst>
            <pc:docMk/>
            <pc:sldMk cId="2831271116" sldId="379"/>
            <ac:inkMk id="6" creationId="{1366D3FA-1CC1-9640-BB64-5AF9B77B0429}"/>
          </ac:inkMkLst>
        </pc:inkChg>
        <pc:inkChg chg="add del">
          <ac:chgData name="Kulinich Bohdan" userId="48e65c9f34e137d0" providerId="LiveId" clId="{6E85B4AC-B857-B243-96BE-E7C60E57A426}" dt="2020-01-15T09:06:23.143" v="73"/>
          <ac:inkMkLst>
            <pc:docMk/>
            <pc:sldMk cId="2831271116" sldId="379"/>
            <ac:inkMk id="7" creationId="{CADDF735-4262-E242-A7A8-1C2E89321AF5}"/>
          </ac:inkMkLst>
        </pc:inkChg>
        <pc:inkChg chg="add del">
          <ac:chgData name="Kulinich Bohdan" userId="48e65c9f34e137d0" providerId="LiveId" clId="{6E85B4AC-B857-B243-96BE-E7C60E57A426}" dt="2020-01-15T09:06:21.652" v="72"/>
          <ac:inkMkLst>
            <pc:docMk/>
            <pc:sldMk cId="2831271116" sldId="379"/>
            <ac:inkMk id="8" creationId="{23872669-F74C-674C-9C25-CD2C23B5C6F5}"/>
          </ac:inkMkLst>
        </pc:inkChg>
        <pc:inkChg chg="add del reco">
          <ac:chgData name="Kulinich Bohdan" userId="48e65c9f34e137d0" providerId="LiveId" clId="{6E85B4AC-B857-B243-96BE-E7C60E57A426}" dt="2020-01-15T09:06:21.652" v="72"/>
          <ac:inkMkLst>
            <pc:docMk/>
            <pc:sldMk cId="2831271116" sldId="379"/>
            <ac:inkMk id="15" creationId="{C622A7AE-C22B-7E48-8715-13618684A974}"/>
          </ac:inkMkLst>
        </pc:inkChg>
        <pc:inkChg chg="add">
          <ac:chgData name="Kulinich Bohdan" userId="48e65c9f34e137d0" providerId="LiveId" clId="{6E85B4AC-B857-B243-96BE-E7C60E57A426}" dt="2020-01-15T09:06:33.945" v="76"/>
          <ac:inkMkLst>
            <pc:docMk/>
            <pc:sldMk cId="2831271116" sldId="379"/>
            <ac:inkMk id="18" creationId="{CA502509-FAF5-A04D-B071-A90B905A4891}"/>
          </ac:inkMkLst>
        </pc:inkChg>
        <pc:inkChg chg="add del">
          <ac:chgData name="Kulinich Bohdan" userId="48e65c9f34e137d0" providerId="LiveId" clId="{6E85B4AC-B857-B243-96BE-E7C60E57A426}" dt="2020-01-15T09:06:38.634" v="80"/>
          <ac:inkMkLst>
            <pc:docMk/>
            <pc:sldMk cId="2831271116" sldId="379"/>
            <ac:inkMk id="19" creationId="{61E5A3EA-BC26-8544-AFA8-49436A4A2BF7}"/>
          </ac:inkMkLst>
        </pc:inkChg>
        <pc:inkChg chg="add del">
          <ac:chgData name="Kulinich Bohdan" userId="48e65c9f34e137d0" providerId="LiveId" clId="{6E85B4AC-B857-B243-96BE-E7C60E57A426}" dt="2020-01-15T09:06:38.634" v="80"/>
          <ac:inkMkLst>
            <pc:docMk/>
            <pc:sldMk cId="2831271116" sldId="379"/>
            <ac:inkMk id="20" creationId="{F6D00ED4-499B-5A4E-B88B-CBB2BA53C532}"/>
          </ac:inkMkLst>
        </pc:inkChg>
        <pc:inkChg chg="add reco">
          <ac:chgData name="Kulinich Bohdan" userId="48e65c9f34e137d0" providerId="LiveId" clId="{6E85B4AC-B857-B243-96BE-E7C60E57A426}" dt="2020-01-15T09:06:38.634" v="80"/>
          <ac:inkMkLst>
            <pc:docMk/>
            <pc:sldMk cId="2831271116" sldId="379"/>
            <ac:inkMk id="21" creationId="{418882FA-7B26-2D4E-AEF9-AF621B9C36D6}"/>
          </ac:inkMkLst>
        </pc:inkChg>
        <pc:inkChg chg="add">
          <ac:chgData name="Kulinich Bohdan" userId="48e65c9f34e137d0" providerId="LiveId" clId="{6E85B4AC-B857-B243-96BE-E7C60E57A426}" dt="2020-01-15T09:07:43.029" v="81"/>
          <ac:inkMkLst>
            <pc:docMk/>
            <pc:sldMk cId="2831271116" sldId="379"/>
            <ac:inkMk id="24" creationId="{54A1BB3C-8DCC-914C-938C-80CC97A3D3E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8:50:44.339"/>
    </inkml:context>
    <inkml:brush xml:id="br0">
      <inkml:brushProperty name="width" value="0.1" units="cm"/>
      <inkml:brushProperty name="height" value="0.1" units="cm"/>
      <inkml:brushProperty name="color" value="#633537"/>
    </inkml:brush>
  </inkml:definitions>
  <inkml:trace contextRef="#ctx0" brushRef="#br0">1180 1649 24575,'47'-56'0,"0"-1"0,-5 10 0,-1 3 0,31-25 0,1 2 0,-34 33 0,1-1 0,2-2 0,2-1 0,2-1 0,1-1 0,2-1 0,1 1 0,1 1 0,2 0 0,0 2 0,1 1 0,0 0 0,1 2 0,4-1 0,2 1 0,2-1 0,2 0 0,3-1 0,3 2 0,2-2 0,2 1 0,4 1 0,2 1 0,5 0 0,2 1 0,3 0 0,1 1 0,1 1 0,2 2 0,1 4 0,0 2 0,-6-1 0,0 2-407,2 4 0,-1 2 0,-2-3 0,-1 1 407,6 2 0,0 2 0,-3 0 0,-2 2 0,-4 3 0,-1 2 0,-1 0 0,-1 0 0,1 1 0,-1 1 0,0 0 0,-1 2 0,-3 1 0,0 2 0,4 0 0,1 2 0,-3 3 0,0 2 0,1 2 0,-2 4 0,-2 7 0,-2 4 0,-2 2 0,0 3 0,1 3 0,-1 2 0,-5 2 0,-1 3 0,3 2 0,-2 3 0,-7 1 0,-2 2 27,-1 2 1,-1 1 0,0 3-1,-1 0-27,-5 1 0,-2 0 0,1 5 0,-2 1 0,-5 2 0,-3 2 0,-2 1 0,-2 1 0,0-3 0,-3 0 0,-3 4 0,-4 1 0,-1 2 0,-4 0 0,-4 7 0,-5 2 0,-1 6 0,-3 2 0,-3-3 0,-1 0 0,-4 0 0,0 0 0,0 5 0,0 1 0,1 1 0,-2 0 0,-8-3 0,-4-1 0,-3-3 0,-4-1 0,-4-1 0,-4-1 0,-5 1 0,-3-1 0,-3-2 0,-3-2 0,1-8 0,-5-2 0,-6 1 0,-6-2-134,-4-2 1,-4-2 0,-2-2 0,-4-2 133,18-17 0,-1 0 0,-1-2 0,-1-2 0,0-2 0,-2 0 0,-1 1 0,-1 0 0,-1-1 0,0-4 0,-2-1 0,1-1 0,1 0 0,-1-1 0,0-1 0,0-3 0,-1-2 0,-1-1 0,0-2 0,-1-3 0,0 1 0,0 0 0,-1 0 0,0-2 0,-1-1 0,0-2 0,-2 0 0,-2 1 0,-2 1 0,0-3 0,-2-1 0,0-2 0,0-1 0,1-1 0,1-1 0,0-1 0,-2-2 0,0-2 0,-1 0 0,-3-1 0,0 1 0,-1-1-250,-3 0 1,0 0 0,0 0-1,-2 0 1,1-1 0,-1 1 249,2-1 0,1 0 0,-1-2 0,-2-3 0,1-3 0,-1 0 0,1-2 0,-1-1 0,1-2 0,-3-3 0,-1-1 0,2-2 0,3 1 0,2-1 0,1 0 0,1-1 0,2 1 0,1-2 0,4 0 0,1-1 0,1-1 0,2 0 0,0-2 0,1-2-30,2-1 0,0-1 0,1-2 1,2-1-1,1 0 0,1-2 30,-23-17 0,3-1 0,3-1 0,2 0 0,8-1 0,4 0 0,2 0 0,3-2-1,5 0 1,3 0 0,-1 1 0,3-1 0,4-2 0,3-1 0,4 4 0,3 0 0,3 2 0,4-1 0,5 2 0,3 0 204,5 3 1,3-1 0,3 1 0,3 0-205,1-5 0,5 0 0,8-1 0,5-1 0,5-5 0,6 0 0,11-3 0,9 2 0,10-2 0,6 2 0,-12 17 0,2 0 0,2 1 26,6-4 1,1 2 0,3 1 0,1 1 0,2 1 0,2 1-27,3-1 0,2-1 0,1 2 0,4-1 0,1 2 0,1 1 0,-2 1 0,0 1 0,2-1 0,-13 6 0,1-1 0,1 0 0,0-2 0,2-1 0,1-3 0,0 1 0,1-1 0,0 0 0,1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9:34:52.19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1 486 24575,'36'-15'0,"-2"1"0,-17 8 0,0-1 0,-2 1 0,-5 2 0,-1 0 0,-2 1 0,7-2 0,-1-1 0,2 0 0,-1 1 0,-6 1 0,3 0 0,-3 1 0,5-3 0,-4 3 0,1-1 0,-3 1 0,2-1 0,-1 1 0,0 0 0,-1 0 0,-1 1 0,0-1 0,-3 2 0,6-3 0,-4 2 0,6-2 0,-4 1 0,3-1 0,11-5 0,6-1 0</inkml:trace>
  <inkml:trace contextRef="#ctx0" brushRef="#br0" timeOffset="1">886 128 24575,'62'-25'0,"-10"4"0,-44 18 0,1-1 0,-1 1 0,6-3 0,-2 2 0,-1-1 0,3 0 0,-3 0 0,-3 2 0,5-2 0,-5 1 0,6-1 0,-2 0 0,-2 1 0,-2 1 0,-1 0 0,10-4 0,2-1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9:34:52.1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0 143 24575,'62'-25'0,"-12"5"0,-42 17 0,2-2 0,-2 2 0,3-1 0,-1 0 0,-2 0 0,3 0 0,-7 2 0,6-1 0,-6 1 0,10-4 0,-6 3 0,6-3 0,-6 3 0,3-1 0,-7 2 0,5-2 0,-4 2 0,6-2 0,-3 1 0,1-1 0,-1 0 0,3 0 0,-4 1 0,7-2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9:34:52.19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5685 728 24575,'54'-42'0,"-6"4"0,-28 32 0,-2-5 0,6-2 0,-5-1 0,4 0 0,2 0 0,3-3 0,1 1 0,-1 2 0,-1-2 0,1 2 0,-3 0 0,-2 0 0,3 1 0,-3-1 0,4 2 0,-2 3 0,-2-2 0,2 0 0,-1 0 0,1 2 0,0-1 0,-3 1 0,2-4 0,-5 5 0,5-3 0,-2 3 0,3-1 0,0 1 0,1-1 0,-1-3 0,5 6 0,-2-3 0,5 3 0,-7-3 0,1-1 0,-2 1 0,2-1 0,-1 4 0,3-1 0,-1-2 0,-2 2 0,5 1 0,0-2 0,-3-1 0,3 1 0,-3-3 0,4 4 0,-1 1 0,-1-2 0,1-3 0,0 0 0,3 6 0,3-3 0,3 3 0,-3-3 0,0 0 0,-5 2 0,-1 0 0,1 1 0,5-4 0,-3 2 0,3 1 0,-2-1 0,-1 5 0,0-2 0,-1 1 0,3-1 0,-2-1 0,1 0 0,-7 2 0,7 2 0,-1-2 0,-2 2 0,-1 1 0,-1 0 0,3 0 0,0 0 0,7 0 0,-5 0 0,2 0 0,-3 0 0,-3 0 0,4 0 0,-4 0 0,4 0 0,-4 0 0,1 0 0,2 0 0,4 0 0,1 0 0,2 0 0,-2 0 0,2 0 0,-5 0 0,1 0 0,-3 0 0,-3 4 0,0 2 0,-1 0 0,1 0 0,2 2 0,-2-3 0,-2 3 0,-1 0 0,1 0 0,-1-3 0,1 3 0,-4-2 0,-1 1 0,-1 2 0,1-5 0,-5-1 0,4-2 0,-3-1 0,-4 4 0,3-3 0,-8 2 0,5-3 0,-8 0 0,0 0 0,1 0 0,-1 0 0,1 0 0,-1 0 0,1 0 0,-1 0 0,1 0 0,-1 0 0,4 0 0,2 0 0,6 0 0,-2 0 0,3 0 0,-4 0 0,-3 3 0,0 0 0,-4 0 0,9 0 0,-2 0 0,-4-1 0,-2-2 0,0 1 0,3 2 0,2-2 0,-2 2 0,-1 1 0,1-2 0,0 1 0,3-3 0,0 1 0,0 2 0,4 2 0,2 0 0,2 1 0,-1-1 0,-7 0 0,-3 0 0,0-2 0,0-2 0,7 3 0,1-4 0,-3 3 0,1 3 0,-7-1 0,4 0 0,-2-2 0,2 3 0,0-3 0,0 2 0,0-3 0,0 1 0,0-1 0,-1 1 0,-1 0 0,-1 3 0,2 2 0,1-3 0,1 2 0,-4-2 0,0 2 0,0-4 0,-2 3 0,5 0 0,-2 2 0,5 0 0,-3 0 0,0 1 0,0 2 0,0 0 0,0 1 0,0-4 0,-2 3 0,2-3 0,-5 6 0,5-3 0,-3 1 0,0-1 0,2 2 0,-2 1 0,0 2 0,0 1 0,-1-3 0,1 0 0,-1-1 0,-2 2 0,2 0 0,1 0 0,2-1 0,-2 3 0,2-2 0,1 4 0,2 2 0,1-1 0,4 3 0,-2 0 0,5 1 0,2 2 0,0 6 0,-1 1 0,1 3 0,2-2 0,-1 0 0,-2 0 0,-1 0 0,1 3 0,2 1 0,1 1 0,-2 2 0,-1-5 0,1 2 0,-4-2 0,2 4 0,-4 5 0,-3-2 0,0 2 0,0-1 0,-3-2 0,-1-3 0,-5 1 0,-4-4 0,1 4 0,-2-2 0,-1 4 0,2-1 0,-4 7 0,0-4 0,-3 1 0,2 0 0,1 0 0,0-1 0,-3 4 0,0-3 0,0 3 0,0-1 0,0 1 0,0-2 0,0-4 0,0 0 0,0 1 0,0 0 0,0 2 0,-1 2 0,-2 4 0,-1 0 0,-5 3 0,1-2 0,-1 1 0,-3-5 0,-2-3 0,-2 0 0,-1 0 0,-1-1 0,-2 4 0,2 0 0,-5 2 0,3-3 0,-2-1 0,2-3 0,-3-1 0,1-3 0,-3-3 0,-3 4 0,-3 2 0,-1 1 0,-7 5 0,2 0 0,-2 3 0,-1-1 0,-2-2 0,-1-1 0,-2-2 0,0-1 0,-3 4 0,3-4 0,-3 1 0,5-5 0,1-4 0,1 0 0,4 1 0,0 0 0,3 3 0,-2 1 0,-1-2 0,3 7 0,3 1 0,4 6 0,-1 1 0,4-5 0,2-7 0,4 0 0,1-2 0,1-2 0,5 2 0,0 0 0,6 5 0,-3 4 0,3 7 0,-3-3 0,0 3 0,3 0 0,2-3 0,-1 5 0,2-2 0,-4 0 0,3 0 0,-4-1 0,2-2 0,-2-2 0,2-6 0,-4 2 0,1 4 0,-5 1 0,-3 5 0,-4-1 0,0 6 0,-4-3 0,-2-2 0,3-3 0,-5-3 0,-2 0 0,-6-1 0,-3 5 0,-3 1 0,-4 5 0,-2 1 0,-6 3 0,-2-3 0,-4 0 0,1-2 0,-5-5 0,5-1 0,-3-6 0,0-3 0,-1-3 0,-4-3 0,-3 3 0,-6-3 0,3 0 0,0 0 0,-2-3 0,-4 1 0,1-6 0,-3-3 0,-1 0 0,-3-3 0,0-1 0,-3-7 0,2-1 0,-4-2 0,2 2 0,-2-2 0,0-3 0,-3-2 0,3-2 0,3-4 0,-6 0 0,-3-3 0,-3 0 0,47 0 0,0 0 0,1 0 0,0 0 0,-3 0 0,1 0 0,0 0 0,0 0 0,-45 0 0,1-6 0,1-5 0,1-6 0,5-8 0,0-2 0,8-1 0,-1 1 0,1-4 0,0 4 0,3-2 0,-5-3 0,-1 1 0,3 0 0,-6 6 0,5-6 0,-5 0 0,-2 2 0,-3 4 0,0 4 0,-3-5 0,-1 7 0,1-1 0,2 2 0,3 1 0,6 1 0,3 2 0,-1-2 0,-4 2 0,-2 4 0,-4-2 0,2 4 0,1-6 0,0 3 0,-3-3 0,5 1 0,3 2 0,1-7 0,5 4 0,0-1 0,3 1 0,0 0 0,0-3 0,0-2 0,0 2 0,-4-3 0,-2 5 0,1-5 0,0 3 0,-1-3 0,-3 0 0,2 4 0,1-3 0,-1 2 0,4-6 0,1 1 0,5-4 0,1 0 0,5-2 0,2 0 0,0-3 0,6 1 0,-3-1 0,6-1 0,-3 0 0,3-1 0,-1-4 0,2-2 0,1-3 0,6-3 0,-3 0 0,6-4 0,0 1 0,2 2 0,4 1 0,-2 1 0,5-1 0,-2 3 0,1-3 0,3-3 0,-3-5 0,2-1 0,1 3 0,2-2 0,-1-1 0,4 0 0,-2 0 0,1-2 0,2-6 0,0 4 0,3-1 0,6 3 0,2-1 0,4-1 0,1 2 0,1-1 0,6-2 0,-3 5 0,0-6 0,3 7 0,2-1 0,-1 3 0,1 0 0,1-3 0,2 1 0,0-2 0,0 2 0,0 1 0,0-2 0,0-1 0,0-1 0,0 0 0,0 0 0,0 3 0,0 0 0,0 4 0,0 1 0,8 6 0,6 0 0,2 5 0,4 1 0,4-3 0,2 0 0,2 1 0,0 2 0,-3 2 0,3 3 0,-7-1 0,5 4 0,-3 2 0,3 5 0,-1 0 0,0-3 0,-1 6 0,1-5 0,-3 4 0,6 0 0,-6-2 0,3 1 0,-1-3 0,1 0 0,1 0 0,2-2 0,-1 4 0,1-4 0,5 0 0,1-1 0,1-4 0,-1 5 0,3-1 0,-1 1 0,1 4 0,-3-4 0,1 4 0,1-1 0,2 2 0,1-2 0,2 0 0,-4-1 0,0 0 0,0 3 0,-1-5 0,3 2 0,0-1 0,4 7 0,-4-5 0,1 5 0,-1-2 0,3-1 0,4 4 0,-1-4 0,3 6 0,-3-4 0,-1 2 0,-1-2 0,-4 5 0,-3-4 0,2 1 0,-1 2 0,-2 1 0,-4 2 0,4-1 0,-4-3 0,0 2 0,-6 2 0,0 2 0,-3-3 0,2 3 0,-4 0 0,2 1 0,-2 0 0,3-1 0,-4 1 0,4-1 0,-3 1 0,3-1 0,0 1 0,-3 2 0,0 1 0,1-2 0,-2-4 0,1 4 0,-3-1 0,0 1 0,0-1 0,3-1 0,-1 1 0,-1 2 0,-1 0 0,-4-1 0,7-2 0,-5-1 0,2 4 0,-3 2 0,-3-2 0,-1 0 0,6-2 0,-2 0 0,-2 3 0,4-3 0,-3 7 0,0-6 0,-1 1 0,-3 2 0,-1 1 0,1 3 0,-4 0 0,6-4 0,-3 2 0,6-4 0,-1 5 0,-5-3 0,1 4 0,-1 0 0,1 0 0,-5-4 0,8 7 0,-3-2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4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44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74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9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19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8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81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12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2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5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36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5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2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81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47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80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31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21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7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3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2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5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1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3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1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6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54.png"/><Relationship Id="rId3" Type="http://schemas.openxmlformats.org/officeDocument/2006/relationships/image" Target="../media/image27.png"/><Relationship Id="rId7" Type="http://schemas.openxmlformats.org/officeDocument/2006/relationships/image" Target="../media/image49.em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2.png"/><Relationship Id="rId5" Type="http://schemas.openxmlformats.org/officeDocument/2006/relationships/image" Target="../media/image48.emf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customXml" Target="../ink/ink2.xml"/><Relationship Id="rId9" Type="http://schemas.openxmlformats.org/officeDocument/2006/relationships/image" Target="../media/image50.emf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6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26.png"/><Relationship Id="rId18" Type="http://schemas.openxmlformats.org/officeDocument/2006/relationships/image" Target="../media/image79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3" Type="http://schemas.openxmlformats.org/officeDocument/2006/relationships/image" Target="../media/image85.png"/><Relationship Id="rId7" Type="http://schemas.openxmlformats.org/officeDocument/2006/relationships/image" Target="../media/image930.png"/><Relationship Id="rId12" Type="http://schemas.openxmlformats.org/officeDocument/2006/relationships/image" Target="../media/image9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0.png"/><Relationship Id="rId11" Type="http://schemas.openxmlformats.org/officeDocument/2006/relationships/image" Target="../media/image970.png"/><Relationship Id="rId5" Type="http://schemas.openxmlformats.org/officeDocument/2006/relationships/image" Target="../media/image910.png"/><Relationship Id="rId10" Type="http://schemas.openxmlformats.org/officeDocument/2006/relationships/image" Target="../media/image960.png"/><Relationship Id="rId4" Type="http://schemas.openxmlformats.org/officeDocument/2006/relationships/image" Target="../media/image900.png"/><Relationship Id="rId9" Type="http://schemas.openxmlformats.org/officeDocument/2006/relationships/image" Target="../media/image9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85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0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0.png"/><Relationship Id="rId3" Type="http://schemas.openxmlformats.org/officeDocument/2006/relationships/image" Target="../media/image86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Зображення, що містить знак, зупинка, вулиця, кімната&#10;&#10;Автоматично згенерований опис">
            <a:extLst>
              <a:ext uri="{FF2B5EF4-FFF2-40B4-BE49-F238E27FC236}">
                <a16:creationId xmlns:a16="http://schemas.microsoft.com/office/drawing/2014/main" id="{E6E49EC4-D77D-410F-8CA3-1453FFD80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884">
            <a:off x="3764247" y="5874707"/>
            <a:ext cx="1387612" cy="870329"/>
          </a:xfrm>
          <a:prstGeom prst="rect">
            <a:avLst/>
          </a:prstGeom>
        </p:spPr>
      </p:pic>
      <p:pic>
        <p:nvPicPr>
          <p:cNvPr id="29" name="Рисунок 28" descr="Зображення, що містить знак, вулиця,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21FFA08E-3AE9-4E88-A722-75CD61113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8" y="5820625"/>
            <a:ext cx="964606" cy="964606"/>
          </a:xfrm>
          <a:prstGeom prst="rect">
            <a:avLst/>
          </a:prstGeom>
        </p:spPr>
      </p:pic>
      <p:pic>
        <p:nvPicPr>
          <p:cNvPr id="27" name="Рисунок 26" descr="Зображення, що містить будівля, зупинка, паркан, знак&#10;&#10;Автоматично згенерований опис">
            <a:extLst>
              <a:ext uri="{FF2B5EF4-FFF2-40B4-BE49-F238E27FC236}">
                <a16:creationId xmlns:a16="http://schemas.microsoft.com/office/drawing/2014/main" id="{D6DC03CF-E4A2-4FE1-800F-3FDB245EE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" y="5272734"/>
            <a:ext cx="1398016" cy="1327363"/>
          </a:xfrm>
          <a:prstGeom prst="rect">
            <a:avLst/>
          </a:prstGeom>
        </p:spPr>
      </p:pic>
      <p:pic>
        <p:nvPicPr>
          <p:cNvPr id="25" name="Рисунок 24" descr="Зображення, що містить їжа&#10;&#10;Автоматично згенерований опис">
            <a:extLst>
              <a:ext uri="{FF2B5EF4-FFF2-40B4-BE49-F238E27FC236}">
                <a16:creationId xmlns:a16="http://schemas.microsoft.com/office/drawing/2014/main" id="{A7675908-0FF9-4442-B014-675CECC83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686">
            <a:off x="1613636" y="4290475"/>
            <a:ext cx="1013492" cy="1278633"/>
          </a:xfrm>
          <a:prstGeom prst="rect">
            <a:avLst/>
          </a:prstGeom>
        </p:spPr>
      </p:pic>
      <p:pic>
        <p:nvPicPr>
          <p:cNvPr id="21" name="Рисунок 20" descr="Зображення, що містить знак, надворі, зупин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AB4947AE-FFF3-4CBF-A3D3-4F7AE648C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033">
            <a:off x="1499236" y="2680134"/>
            <a:ext cx="1101743" cy="1101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44C213-BAEF-43F8-BE58-35D36897C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0" y="1429976"/>
            <a:ext cx="915613" cy="915613"/>
          </a:xfrm>
          <a:prstGeom prst="rect">
            <a:avLst/>
          </a:prstGeom>
        </p:spPr>
      </p:pic>
      <p:pic>
        <p:nvPicPr>
          <p:cNvPr id="16" name="Рисунок 15" descr="Зображення, що містить надворі, знак, вулиця, їжа&#10;&#10;Автоматично згенерований опис">
            <a:extLst>
              <a:ext uri="{FF2B5EF4-FFF2-40B4-BE49-F238E27FC236}">
                <a16:creationId xmlns:a16="http://schemas.microsoft.com/office/drawing/2014/main" id="{3C6EA74A-FB5D-421A-A842-014B47CD7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686">
            <a:off x="256645" y="1945227"/>
            <a:ext cx="943375" cy="943375"/>
          </a:xfrm>
          <a:prstGeom prst="rect">
            <a:avLst/>
          </a:prstGeom>
        </p:spPr>
      </p:pic>
      <p:pic>
        <p:nvPicPr>
          <p:cNvPr id="14" name="Рисунок 13" descr="Зображення, що містить надворі, знак, вулиця, фон&#10;&#10;Автоматично згенерований опис">
            <a:extLst>
              <a:ext uri="{FF2B5EF4-FFF2-40B4-BE49-F238E27FC236}">
                <a16:creationId xmlns:a16="http://schemas.microsoft.com/office/drawing/2014/main" id="{D80A4036-1566-4F1D-849A-7A597276F8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191">
            <a:off x="295735" y="203609"/>
            <a:ext cx="1364443" cy="11923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E5DB36-322D-48F9-961F-78B5703CBF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55" y="337370"/>
            <a:ext cx="716160" cy="7860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5" y="2125532"/>
            <a:ext cx="9382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 та його елементи. Опуклі многогранники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1715" y="576868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</a:t>
            </a:r>
            <a:r>
              <a:rPr lang="uk-UA" sz="36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uk-UA" sz="36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CE0143C-7A2B-49AC-AF3E-51C54C8B9C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04">
            <a:off x="114498" y="3475183"/>
            <a:ext cx="1326407" cy="1326407"/>
          </a:xfrm>
          <a:prstGeom prst="rect">
            <a:avLst/>
          </a:prstGeom>
        </p:spPr>
      </p:pic>
      <p:pic>
        <p:nvPicPr>
          <p:cNvPr id="35" name="Рисунок 34" descr="Зображення, що містить їжа, скляний, кружка&#10;&#10;Автоматично згенерований опис">
            <a:extLst>
              <a:ext uri="{FF2B5EF4-FFF2-40B4-BE49-F238E27FC236}">
                <a16:creationId xmlns:a16="http://schemas.microsoft.com/office/drawing/2014/main" id="{301CE667-0E17-45E8-998E-FF92FCF964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849">
            <a:off x="2950120" y="5263834"/>
            <a:ext cx="664948" cy="889637"/>
          </a:xfrm>
          <a:prstGeom prst="rect">
            <a:avLst/>
          </a:prstGeom>
        </p:spPr>
      </p:pic>
      <p:pic>
        <p:nvPicPr>
          <p:cNvPr id="37" name="Рисунок 36" descr="Зображення, що містить малювання, тарілка&#10;&#10;Автоматично згенерований опис">
            <a:extLst>
              <a:ext uri="{FF2B5EF4-FFF2-40B4-BE49-F238E27FC236}">
                <a16:creationId xmlns:a16="http://schemas.microsoft.com/office/drawing/2014/main" id="{670A7930-B86A-4928-8513-5E216E0E5F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7526" y="5423756"/>
            <a:ext cx="862386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Пряма сполучна лінія 214">
            <a:extLst>
              <a:ext uri="{FF2B5EF4-FFF2-40B4-BE49-F238E27FC236}">
                <a16:creationId xmlns:a16="http://schemas.microsoft.com/office/drawing/2014/main" id="{AFF1DDA1-5AA3-426D-8AD9-A4D57448D0E5}"/>
              </a:ext>
            </a:extLst>
          </p:cNvPr>
          <p:cNvCxnSpPr>
            <a:cxnSpLocks/>
          </p:cNvCxnSpPr>
          <p:nvPr/>
        </p:nvCxnSpPr>
        <p:spPr>
          <a:xfrm flipV="1">
            <a:off x="7852968" y="1381317"/>
            <a:ext cx="0" cy="1324135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 сполучна лінія 217">
            <a:extLst>
              <a:ext uri="{FF2B5EF4-FFF2-40B4-BE49-F238E27FC236}">
                <a16:creationId xmlns:a16="http://schemas.microsoft.com/office/drawing/2014/main" id="{898841C0-0474-4AA0-9DD7-2741172F7911}"/>
              </a:ext>
            </a:extLst>
          </p:cNvPr>
          <p:cNvCxnSpPr>
            <a:cxnSpLocks/>
          </p:cNvCxnSpPr>
          <p:nvPr/>
        </p:nvCxnSpPr>
        <p:spPr>
          <a:xfrm flipH="1" flipV="1">
            <a:off x="7827680" y="2667302"/>
            <a:ext cx="759355" cy="1099310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 сполучна лінія 222">
            <a:extLst>
              <a:ext uri="{FF2B5EF4-FFF2-40B4-BE49-F238E27FC236}">
                <a16:creationId xmlns:a16="http://schemas.microsoft.com/office/drawing/2014/main" id="{004F1870-A5FC-4F2A-A237-4FDC8201F0EF}"/>
              </a:ext>
            </a:extLst>
          </p:cNvPr>
          <p:cNvCxnSpPr>
            <a:cxnSpLocks/>
          </p:cNvCxnSpPr>
          <p:nvPr/>
        </p:nvCxnSpPr>
        <p:spPr>
          <a:xfrm flipH="1">
            <a:off x="5898524" y="2699402"/>
            <a:ext cx="1965422" cy="468424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0AA0F78-B166-494C-8DA1-F8EFC18D7582}"/>
              </a:ext>
            </a:extLst>
          </p:cNvPr>
          <p:cNvSpPr/>
          <p:nvPr/>
        </p:nvSpPr>
        <p:spPr>
          <a:xfrm>
            <a:off x="6311368" y="1378703"/>
            <a:ext cx="2344845" cy="1507674"/>
          </a:xfrm>
          <a:custGeom>
            <a:avLst/>
            <a:gdLst>
              <a:gd name="connsiteX0" fmla="*/ 0 w 2319445"/>
              <a:gd name="connsiteY0" fmla="*/ 0 h 478974"/>
              <a:gd name="connsiteX1" fmla="*/ 2319445 w 2319445"/>
              <a:gd name="connsiteY1" fmla="*/ 0 h 478974"/>
              <a:gd name="connsiteX2" fmla="*/ 2319445 w 2319445"/>
              <a:gd name="connsiteY2" fmla="*/ 478974 h 478974"/>
              <a:gd name="connsiteX3" fmla="*/ 0 w 2319445"/>
              <a:gd name="connsiteY3" fmla="*/ 478974 h 478974"/>
              <a:gd name="connsiteX4" fmla="*/ 0 w 2319445"/>
              <a:gd name="connsiteY4" fmla="*/ 0 h 478974"/>
              <a:gd name="connsiteX0" fmla="*/ 0 w 2319445"/>
              <a:gd name="connsiteY0" fmla="*/ 469900 h 948874"/>
              <a:gd name="connsiteX1" fmla="*/ 1515112 w 2319445"/>
              <a:gd name="connsiteY1" fmla="*/ 0 h 948874"/>
              <a:gd name="connsiteX2" fmla="*/ 2319445 w 2319445"/>
              <a:gd name="connsiteY2" fmla="*/ 948874 h 948874"/>
              <a:gd name="connsiteX3" fmla="*/ 0 w 2319445"/>
              <a:gd name="connsiteY3" fmla="*/ 948874 h 948874"/>
              <a:gd name="connsiteX4" fmla="*/ 0 w 2319445"/>
              <a:gd name="connsiteY4" fmla="*/ 469900 h 948874"/>
              <a:gd name="connsiteX0" fmla="*/ 0 w 2319445"/>
              <a:gd name="connsiteY0" fmla="*/ 469900 h 1092807"/>
              <a:gd name="connsiteX1" fmla="*/ 1515112 w 2319445"/>
              <a:gd name="connsiteY1" fmla="*/ 0 h 1092807"/>
              <a:gd name="connsiteX2" fmla="*/ 2319445 w 2319445"/>
              <a:gd name="connsiteY2" fmla="*/ 948874 h 1092807"/>
              <a:gd name="connsiteX3" fmla="*/ 605367 w 2319445"/>
              <a:gd name="connsiteY3" fmla="*/ 1092807 h 1092807"/>
              <a:gd name="connsiteX4" fmla="*/ 0 w 2319445"/>
              <a:gd name="connsiteY4" fmla="*/ 469900 h 1092807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0 w 2319445"/>
              <a:gd name="connsiteY4" fmla="*/ 469900 h 1507674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995365 w 2319445"/>
              <a:gd name="connsiteY4" fmla="*/ 642918 h 1507674"/>
              <a:gd name="connsiteX5" fmla="*/ 0 w 2319445"/>
              <a:gd name="connsiteY5" fmla="*/ 469900 h 1507674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995365 w 2319445"/>
              <a:gd name="connsiteY4" fmla="*/ 642918 h 1507674"/>
              <a:gd name="connsiteX5" fmla="*/ 0 w 2319445"/>
              <a:gd name="connsiteY5" fmla="*/ 469900 h 1507674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995365 w 2319445"/>
              <a:gd name="connsiteY4" fmla="*/ 642918 h 1507674"/>
              <a:gd name="connsiteX5" fmla="*/ 0 w 2319445"/>
              <a:gd name="connsiteY5" fmla="*/ 469900 h 1507674"/>
              <a:gd name="connsiteX0" fmla="*/ 0 w 2344845"/>
              <a:gd name="connsiteY0" fmla="*/ 469900 h 1507674"/>
              <a:gd name="connsiteX1" fmla="*/ 1540512 w 2344845"/>
              <a:gd name="connsiteY1" fmla="*/ 0 h 1507674"/>
              <a:gd name="connsiteX2" fmla="*/ 2344845 w 2344845"/>
              <a:gd name="connsiteY2" fmla="*/ 948874 h 1507674"/>
              <a:gd name="connsiteX3" fmla="*/ 1367367 w 2344845"/>
              <a:gd name="connsiteY3" fmla="*/ 1507674 h 1507674"/>
              <a:gd name="connsiteX4" fmla="*/ 1020765 w 2344845"/>
              <a:gd name="connsiteY4" fmla="*/ 642918 h 1507674"/>
              <a:gd name="connsiteX5" fmla="*/ 0 w 2344845"/>
              <a:gd name="connsiteY5" fmla="*/ 469900 h 1507674"/>
              <a:gd name="connsiteX0" fmla="*/ 0 w 2344845"/>
              <a:gd name="connsiteY0" fmla="*/ 469900 h 1507674"/>
              <a:gd name="connsiteX1" fmla="*/ 1540512 w 2344845"/>
              <a:gd name="connsiteY1" fmla="*/ 0 h 1507674"/>
              <a:gd name="connsiteX2" fmla="*/ 2344845 w 2344845"/>
              <a:gd name="connsiteY2" fmla="*/ 948874 h 1507674"/>
              <a:gd name="connsiteX3" fmla="*/ 1367367 w 2344845"/>
              <a:gd name="connsiteY3" fmla="*/ 1507674 h 1507674"/>
              <a:gd name="connsiteX4" fmla="*/ 1020765 w 2344845"/>
              <a:gd name="connsiteY4" fmla="*/ 642918 h 1507674"/>
              <a:gd name="connsiteX5" fmla="*/ 0 w 2344845"/>
              <a:gd name="connsiteY5" fmla="*/ 469900 h 150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845" h="1507674">
                <a:moveTo>
                  <a:pt x="0" y="469900"/>
                </a:moveTo>
                <a:lnTo>
                  <a:pt x="1540512" y="0"/>
                </a:lnTo>
                <a:lnTo>
                  <a:pt x="2344845" y="948874"/>
                </a:lnTo>
                <a:lnTo>
                  <a:pt x="1367367" y="1507674"/>
                </a:lnTo>
                <a:cubicBezTo>
                  <a:pt x="1219378" y="1282922"/>
                  <a:pt x="1156055" y="799937"/>
                  <a:pt x="1020765" y="642918"/>
                </a:cubicBezTo>
                <a:cubicBezTo>
                  <a:pt x="680510" y="585245"/>
                  <a:pt x="200555" y="540273"/>
                  <a:pt x="0" y="469900"/>
                </a:cubicBez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06EBBFE-6850-48A0-9255-AFE02D67335C}"/>
              </a:ext>
            </a:extLst>
          </p:cNvPr>
          <p:cNvSpPr/>
          <p:nvPr/>
        </p:nvSpPr>
        <p:spPr>
          <a:xfrm>
            <a:off x="5855535" y="1873074"/>
            <a:ext cx="1500266" cy="1665501"/>
          </a:xfrm>
          <a:custGeom>
            <a:avLst/>
            <a:gdLst>
              <a:gd name="connsiteX0" fmla="*/ 0 w 1449466"/>
              <a:gd name="connsiteY0" fmla="*/ 0 h 1149034"/>
              <a:gd name="connsiteX1" fmla="*/ 1449466 w 1449466"/>
              <a:gd name="connsiteY1" fmla="*/ 0 h 1149034"/>
              <a:gd name="connsiteX2" fmla="*/ 1449466 w 1449466"/>
              <a:gd name="connsiteY2" fmla="*/ 1149034 h 1149034"/>
              <a:gd name="connsiteX3" fmla="*/ 0 w 1449466"/>
              <a:gd name="connsiteY3" fmla="*/ 1149034 h 1149034"/>
              <a:gd name="connsiteX4" fmla="*/ 0 w 1449466"/>
              <a:gd name="connsiteY4" fmla="*/ 0 h 1149034"/>
              <a:gd name="connsiteX0" fmla="*/ 359833 w 1449466"/>
              <a:gd name="connsiteY0" fmla="*/ 0 h 1301434"/>
              <a:gd name="connsiteX1" fmla="*/ 1449466 w 1449466"/>
              <a:gd name="connsiteY1" fmla="*/ 152400 h 1301434"/>
              <a:gd name="connsiteX2" fmla="*/ 1449466 w 1449466"/>
              <a:gd name="connsiteY2" fmla="*/ 1301434 h 1301434"/>
              <a:gd name="connsiteX3" fmla="*/ 0 w 1449466"/>
              <a:gd name="connsiteY3" fmla="*/ 1301434 h 1301434"/>
              <a:gd name="connsiteX4" fmla="*/ 359833 w 1449466"/>
              <a:gd name="connsiteY4" fmla="*/ 0 h 1301434"/>
              <a:gd name="connsiteX0" fmla="*/ 359833 w 1449466"/>
              <a:gd name="connsiteY0" fmla="*/ 0 h 1665501"/>
              <a:gd name="connsiteX1" fmla="*/ 1449466 w 1449466"/>
              <a:gd name="connsiteY1" fmla="*/ 152400 h 1665501"/>
              <a:gd name="connsiteX2" fmla="*/ 949932 w 1449466"/>
              <a:gd name="connsiteY2" fmla="*/ 1665501 h 1665501"/>
              <a:gd name="connsiteX3" fmla="*/ 0 w 1449466"/>
              <a:gd name="connsiteY3" fmla="*/ 1301434 h 1665501"/>
              <a:gd name="connsiteX4" fmla="*/ 359833 w 1449466"/>
              <a:gd name="connsiteY4" fmla="*/ 0 h 1665501"/>
              <a:gd name="connsiteX0" fmla="*/ 410633 w 1500266"/>
              <a:gd name="connsiteY0" fmla="*/ 0 h 1665501"/>
              <a:gd name="connsiteX1" fmla="*/ 1500266 w 1500266"/>
              <a:gd name="connsiteY1" fmla="*/ 152400 h 1665501"/>
              <a:gd name="connsiteX2" fmla="*/ 1000732 w 1500266"/>
              <a:gd name="connsiteY2" fmla="*/ 1665501 h 1665501"/>
              <a:gd name="connsiteX3" fmla="*/ 0 w 1500266"/>
              <a:gd name="connsiteY3" fmla="*/ 1305667 h 1665501"/>
              <a:gd name="connsiteX4" fmla="*/ 410633 w 1500266"/>
              <a:gd name="connsiteY4" fmla="*/ 0 h 16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266" h="1665501">
                <a:moveTo>
                  <a:pt x="410633" y="0"/>
                </a:moveTo>
                <a:lnTo>
                  <a:pt x="1500266" y="152400"/>
                </a:lnTo>
                <a:lnTo>
                  <a:pt x="1000732" y="1665501"/>
                </a:lnTo>
                <a:lnTo>
                  <a:pt x="0" y="1305667"/>
                </a:lnTo>
                <a:lnTo>
                  <a:pt x="410633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9520DD1-42D1-42AE-B381-F20A591D6272}"/>
              </a:ext>
            </a:extLst>
          </p:cNvPr>
          <p:cNvSpPr/>
          <p:nvPr/>
        </p:nvSpPr>
        <p:spPr>
          <a:xfrm>
            <a:off x="6838693" y="2071682"/>
            <a:ext cx="820479" cy="1970289"/>
          </a:xfrm>
          <a:custGeom>
            <a:avLst/>
            <a:gdLst>
              <a:gd name="connsiteX0" fmla="*/ 0 w 874454"/>
              <a:gd name="connsiteY0" fmla="*/ 0 h 1624214"/>
              <a:gd name="connsiteX1" fmla="*/ 874454 w 874454"/>
              <a:gd name="connsiteY1" fmla="*/ 0 h 1624214"/>
              <a:gd name="connsiteX2" fmla="*/ 874454 w 874454"/>
              <a:gd name="connsiteY2" fmla="*/ 1624214 h 1624214"/>
              <a:gd name="connsiteX3" fmla="*/ 0 w 874454"/>
              <a:gd name="connsiteY3" fmla="*/ 1624214 h 1624214"/>
              <a:gd name="connsiteX4" fmla="*/ 0 w 874454"/>
              <a:gd name="connsiteY4" fmla="*/ 0 h 1624214"/>
              <a:gd name="connsiteX0" fmla="*/ 504825 w 874454"/>
              <a:gd name="connsiteY0" fmla="*/ 0 h 1913139"/>
              <a:gd name="connsiteX1" fmla="*/ 874454 w 874454"/>
              <a:gd name="connsiteY1" fmla="*/ 288925 h 1913139"/>
              <a:gd name="connsiteX2" fmla="*/ 874454 w 874454"/>
              <a:gd name="connsiteY2" fmla="*/ 1913139 h 1913139"/>
              <a:gd name="connsiteX3" fmla="*/ 0 w 874454"/>
              <a:gd name="connsiteY3" fmla="*/ 1913139 h 1913139"/>
              <a:gd name="connsiteX4" fmla="*/ 504825 w 874454"/>
              <a:gd name="connsiteY4" fmla="*/ 0 h 1913139"/>
              <a:gd name="connsiteX0" fmla="*/ 504825 w 874454"/>
              <a:gd name="connsiteY0" fmla="*/ 0 h 1913139"/>
              <a:gd name="connsiteX1" fmla="*/ 810954 w 874454"/>
              <a:gd name="connsiteY1" fmla="*/ 822325 h 1913139"/>
              <a:gd name="connsiteX2" fmla="*/ 874454 w 874454"/>
              <a:gd name="connsiteY2" fmla="*/ 1913139 h 1913139"/>
              <a:gd name="connsiteX3" fmla="*/ 0 w 874454"/>
              <a:gd name="connsiteY3" fmla="*/ 1913139 h 1913139"/>
              <a:gd name="connsiteX4" fmla="*/ 504825 w 874454"/>
              <a:gd name="connsiteY4" fmla="*/ 0 h 1913139"/>
              <a:gd name="connsiteX0" fmla="*/ 492125 w 861754"/>
              <a:gd name="connsiteY0" fmla="*/ 0 h 1913139"/>
              <a:gd name="connsiteX1" fmla="*/ 798254 w 861754"/>
              <a:gd name="connsiteY1" fmla="*/ 822325 h 1913139"/>
              <a:gd name="connsiteX2" fmla="*/ 861754 w 861754"/>
              <a:gd name="connsiteY2" fmla="*/ 1913139 h 1913139"/>
              <a:gd name="connsiteX3" fmla="*/ 0 w 861754"/>
              <a:gd name="connsiteY3" fmla="*/ 1675014 h 1913139"/>
              <a:gd name="connsiteX4" fmla="*/ 492125 w 861754"/>
              <a:gd name="connsiteY4" fmla="*/ 0 h 1913139"/>
              <a:gd name="connsiteX0" fmla="*/ 514350 w 883979"/>
              <a:gd name="connsiteY0" fmla="*/ 0 h 1913139"/>
              <a:gd name="connsiteX1" fmla="*/ 820479 w 883979"/>
              <a:gd name="connsiteY1" fmla="*/ 822325 h 1913139"/>
              <a:gd name="connsiteX2" fmla="*/ 883979 w 883979"/>
              <a:gd name="connsiteY2" fmla="*/ 1913139 h 1913139"/>
              <a:gd name="connsiteX3" fmla="*/ 0 w 883979"/>
              <a:gd name="connsiteY3" fmla="*/ 1487689 h 1913139"/>
              <a:gd name="connsiteX4" fmla="*/ 514350 w 883979"/>
              <a:gd name="connsiteY4" fmla="*/ 0 h 1913139"/>
              <a:gd name="connsiteX0" fmla="*/ 514350 w 820479"/>
              <a:gd name="connsiteY0" fmla="*/ 0 h 1970289"/>
              <a:gd name="connsiteX1" fmla="*/ 820479 w 820479"/>
              <a:gd name="connsiteY1" fmla="*/ 822325 h 1970289"/>
              <a:gd name="connsiteX2" fmla="*/ 458529 w 820479"/>
              <a:gd name="connsiteY2" fmla="*/ 1970289 h 1970289"/>
              <a:gd name="connsiteX3" fmla="*/ 0 w 820479"/>
              <a:gd name="connsiteY3" fmla="*/ 1487689 h 1970289"/>
              <a:gd name="connsiteX4" fmla="*/ 514350 w 820479"/>
              <a:gd name="connsiteY4" fmla="*/ 0 h 197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79" h="1970289">
                <a:moveTo>
                  <a:pt x="514350" y="0"/>
                </a:moveTo>
                <a:lnTo>
                  <a:pt x="820479" y="822325"/>
                </a:lnTo>
                <a:lnTo>
                  <a:pt x="458529" y="1970289"/>
                </a:lnTo>
                <a:lnTo>
                  <a:pt x="0" y="1487689"/>
                </a:lnTo>
                <a:lnTo>
                  <a:pt x="51435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2E61374-A707-46EE-8F76-141165756850}"/>
              </a:ext>
            </a:extLst>
          </p:cNvPr>
          <p:cNvSpPr/>
          <p:nvPr/>
        </p:nvSpPr>
        <p:spPr>
          <a:xfrm>
            <a:off x="7300243" y="2315033"/>
            <a:ext cx="1375020" cy="1722556"/>
          </a:xfrm>
          <a:custGeom>
            <a:avLst/>
            <a:gdLst>
              <a:gd name="connsiteX0" fmla="*/ 0 w 1362320"/>
              <a:gd name="connsiteY0" fmla="*/ 0 h 1697156"/>
              <a:gd name="connsiteX1" fmla="*/ 1362320 w 1362320"/>
              <a:gd name="connsiteY1" fmla="*/ 0 h 1697156"/>
              <a:gd name="connsiteX2" fmla="*/ 1362320 w 1362320"/>
              <a:gd name="connsiteY2" fmla="*/ 1697156 h 1697156"/>
              <a:gd name="connsiteX3" fmla="*/ 0 w 1362320"/>
              <a:gd name="connsiteY3" fmla="*/ 1697156 h 1697156"/>
              <a:gd name="connsiteX4" fmla="*/ 0 w 1362320"/>
              <a:gd name="connsiteY4" fmla="*/ 0 h 1697156"/>
              <a:gd name="connsiteX0" fmla="*/ 371475 w 1362320"/>
              <a:gd name="connsiteY0" fmla="*/ 555625 h 1697156"/>
              <a:gd name="connsiteX1" fmla="*/ 1362320 w 1362320"/>
              <a:gd name="connsiteY1" fmla="*/ 0 h 1697156"/>
              <a:gd name="connsiteX2" fmla="*/ 1362320 w 1362320"/>
              <a:gd name="connsiteY2" fmla="*/ 1697156 h 1697156"/>
              <a:gd name="connsiteX3" fmla="*/ 0 w 1362320"/>
              <a:gd name="connsiteY3" fmla="*/ 1697156 h 1697156"/>
              <a:gd name="connsiteX4" fmla="*/ 371475 w 1362320"/>
              <a:gd name="connsiteY4" fmla="*/ 555625 h 1697156"/>
              <a:gd name="connsiteX0" fmla="*/ 371475 w 1362320"/>
              <a:gd name="connsiteY0" fmla="*/ 574675 h 1716206"/>
              <a:gd name="connsiteX1" fmla="*/ 1362320 w 1362320"/>
              <a:gd name="connsiteY1" fmla="*/ 0 h 1716206"/>
              <a:gd name="connsiteX2" fmla="*/ 1362320 w 1362320"/>
              <a:gd name="connsiteY2" fmla="*/ 1716206 h 1716206"/>
              <a:gd name="connsiteX3" fmla="*/ 0 w 1362320"/>
              <a:gd name="connsiteY3" fmla="*/ 1716206 h 1716206"/>
              <a:gd name="connsiteX4" fmla="*/ 371475 w 1362320"/>
              <a:gd name="connsiteY4" fmla="*/ 574675 h 1716206"/>
              <a:gd name="connsiteX0" fmla="*/ 371475 w 1375020"/>
              <a:gd name="connsiteY0" fmla="*/ 581025 h 1722556"/>
              <a:gd name="connsiteX1" fmla="*/ 1375020 w 1375020"/>
              <a:gd name="connsiteY1" fmla="*/ 0 h 1722556"/>
              <a:gd name="connsiteX2" fmla="*/ 1362320 w 1375020"/>
              <a:gd name="connsiteY2" fmla="*/ 1722556 h 1722556"/>
              <a:gd name="connsiteX3" fmla="*/ 0 w 1375020"/>
              <a:gd name="connsiteY3" fmla="*/ 1722556 h 1722556"/>
              <a:gd name="connsiteX4" fmla="*/ 371475 w 1375020"/>
              <a:gd name="connsiteY4" fmla="*/ 581025 h 1722556"/>
              <a:gd name="connsiteX0" fmla="*/ 371475 w 1375020"/>
              <a:gd name="connsiteY0" fmla="*/ 581025 h 1722556"/>
              <a:gd name="connsiteX1" fmla="*/ 1375020 w 1375020"/>
              <a:gd name="connsiteY1" fmla="*/ 0 h 1722556"/>
              <a:gd name="connsiteX2" fmla="*/ 1314695 w 1375020"/>
              <a:gd name="connsiteY2" fmla="*/ 1468556 h 1722556"/>
              <a:gd name="connsiteX3" fmla="*/ 0 w 1375020"/>
              <a:gd name="connsiteY3" fmla="*/ 1722556 h 1722556"/>
              <a:gd name="connsiteX4" fmla="*/ 371475 w 1375020"/>
              <a:gd name="connsiteY4" fmla="*/ 581025 h 172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20" h="1722556">
                <a:moveTo>
                  <a:pt x="371475" y="581025"/>
                </a:moveTo>
                <a:lnTo>
                  <a:pt x="1375020" y="0"/>
                </a:lnTo>
                <a:cubicBezTo>
                  <a:pt x="1370787" y="574185"/>
                  <a:pt x="1318928" y="894371"/>
                  <a:pt x="1314695" y="1468556"/>
                </a:cubicBezTo>
                <a:lnTo>
                  <a:pt x="0" y="1722556"/>
                </a:lnTo>
                <a:lnTo>
                  <a:pt x="371475" y="581025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1" name="Пряма сполучна лінія 160">
            <a:extLst>
              <a:ext uri="{FF2B5EF4-FFF2-40B4-BE49-F238E27FC236}">
                <a16:creationId xmlns:a16="http://schemas.microsoft.com/office/drawing/2014/main" id="{CC8CBC78-8DE8-400A-A052-223294ACBF9A}"/>
              </a:ext>
            </a:extLst>
          </p:cNvPr>
          <p:cNvCxnSpPr>
            <a:cxnSpLocks/>
          </p:cNvCxnSpPr>
          <p:nvPr/>
        </p:nvCxnSpPr>
        <p:spPr>
          <a:xfrm flipV="1">
            <a:off x="3664059" y="4006626"/>
            <a:ext cx="0" cy="183562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 сполучна лінія 165">
            <a:extLst>
              <a:ext uri="{FF2B5EF4-FFF2-40B4-BE49-F238E27FC236}">
                <a16:creationId xmlns:a16="http://schemas.microsoft.com/office/drawing/2014/main" id="{AD4AF1ED-D044-4F61-B902-1587004E6910}"/>
              </a:ext>
            </a:extLst>
          </p:cNvPr>
          <p:cNvCxnSpPr>
            <a:cxnSpLocks/>
          </p:cNvCxnSpPr>
          <p:nvPr/>
        </p:nvCxnSpPr>
        <p:spPr>
          <a:xfrm flipV="1">
            <a:off x="4562249" y="4019421"/>
            <a:ext cx="0" cy="183562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 сполучна лінія 166">
            <a:extLst>
              <a:ext uri="{FF2B5EF4-FFF2-40B4-BE49-F238E27FC236}">
                <a16:creationId xmlns:a16="http://schemas.microsoft.com/office/drawing/2014/main" id="{61877E61-59B8-4389-B9EB-7B54CD260EAD}"/>
              </a:ext>
            </a:extLst>
          </p:cNvPr>
          <p:cNvCxnSpPr>
            <a:cxnSpLocks/>
          </p:cNvCxnSpPr>
          <p:nvPr/>
        </p:nvCxnSpPr>
        <p:spPr>
          <a:xfrm flipH="1">
            <a:off x="3285522" y="5806143"/>
            <a:ext cx="384981" cy="48680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 сполучна лінія 171">
            <a:extLst>
              <a:ext uri="{FF2B5EF4-FFF2-40B4-BE49-F238E27FC236}">
                <a16:creationId xmlns:a16="http://schemas.microsoft.com/office/drawing/2014/main" id="{38DA6FC7-A2AF-46D9-9EBC-026EC68F306F}"/>
              </a:ext>
            </a:extLst>
          </p:cNvPr>
          <p:cNvCxnSpPr>
            <a:cxnSpLocks/>
          </p:cNvCxnSpPr>
          <p:nvPr/>
        </p:nvCxnSpPr>
        <p:spPr>
          <a:xfrm flipH="1">
            <a:off x="3620855" y="5820133"/>
            <a:ext cx="924641" cy="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 сполучна лінія 174">
            <a:extLst>
              <a:ext uri="{FF2B5EF4-FFF2-40B4-BE49-F238E27FC236}">
                <a16:creationId xmlns:a16="http://schemas.microsoft.com/office/drawing/2014/main" id="{9EEFD231-BE08-453D-9EE4-AC5A22259C14}"/>
              </a:ext>
            </a:extLst>
          </p:cNvPr>
          <p:cNvCxnSpPr>
            <a:cxnSpLocks/>
          </p:cNvCxnSpPr>
          <p:nvPr/>
        </p:nvCxnSpPr>
        <p:spPr>
          <a:xfrm flipH="1" flipV="1">
            <a:off x="4562120" y="5820133"/>
            <a:ext cx="605372" cy="332887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Прямокутник 295">
            <a:extLst>
              <a:ext uri="{FF2B5EF4-FFF2-40B4-BE49-F238E27FC236}">
                <a16:creationId xmlns:a16="http://schemas.microsoft.com/office/drawing/2014/main" id="{688A8699-CB77-4BFE-9B3C-177703BD0099}"/>
              </a:ext>
            </a:extLst>
          </p:cNvPr>
          <p:cNvSpPr/>
          <p:nvPr/>
        </p:nvSpPr>
        <p:spPr>
          <a:xfrm>
            <a:off x="3276567" y="4502814"/>
            <a:ext cx="583498" cy="2217681"/>
          </a:xfrm>
          <a:custGeom>
            <a:avLst/>
            <a:gdLst>
              <a:gd name="connsiteX0" fmla="*/ 0 w 583498"/>
              <a:gd name="connsiteY0" fmla="*/ 0 h 2217681"/>
              <a:gd name="connsiteX1" fmla="*/ 583498 w 583498"/>
              <a:gd name="connsiteY1" fmla="*/ 0 h 2217681"/>
              <a:gd name="connsiteX2" fmla="*/ 583498 w 583498"/>
              <a:gd name="connsiteY2" fmla="*/ 2217681 h 2217681"/>
              <a:gd name="connsiteX3" fmla="*/ 0 w 583498"/>
              <a:gd name="connsiteY3" fmla="*/ 2217681 h 2217681"/>
              <a:gd name="connsiteX4" fmla="*/ 0 w 5834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259080 h 2217681"/>
              <a:gd name="connsiteX2" fmla="*/ 583498 w 583498"/>
              <a:gd name="connsiteY2" fmla="*/ 2217681 h 2217681"/>
              <a:gd name="connsiteX3" fmla="*/ 0 w 583498"/>
              <a:gd name="connsiteY3" fmla="*/ 2217681 h 2217681"/>
              <a:gd name="connsiteX4" fmla="*/ 0 w 583498"/>
              <a:gd name="connsiteY4" fmla="*/ 0 h 2217681"/>
              <a:gd name="connsiteX0" fmla="*/ 0 w 608898"/>
              <a:gd name="connsiteY0" fmla="*/ 0 h 2217681"/>
              <a:gd name="connsiteX1" fmla="*/ 608898 w 608898"/>
              <a:gd name="connsiteY1" fmla="*/ 386080 h 2217681"/>
              <a:gd name="connsiteX2" fmla="*/ 583498 w 608898"/>
              <a:gd name="connsiteY2" fmla="*/ 2217681 h 2217681"/>
              <a:gd name="connsiteX3" fmla="*/ 0 w 608898"/>
              <a:gd name="connsiteY3" fmla="*/ 2217681 h 2217681"/>
              <a:gd name="connsiteX4" fmla="*/ 0 w 6088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360680 h 2217681"/>
              <a:gd name="connsiteX2" fmla="*/ 583498 w 583498"/>
              <a:gd name="connsiteY2" fmla="*/ 2217681 h 2217681"/>
              <a:gd name="connsiteX3" fmla="*/ 0 w 583498"/>
              <a:gd name="connsiteY3" fmla="*/ 2217681 h 2217681"/>
              <a:gd name="connsiteX4" fmla="*/ 0 w 5834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360680 h 2217681"/>
              <a:gd name="connsiteX2" fmla="*/ 583498 w 583498"/>
              <a:gd name="connsiteY2" fmla="*/ 2217681 h 2217681"/>
              <a:gd name="connsiteX3" fmla="*/ 15240 w 583498"/>
              <a:gd name="connsiteY3" fmla="*/ 1907801 h 2217681"/>
              <a:gd name="connsiteX4" fmla="*/ 0 w 5834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360680 h 2217681"/>
              <a:gd name="connsiteX2" fmla="*/ 583498 w 583498"/>
              <a:gd name="connsiteY2" fmla="*/ 2217681 h 2217681"/>
              <a:gd name="connsiteX3" fmla="*/ 0 w 583498"/>
              <a:gd name="connsiteY3" fmla="*/ 1831601 h 2217681"/>
              <a:gd name="connsiteX4" fmla="*/ 0 w 583498"/>
              <a:gd name="connsiteY4" fmla="*/ 0 h 22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98" h="2217681">
                <a:moveTo>
                  <a:pt x="0" y="0"/>
                </a:moveTo>
                <a:lnTo>
                  <a:pt x="583498" y="360680"/>
                </a:lnTo>
                <a:lnTo>
                  <a:pt x="583498" y="2217681"/>
                </a:lnTo>
                <a:lnTo>
                  <a:pt x="0" y="1831601"/>
                </a:lnTo>
                <a:lnTo>
                  <a:pt x="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7" name="Прямокутник 296">
            <a:extLst>
              <a:ext uri="{FF2B5EF4-FFF2-40B4-BE49-F238E27FC236}">
                <a16:creationId xmlns:a16="http://schemas.microsoft.com/office/drawing/2014/main" id="{26B56A91-211D-4B84-8669-9EB66F629322}"/>
              </a:ext>
            </a:extLst>
          </p:cNvPr>
          <p:cNvSpPr/>
          <p:nvPr/>
        </p:nvSpPr>
        <p:spPr>
          <a:xfrm>
            <a:off x="3875940" y="4853130"/>
            <a:ext cx="935051" cy="1868735"/>
          </a:xfrm>
          <a:custGeom>
            <a:avLst/>
            <a:gdLst>
              <a:gd name="connsiteX0" fmla="*/ 0 w 963626"/>
              <a:gd name="connsiteY0" fmla="*/ 0 h 1824285"/>
              <a:gd name="connsiteX1" fmla="*/ 963626 w 963626"/>
              <a:gd name="connsiteY1" fmla="*/ 0 h 1824285"/>
              <a:gd name="connsiteX2" fmla="*/ 963626 w 963626"/>
              <a:gd name="connsiteY2" fmla="*/ 1824285 h 1824285"/>
              <a:gd name="connsiteX3" fmla="*/ 0 w 963626"/>
              <a:gd name="connsiteY3" fmla="*/ 1824285 h 1824285"/>
              <a:gd name="connsiteX4" fmla="*/ 0 w 963626"/>
              <a:gd name="connsiteY4" fmla="*/ 0 h 1824285"/>
              <a:gd name="connsiteX0" fmla="*/ 0 w 963626"/>
              <a:gd name="connsiteY0" fmla="*/ 31750 h 1856035"/>
              <a:gd name="connsiteX1" fmla="*/ 938226 w 963626"/>
              <a:gd name="connsiteY1" fmla="*/ 0 h 1856035"/>
              <a:gd name="connsiteX2" fmla="*/ 963626 w 963626"/>
              <a:gd name="connsiteY2" fmla="*/ 1856035 h 1856035"/>
              <a:gd name="connsiteX3" fmla="*/ 0 w 963626"/>
              <a:gd name="connsiteY3" fmla="*/ 1856035 h 1856035"/>
              <a:gd name="connsiteX4" fmla="*/ 0 w 963626"/>
              <a:gd name="connsiteY4" fmla="*/ 31750 h 1856035"/>
              <a:gd name="connsiteX0" fmla="*/ 15875 w 963626"/>
              <a:gd name="connsiteY0" fmla="*/ 25400 h 1856035"/>
              <a:gd name="connsiteX1" fmla="*/ 938226 w 963626"/>
              <a:gd name="connsiteY1" fmla="*/ 0 h 1856035"/>
              <a:gd name="connsiteX2" fmla="*/ 963626 w 963626"/>
              <a:gd name="connsiteY2" fmla="*/ 1856035 h 1856035"/>
              <a:gd name="connsiteX3" fmla="*/ 0 w 963626"/>
              <a:gd name="connsiteY3" fmla="*/ 1856035 h 1856035"/>
              <a:gd name="connsiteX4" fmla="*/ 15875 w 963626"/>
              <a:gd name="connsiteY4" fmla="*/ 25400 h 1856035"/>
              <a:gd name="connsiteX0" fmla="*/ 0 w 947751"/>
              <a:gd name="connsiteY0" fmla="*/ 25400 h 1868735"/>
              <a:gd name="connsiteX1" fmla="*/ 922351 w 947751"/>
              <a:gd name="connsiteY1" fmla="*/ 0 h 1868735"/>
              <a:gd name="connsiteX2" fmla="*/ 947751 w 947751"/>
              <a:gd name="connsiteY2" fmla="*/ 1856035 h 1868735"/>
              <a:gd name="connsiteX3" fmla="*/ 3175 w 947751"/>
              <a:gd name="connsiteY3" fmla="*/ 1868735 h 1868735"/>
              <a:gd name="connsiteX4" fmla="*/ 0 w 947751"/>
              <a:gd name="connsiteY4" fmla="*/ 25400 h 1868735"/>
              <a:gd name="connsiteX0" fmla="*/ 0 w 935051"/>
              <a:gd name="connsiteY0" fmla="*/ 25400 h 1868735"/>
              <a:gd name="connsiteX1" fmla="*/ 922351 w 935051"/>
              <a:gd name="connsiteY1" fmla="*/ 0 h 1868735"/>
              <a:gd name="connsiteX2" fmla="*/ 935051 w 935051"/>
              <a:gd name="connsiteY2" fmla="*/ 1811585 h 1868735"/>
              <a:gd name="connsiteX3" fmla="*/ 3175 w 935051"/>
              <a:gd name="connsiteY3" fmla="*/ 1868735 h 1868735"/>
              <a:gd name="connsiteX4" fmla="*/ 0 w 935051"/>
              <a:gd name="connsiteY4" fmla="*/ 25400 h 186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51" h="1868735">
                <a:moveTo>
                  <a:pt x="0" y="25400"/>
                </a:moveTo>
                <a:lnTo>
                  <a:pt x="922351" y="0"/>
                </a:lnTo>
                <a:cubicBezTo>
                  <a:pt x="926584" y="603862"/>
                  <a:pt x="930818" y="1207723"/>
                  <a:pt x="935051" y="1811585"/>
                </a:cubicBezTo>
                <a:lnTo>
                  <a:pt x="3175" y="1868735"/>
                </a:lnTo>
                <a:cubicBezTo>
                  <a:pt x="2117" y="1254290"/>
                  <a:pt x="1058" y="639845"/>
                  <a:pt x="0" y="2540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8" name="Прямокутник 297">
            <a:extLst>
              <a:ext uri="{FF2B5EF4-FFF2-40B4-BE49-F238E27FC236}">
                <a16:creationId xmlns:a16="http://schemas.microsoft.com/office/drawing/2014/main" id="{3E0E29BC-28C3-4F55-A5AA-4C3271095F0A}"/>
              </a:ext>
            </a:extLst>
          </p:cNvPr>
          <p:cNvSpPr/>
          <p:nvPr/>
        </p:nvSpPr>
        <p:spPr>
          <a:xfrm>
            <a:off x="4802739" y="4338589"/>
            <a:ext cx="364289" cy="2332595"/>
          </a:xfrm>
          <a:custGeom>
            <a:avLst/>
            <a:gdLst>
              <a:gd name="connsiteX0" fmla="*/ 0 w 368522"/>
              <a:gd name="connsiteY0" fmla="*/ 0 h 2311428"/>
              <a:gd name="connsiteX1" fmla="*/ 368522 w 368522"/>
              <a:gd name="connsiteY1" fmla="*/ 0 h 2311428"/>
              <a:gd name="connsiteX2" fmla="*/ 368522 w 368522"/>
              <a:gd name="connsiteY2" fmla="*/ 2311428 h 2311428"/>
              <a:gd name="connsiteX3" fmla="*/ 0 w 368522"/>
              <a:gd name="connsiteY3" fmla="*/ 2311428 h 2311428"/>
              <a:gd name="connsiteX4" fmla="*/ 0 w 368522"/>
              <a:gd name="connsiteY4" fmla="*/ 0 h 2311428"/>
              <a:gd name="connsiteX0" fmla="*/ 4234 w 368522"/>
              <a:gd name="connsiteY0" fmla="*/ 452966 h 2311428"/>
              <a:gd name="connsiteX1" fmla="*/ 368522 w 368522"/>
              <a:gd name="connsiteY1" fmla="*/ 0 h 2311428"/>
              <a:gd name="connsiteX2" fmla="*/ 368522 w 368522"/>
              <a:gd name="connsiteY2" fmla="*/ 2311428 h 2311428"/>
              <a:gd name="connsiteX3" fmla="*/ 0 w 368522"/>
              <a:gd name="connsiteY3" fmla="*/ 2311428 h 2311428"/>
              <a:gd name="connsiteX4" fmla="*/ 4234 w 368522"/>
              <a:gd name="connsiteY4" fmla="*/ 452966 h 2311428"/>
              <a:gd name="connsiteX0" fmla="*/ 4234 w 368522"/>
              <a:gd name="connsiteY0" fmla="*/ 495299 h 2353761"/>
              <a:gd name="connsiteX1" fmla="*/ 360055 w 368522"/>
              <a:gd name="connsiteY1" fmla="*/ 0 h 2353761"/>
              <a:gd name="connsiteX2" fmla="*/ 368522 w 368522"/>
              <a:gd name="connsiteY2" fmla="*/ 2353761 h 2353761"/>
              <a:gd name="connsiteX3" fmla="*/ 0 w 368522"/>
              <a:gd name="connsiteY3" fmla="*/ 2353761 h 2353761"/>
              <a:gd name="connsiteX4" fmla="*/ 4234 w 368522"/>
              <a:gd name="connsiteY4" fmla="*/ 495299 h 2353761"/>
              <a:gd name="connsiteX0" fmla="*/ 4234 w 364289"/>
              <a:gd name="connsiteY0" fmla="*/ 495299 h 2353761"/>
              <a:gd name="connsiteX1" fmla="*/ 360055 w 364289"/>
              <a:gd name="connsiteY1" fmla="*/ 0 h 2353761"/>
              <a:gd name="connsiteX2" fmla="*/ 364289 w 364289"/>
              <a:gd name="connsiteY2" fmla="*/ 1820361 h 2353761"/>
              <a:gd name="connsiteX3" fmla="*/ 0 w 364289"/>
              <a:gd name="connsiteY3" fmla="*/ 2353761 h 2353761"/>
              <a:gd name="connsiteX4" fmla="*/ 4234 w 364289"/>
              <a:gd name="connsiteY4" fmla="*/ 495299 h 2353761"/>
              <a:gd name="connsiteX0" fmla="*/ 4234 w 364289"/>
              <a:gd name="connsiteY0" fmla="*/ 495299 h 2332595"/>
              <a:gd name="connsiteX1" fmla="*/ 360055 w 364289"/>
              <a:gd name="connsiteY1" fmla="*/ 0 h 2332595"/>
              <a:gd name="connsiteX2" fmla="*/ 364289 w 364289"/>
              <a:gd name="connsiteY2" fmla="*/ 1820361 h 2332595"/>
              <a:gd name="connsiteX3" fmla="*/ 0 w 364289"/>
              <a:gd name="connsiteY3" fmla="*/ 2332595 h 2332595"/>
              <a:gd name="connsiteX4" fmla="*/ 4234 w 364289"/>
              <a:gd name="connsiteY4" fmla="*/ 495299 h 23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89" h="2332595">
                <a:moveTo>
                  <a:pt x="4234" y="495299"/>
                </a:moveTo>
                <a:lnTo>
                  <a:pt x="360055" y="0"/>
                </a:lnTo>
                <a:cubicBezTo>
                  <a:pt x="362877" y="784587"/>
                  <a:pt x="361467" y="1035774"/>
                  <a:pt x="364289" y="1820361"/>
                </a:cubicBezTo>
                <a:lnTo>
                  <a:pt x="0" y="2332595"/>
                </a:lnTo>
                <a:cubicBezTo>
                  <a:pt x="1411" y="1713108"/>
                  <a:pt x="2823" y="1114786"/>
                  <a:pt x="4234" y="495299"/>
                </a:cubicBez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9" name="Прямокутник 298">
            <a:extLst>
              <a:ext uri="{FF2B5EF4-FFF2-40B4-BE49-F238E27FC236}">
                <a16:creationId xmlns:a16="http://schemas.microsoft.com/office/drawing/2014/main" id="{D1DA9072-A90D-4624-9048-28295655B517}"/>
              </a:ext>
            </a:extLst>
          </p:cNvPr>
          <p:cNvSpPr/>
          <p:nvPr/>
        </p:nvSpPr>
        <p:spPr>
          <a:xfrm>
            <a:off x="3297766" y="4006627"/>
            <a:ext cx="1858433" cy="880314"/>
          </a:xfrm>
          <a:custGeom>
            <a:avLst/>
            <a:gdLst>
              <a:gd name="connsiteX0" fmla="*/ 0 w 1174352"/>
              <a:gd name="connsiteY0" fmla="*/ 0 h 846447"/>
              <a:gd name="connsiteX1" fmla="*/ 1174352 w 1174352"/>
              <a:gd name="connsiteY1" fmla="*/ 0 h 846447"/>
              <a:gd name="connsiteX2" fmla="*/ 1174352 w 1174352"/>
              <a:gd name="connsiteY2" fmla="*/ 846447 h 846447"/>
              <a:gd name="connsiteX3" fmla="*/ 0 w 1174352"/>
              <a:gd name="connsiteY3" fmla="*/ 846447 h 846447"/>
              <a:gd name="connsiteX4" fmla="*/ 0 w 1174352"/>
              <a:gd name="connsiteY4" fmla="*/ 0 h 846447"/>
              <a:gd name="connsiteX0" fmla="*/ 0 w 1174352"/>
              <a:gd name="connsiteY0" fmla="*/ 0 h 846447"/>
              <a:gd name="connsiteX1" fmla="*/ 933052 w 1174352"/>
              <a:gd name="connsiteY1" fmla="*/ 0 h 846447"/>
              <a:gd name="connsiteX2" fmla="*/ 1174352 w 1174352"/>
              <a:gd name="connsiteY2" fmla="*/ 846447 h 846447"/>
              <a:gd name="connsiteX3" fmla="*/ 0 w 1174352"/>
              <a:gd name="connsiteY3" fmla="*/ 846447 h 846447"/>
              <a:gd name="connsiteX4" fmla="*/ 0 w 1174352"/>
              <a:gd name="connsiteY4" fmla="*/ 0 h 846447"/>
              <a:gd name="connsiteX0" fmla="*/ 0 w 1496182"/>
              <a:gd name="connsiteY0" fmla="*/ 0 h 846447"/>
              <a:gd name="connsiteX1" fmla="*/ 933052 w 1496182"/>
              <a:gd name="connsiteY1" fmla="*/ 0 h 846447"/>
              <a:gd name="connsiteX2" fmla="*/ 1496182 w 1496182"/>
              <a:gd name="connsiteY2" fmla="*/ 326395 h 846447"/>
              <a:gd name="connsiteX3" fmla="*/ 1174352 w 1496182"/>
              <a:gd name="connsiteY3" fmla="*/ 846447 h 846447"/>
              <a:gd name="connsiteX4" fmla="*/ 0 w 1496182"/>
              <a:gd name="connsiteY4" fmla="*/ 846447 h 846447"/>
              <a:gd name="connsiteX5" fmla="*/ 0 w 1496182"/>
              <a:gd name="connsiteY5" fmla="*/ 0 h 846447"/>
              <a:gd name="connsiteX0" fmla="*/ 0 w 1496182"/>
              <a:gd name="connsiteY0" fmla="*/ 0 h 846447"/>
              <a:gd name="connsiteX1" fmla="*/ 933052 w 1496182"/>
              <a:gd name="connsiteY1" fmla="*/ 0 h 846447"/>
              <a:gd name="connsiteX2" fmla="*/ 1496182 w 1496182"/>
              <a:gd name="connsiteY2" fmla="*/ 326395 h 846447"/>
              <a:gd name="connsiteX3" fmla="*/ 1174352 w 1496182"/>
              <a:gd name="connsiteY3" fmla="*/ 846447 h 846447"/>
              <a:gd name="connsiteX4" fmla="*/ 0 w 1496182"/>
              <a:gd name="connsiteY4" fmla="*/ 846447 h 846447"/>
              <a:gd name="connsiteX5" fmla="*/ 0 w 1496182"/>
              <a:gd name="connsiteY5" fmla="*/ 0 h 846447"/>
              <a:gd name="connsiteX0" fmla="*/ 0 w 1496182"/>
              <a:gd name="connsiteY0" fmla="*/ 0 h 846447"/>
              <a:gd name="connsiteX1" fmla="*/ 933052 w 1496182"/>
              <a:gd name="connsiteY1" fmla="*/ 0 h 846447"/>
              <a:gd name="connsiteX2" fmla="*/ 1496182 w 1496182"/>
              <a:gd name="connsiteY2" fmla="*/ 326395 h 846447"/>
              <a:gd name="connsiteX3" fmla="*/ 1174352 w 1496182"/>
              <a:gd name="connsiteY3" fmla="*/ 846447 h 846447"/>
              <a:gd name="connsiteX4" fmla="*/ 0 w 1496182"/>
              <a:gd name="connsiteY4" fmla="*/ 846447 h 846447"/>
              <a:gd name="connsiteX5" fmla="*/ 0 w 1496182"/>
              <a:gd name="connsiteY5" fmla="*/ 0 h 846447"/>
              <a:gd name="connsiteX0" fmla="*/ 0 w 1496182"/>
              <a:gd name="connsiteY0" fmla="*/ 0 h 850681"/>
              <a:gd name="connsiteX1" fmla="*/ 933052 w 1496182"/>
              <a:gd name="connsiteY1" fmla="*/ 0 h 850681"/>
              <a:gd name="connsiteX2" fmla="*/ 1496182 w 1496182"/>
              <a:gd name="connsiteY2" fmla="*/ 326395 h 850681"/>
              <a:gd name="connsiteX3" fmla="*/ 1127786 w 1496182"/>
              <a:gd name="connsiteY3" fmla="*/ 850681 h 850681"/>
              <a:gd name="connsiteX4" fmla="*/ 0 w 1496182"/>
              <a:gd name="connsiteY4" fmla="*/ 846447 h 850681"/>
              <a:gd name="connsiteX5" fmla="*/ 0 w 1496182"/>
              <a:gd name="connsiteY5" fmla="*/ 0 h 850681"/>
              <a:gd name="connsiteX0" fmla="*/ 0 w 1496182"/>
              <a:gd name="connsiteY0" fmla="*/ 0 h 880314"/>
              <a:gd name="connsiteX1" fmla="*/ 933052 w 1496182"/>
              <a:gd name="connsiteY1" fmla="*/ 0 h 880314"/>
              <a:gd name="connsiteX2" fmla="*/ 1496182 w 1496182"/>
              <a:gd name="connsiteY2" fmla="*/ 326395 h 880314"/>
              <a:gd name="connsiteX3" fmla="*/ 1127786 w 1496182"/>
              <a:gd name="connsiteY3" fmla="*/ 850681 h 880314"/>
              <a:gd name="connsiteX4" fmla="*/ 182033 w 1496182"/>
              <a:gd name="connsiteY4" fmla="*/ 880314 h 880314"/>
              <a:gd name="connsiteX5" fmla="*/ 0 w 1496182"/>
              <a:gd name="connsiteY5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433" h="880314">
                <a:moveTo>
                  <a:pt x="362251" y="0"/>
                </a:moveTo>
                <a:lnTo>
                  <a:pt x="1295303" y="0"/>
                </a:lnTo>
                <a:cubicBezTo>
                  <a:pt x="1388469" y="93276"/>
                  <a:pt x="1744101" y="216186"/>
                  <a:pt x="1858433" y="326395"/>
                </a:cubicBezTo>
                <a:lnTo>
                  <a:pt x="1490037" y="850681"/>
                </a:lnTo>
                <a:lnTo>
                  <a:pt x="544284" y="880314"/>
                </a:lnTo>
                <a:cubicBezTo>
                  <a:pt x="426356" y="736596"/>
                  <a:pt x="92528" y="626745"/>
                  <a:pt x="0" y="466094"/>
                </a:cubicBezTo>
                <a:lnTo>
                  <a:pt x="362251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D620BC6B-7CDD-4FC7-B68D-354B8239573E}"/>
              </a:ext>
            </a:extLst>
          </p:cNvPr>
          <p:cNvCxnSpPr>
            <a:cxnSpLocks/>
          </p:cNvCxnSpPr>
          <p:nvPr/>
        </p:nvCxnSpPr>
        <p:spPr>
          <a:xfrm flipV="1">
            <a:off x="825637" y="4602054"/>
            <a:ext cx="596900" cy="138329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1B92E0F6-5552-4372-84A2-45205E91C4D9}"/>
              </a:ext>
            </a:extLst>
          </p:cNvPr>
          <p:cNvCxnSpPr>
            <a:cxnSpLocks/>
          </p:cNvCxnSpPr>
          <p:nvPr/>
        </p:nvCxnSpPr>
        <p:spPr>
          <a:xfrm flipV="1">
            <a:off x="820861" y="5985344"/>
            <a:ext cx="1345700" cy="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 сполучна лінія 123">
            <a:extLst>
              <a:ext uri="{FF2B5EF4-FFF2-40B4-BE49-F238E27FC236}">
                <a16:creationId xmlns:a16="http://schemas.microsoft.com/office/drawing/2014/main" id="{80E2E1C0-8BA9-4369-8BCD-2F2DAA47FBD4}"/>
              </a:ext>
            </a:extLst>
          </p:cNvPr>
          <p:cNvCxnSpPr>
            <a:cxnSpLocks/>
          </p:cNvCxnSpPr>
          <p:nvPr/>
        </p:nvCxnSpPr>
        <p:spPr>
          <a:xfrm flipH="1">
            <a:off x="207433" y="5977269"/>
            <a:ext cx="636638" cy="41214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Прямокутник 291">
            <a:extLst>
              <a:ext uri="{FF2B5EF4-FFF2-40B4-BE49-F238E27FC236}">
                <a16:creationId xmlns:a16="http://schemas.microsoft.com/office/drawing/2014/main" id="{BE1B59AB-980C-4E49-B106-6206BAE44E54}"/>
              </a:ext>
            </a:extLst>
          </p:cNvPr>
          <p:cNvSpPr/>
          <p:nvPr/>
        </p:nvSpPr>
        <p:spPr>
          <a:xfrm>
            <a:off x="207432" y="4999183"/>
            <a:ext cx="1988439" cy="1390227"/>
          </a:xfrm>
          <a:custGeom>
            <a:avLst/>
            <a:gdLst>
              <a:gd name="connsiteX0" fmla="*/ 0 w 1996906"/>
              <a:gd name="connsiteY0" fmla="*/ 0 h 1356360"/>
              <a:gd name="connsiteX1" fmla="*/ 1996906 w 1996906"/>
              <a:gd name="connsiteY1" fmla="*/ 0 h 1356360"/>
              <a:gd name="connsiteX2" fmla="*/ 1996906 w 1996906"/>
              <a:gd name="connsiteY2" fmla="*/ 1356360 h 1356360"/>
              <a:gd name="connsiteX3" fmla="*/ 0 w 1996906"/>
              <a:gd name="connsiteY3" fmla="*/ 1356360 h 1356360"/>
              <a:gd name="connsiteX4" fmla="*/ 0 w 1996906"/>
              <a:gd name="connsiteY4" fmla="*/ 0 h 1356360"/>
              <a:gd name="connsiteX0" fmla="*/ 554566 w 1996906"/>
              <a:gd name="connsiteY0" fmla="*/ 0 h 1364827"/>
              <a:gd name="connsiteX1" fmla="*/ 1996906 w 1996906"/>
              <a:gd name="connsiteY1" fmla="*/ 8467 h 1364827"/>
              <a:gd name="connsiteX2" fmla="*/ 1996906 w 1996906"/>
              <a:gd name="connsiteY2" fmla="*/ 1364827 h 1364827"/>
              <a:gd name="connsiteX3" fmla="*/ 0 w 1996906"/>
              <a:gd name="connsiteY3" fmla="*/ 1364827 h 1364827"/>
              <a:gd name="connsiteX4" fmla="*/ 554566 w 1996906"/>
              <a:gd name="connsiteY4" fmla="*/ 0 h 1364827"/>
              <a:gd name="connsiteX0" fmla="*/ 592666 w 1996906"/>
              <a:gd name="connsiteY0" fmla="*/ 0 h 1390227"/>
              <a:gd name="connsiteX1" fmla="*/ 1996906 w 1996906"/>
              <a:gd name="connsiteY1" fmla="*/ 33867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96906"/>
              <a:gd name="connsiteY0" fmla="*/ 0 h 1390227"/>
              <a:gd name="connsiteX1" fmla="*/ 1988439 w 1996906"/>
              <a:gd name="connsiteY1" fmla="*/ 4234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88449"/>
              <a:gd name="connsiteY0" fmla="*/ 0 h 1390227"/>
              <a:gd name="connsiteX1" fmla="*/ 1988439 w 1988449"/>
              <a:gd name="connsiteY1" fmla="*/ 4234 h 1390227"/>
              <a:gd name="connsiteX2" fmla="*/ 1416940 w 1988449"/>
              <a:gd name="connsiteY2" fmla="*/ 1390227 h 1390227"/>
              <a:gd name="connsiteX3" fmla="*/ 0 w 1988449"/>
              <a:gd name="connsiteY3" fmla="*/ 1390227 h 1390227"/>
              <a:gd name="connsiteX4" fmla="*/ 592666 w 1988449"/>
              <a:gd name="connsiteY4" fmla="*/ 0 h 1390227"/>
              <a:gd name="connsiteX0" fmla="*/ 592666 w 1988450"/>
              <a:gd name="connsiteY0" fmla="*/ 0 h 1390227"/>
              <a:gd name="connsiteX1" fmla="*/ 1988439 w 1988450"/>
              <a:gd name="connsiteY1" fmla="*/ 4234 h 1390227"/>
              <a:gd name="connsiteX2" fmla="*/ 1416940 w 1988450"/>
              <a:gd name="connsiteY2" fmla="*/ 1390227 h 1390227"/>
              <a:gd name="connsiteX3" fmla="*/ 0 w 1988450"/>
              <a:gd name="connsiteY3" fmla="*/ 1390227 h 1390227"/>
              <a:gd name="connsiteX4" fmla="*/ 592666 w 1988450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39" h="1390227">
                <a:moveTo>
                  <a:pt x="592666" y="0"/>
                </a:moveTo>
                <a:lnTo>
                  <a:pt x="1988439" y="4234"/>
                </a:lnTo>
                <a:cubicBezTo>
                  <a:pt x="1860027" y="394266"/>
                  <a:pt x="1507251" y="1076396"/>
                  <a:pt x="1416940" y="1390227"/>
                </a:cubicBezTo>
                <a:lnTo>
                  <a:pt x="0" y="1390227"/>
                </a:lnTo>
                <a:lnTo>
                  <a:pt x="592666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3" name="Прямокутник 292">
            <a:extLst>
              <a:ext uri="{FF2B5EF4-FFF2-40B4-BE49-F238E27FC236}">
                <a16:creationId xmlns:a16="http://schemas.microsoft.com/office/drawing/2014/main" id="{1A42490F-8A7C-4067-9832-375B6C2F26E4}"/>
              </a:ext>
            </a:extLst>
          </p:cNvPr>
          <p:cNvSpPr/>
          <p:nvPr/>
        </p:nvSpPr>
        <p:spPr>
          <a:xfrm>
            <a:off x="837721" y="4600081"/>
            <a:ext cx="1906797" cy="395360"/>
          </a:xfrm>
          <a:custGeom>
            <a:avLst/>
            <a:gdLst>
              <a:gd name="connsiteX0" fmla="*/ 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90044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34799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65150 w 1906797"/>
              <a:gd name="connsiteY0" fmla="*/ 0 h 395360"/>
              <a:gd name="connsiteX1" fmla="*/ 1906797 w 1906797"/>
              <a:gd name="connsiteY1" fmla="*/ 9525 h 395360"/>
              <a:gd name="connsiteX2" fmla="*/ 1354347 w 1906797"/>
              <a:gd name="connsiteY2" fmla="*/ 395360 h 395360"/>
              <a:gd name="connsiteX3" fmla="*/ 0 w 1906797"/>
              <a:gd name="connsiteY3" fmla="*/ 382660 h 395360"/>
              <a:gd name="connsiteX4" fmla="*/ 565150 w 1906797"/>
              <a:gd name="connsiteY4" fmla="*/ 0 h 3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797" h="395360">
                <a:moveTo>
                  <a:pt x="565150" y="0"/>
                </a:moveTo>
                <a:lnTo>
                  <a:pt x="1906797" y="9525"/>
                </a:lnTo>
                <a:lnTo>
                  <a:pt x="1354347" y="395360"/>
                </a:lnTo>
                <a:lnTo>
                  <a:pt x="0" y="382660"/>
                </a:lnTo>
                <a:lnTo>
                  <a:pt x="565150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4" name="Прямокутник 293">
            <a:extLst>
              <a:ext uri="{FF2B5EF4-FFF2-40B4-BE49-F238E27FC236}">
                <a16:creationId xmlns:a16="http://schemas.microsoft.com/office/drawing/2014/main" id="{1D5A95D1-A841-4AF9-924B-86C754137BBF}"/>
              </a:ext>
            </a:extLst>
          </p:cNvPr>
          <p:cNvSpPr/>
          <p:nvPr/>
        </p:nvSpPr>
        <p:spPr>
          <a:xfrm>
            <a:off x="1639335" y="4619829"/>
            <a:ext cx="1117883" cy="1746248"/>
          </a:xfrm>
          <a:custGeom>
            <a:avLst/>
            <a:gdLst>
              <a:gd name="connsiteX0" fmla="*/ 0 w 1105183"/>
              <a:gd name="connsiteY0" fmla="*/ 0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0 w 1105183"/>
              <a:gd name="connsiteY4" fmla="*/ 0 h 1724023"/>
              <a:gd name="connsiteX0" fmla="*/ 568325 w 1105183"/>
              <a:gd name="connsiteY0" fmla="*/ 339725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568325 w 1105183"/>
              <a:gd name="connsiteY4" fmla="*/ 339725 h 1724023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1105183 w 1117883"/>
              <a:gd name="connsiteY2" fmla="*/ 174624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883" h="1746248">
                <a:moveTo>
                  <a:pt x="568325" y="361950"/>
                </a:moveTo>
                <a:lnTo>
                  <a:pt x="1117883" y="0"/>
                </a:lnTo>
                <a:cubicBezTo>
                  <a:pt x="1031100" y="305858"/>
                  <a:pt x="601416" y="1180040"/>
                  <a:pt x="559083" y="1358898"/>
                </a:cubicBezTo>
                <a:lnTo>
                  <a:pt x="0" y="1746248"/>
                </a:lnTo>
                <a:lnTo>
                  <a:pt x="568325" y="36195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036EFFE5-6F89-4107-9948-943203F4A08A}"/>
              </a:ext>
            </a:extLst>
          </p:cNvPr>
          <p:cNvCxnSpPr>
            <a:cxnSpLocks/>
          </p:cNvCxnSpPr>
          <p:nvPr/>
        </p:nvCxnSpPr>
        <p:spPr>
          <a:xfrm flipH="1" flipV="1">
            <a:off x="4017527" y="1492641"/>
            <a:ext cx="114988" cy="100195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FC35EA08-6808-4D4C-8D7C-66F4D6970456}"/>
              </a:ext>
            </a:extLst>
          </p:cNvPr>
          <p:cNvCxnSpPr>
            <a:cxnSpLocks/>
          </p:cNvCxnSpPr>
          <p:nvPr/>
        </p:nvCxnSpPr>
        <p:spPr>
          <a:xfrm flipH="1" flipV="1">
            <a:off x="4123991" y="2515337"/>
            <a:ext cx="625579" cy="739219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DBC7E78E-EA24-4157-BB65-CBA7A9E55999}"/>
              </a:ext>
            </a:extLst>
          </p:cNvPr>
          <p:cNvCxnSpPr>
            <a:cxnSpLocks/>
          </p:cNvCxnSpPr>
          <p:nvPr/>
        </p:nvCxnSpPr>
        <p:spPr>
          <a:xfrm flipH="1">
            <a:off x="2917416" y="2499288"/>
            <a:ext cx="1240369" cy="56458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Прямокутник 287">
            <a:extLst>
              <a:ext uri="{FF2B5EF4-FFF2-40B4-BE49-F238E27FC236}">
                <a16:creationId xmlns:a16="http://schemas.microsoft.com/office/drawing/2014/main" id="{999AF5C4-3668-4C03-86F3-162680A3754B}"/>
              </a:ext>
            </a:extLst>
          </p:cNvPr>
          <p:cNvSpPr/>
          <p:nvPr/>
        </p:nvSpPr>
        <p:spPr>
          <a:xfrm>
            <a:off x="2898246" y="1807919"/>
            <a:ext cx="511154" cy="1883411"/>
          </a:xfrm>
          <a:custGeom>
            <a:avLst/>
            <a:gdLst>
              <a:gd name="connsiteX0" fmla="*/ 0 w 647679"/>
              <a:gd name="connsiteY0" fmla="*/ 0 h 1572261"/>
              <a:gd name="connsiteX1" fmla="*/ 647679 w 647679"/>
              <a:gd name="connsiteY1" fmla="*/ 0 h 1572261"/>
              <a:gd name="connsiteX2" fmla="*/ 647679 w 647679"/>
              <a:gd name="connsiteY2" fmla="*/ 1572261 h 1572261"/>
              <a:gd name="connsiteX3" fmla="*/ 0 w 647679"/>
              <a:gd name="connsiteY3" fmla="*/ 1572261 h 1572261"/>
              <a:gd name="connsiteX4" fmla="*/ 0 w 647679"/>
              <a:gd name="connsiteY4" fmla="*/ 0 h 1572261"/>
              <a:gd name="connsiteX0" fmla="*/ 485775 w 647679"/>
              <a:gd name="connsiteY0" fmla="*/ 0 h 1804036"/>
              <a:gd name="connsiteX1" fmla="*/ 647679 w 647679"/>
              <a:gd name="connsiteY1" fmla="*/ 231775 h 1804036"/>
              <a:gd name="connsiteX2" fmla="*/ 647679 w 647679"/>
              <a:gd name="connsiteY2" fmla="*/ 1804036 h 1804036"/>
              <a:gd name="connsiteX3" fmla="*/ 0 w 647679"/>
              <a:gd name="connsiteY3" fmla="*/ 1804036 h 1804036"/>
              <a:gd name="connsiteX4" fmla="*/ 485775 w 647679"/>
              <a:gd name="connsiteY4" fmla="*/ 0 h 1804036"/>
              <a:gd name="connsiteX0" fmla="*/ 495300 w 647679"/>
              <a:gd name="connsiteY0" fmla="*/ 0 h 1829436"/>
              <a:gd name="connsiteX1" fmla="*/ 647679 w 647679"/>
              <a:gd name="connsiteY1" fmla="*/ 257175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495300 w 647679"/>
              <a:gd name="connsiteY0" fmla="*/ 0 h 1829436"/>
              <a:gd name="connsiteX1" fmla="*/ 622279 w 647679"/>
              <a:gd name="connsiteY1" fmla="*/ 273050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384175 w 536554"/>
              <a:gd name="connsiteY0" fmla="*/ 0 h 1829436"/>
              <a:gd name="connsiteX1" fmla="*/ 511154 w 536554"/>
              <a:gd name="connsiteY1" fmla="*/ 273050 h 1829436"/>
              <a:gd name="connsiteX2" fmla="*/ 536554 w 536554"/>
              <a:gd name="connsiteY2" fmla="*/ 1829436 h 1829436"/>
              <a:gd name="connsiteX3" fmla="*/ 0 w 536554"/>
              <a:gd name="connsiteY3" fmla="*/ 1270636 h 1829436"/>
              <a:gd name="connsiteX4" fmla="*/ 384175 w 536554"/>
              <a:gd name="connsiteY4" fmla="*/ 0 h 1829436"/>
              <a:gd name="connsiteX0" fmla="*/ 384175 w 511154"/>
              <a:gd name="connsiteY0" fmla="*/ 0 h 1883411"/>
              <a:gd name="connsiteX1" fmla="*/ 511154 w 511154"/>
              <a:gd name="connsiteY1" fmla="*/ 273050 h 1883411"/>
              <a:gd name="connsiteX2" fmla="*/ 244454 w 511154"/>
              <a:gd name="connsiteY2" fmla="*/ 1883411 h 1883411"/>
              <a:gd name="connsiteX3" fmla="*/ 0 w 511154"/>
              <a:gd name="connsiteY3" fmla="*/ 1270636 h 1883411"/>
              <a:gd name="connsiteX4" fmla="*/ 384175 w 511154"/>
              <a:gd name="connsiteY4" fmla="*/ 0 h 18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154" h="1883411">
                <a:moveTo>
                  <a:pt x="384175" y="0"/>
                </a:moveTo>
                <a:lnTo>
                  <a:pt x="511154" y="273050"/>
                </a:lnTo>
                <a:lnTo>
                  <a:pt x="244454" y="1883411"/>
                </a:lnTo>
                <a:lnTo>
                  <a:pt x="0" y="1270636"/>
                </a:lnTo>
                <a:lnTo>
                  <a:pt x="384175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9" name="Прямокутник 288">
            <a:extLst>
              <a:ext uri="{FF2B5EF4-FFF2-40B4-BE49-F238E27FC236}">
                <a16:creationId xmlns:a16="http://schemas.microsoft.com/office/drawing/2014/main" id="{549ACB6C-DA97-4F58-B0D2-9B45ACA7EF34}"/>
              </a:ext>
            </a:extLst>
          </p:cNvPr>
          <p:cNvSpPr/>
          <p:nvPr/>
        </p:nvSpPr>
        <p:spPr>
          <a:xfrm>
            <a:off x="3136350" y="2083439"/>
            <a:ext cx="1010918" cy="16242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18" h="1624215">
                <a:moveTo>
                  <a:pt x="288925" y="0"/>
                </a:moveTo>
                <a:lnTo>
                  <a:pt x="874393" y="0"/>
                </a:lnTo>
                <a:lnTo>
                  <a:pt x="1010918" y="1624215"/>
                </a:lnTo>
                <a:lnTo>
                  <a:pt x="0" y="1605165"/>
                </a:lnTo>
                <a:cubicBezTo>
                  <a:pt x="59267" y="1226743"/>
                  <a:pt x="223308" y="467322"/>
                  <a:pt x="288925" y="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0" name="Прямокутник 288">
            <a:extLst>
              <a:ext uri="{FF2B5EF4-FFF2-40B4-BE49-F238E27FC236}">
                <a16:creationId xmlns:a16="http://schemas.microsoft.com/office/drawing/2014/main" id="{BECA8502-C0F9-42B1-B668-9CA14F2CC609}"/>
              </a:ext>
            </a:extLst>
          </p:cNvPr>
          <p:cNvSpPr/>
          <p:nvPr/>
        </p:nvSpPr>
        <p:spPr>
          <a:xfrm>
            <a:off x="4006374" y="1892273"/>
            <a:ext cx="775968" cy="18147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88900 w 1010918"/>
              <a:gd name="connsiteY0" fmla="*/ 18415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88900 w 1010918"/>
              <a:gd name="connsiteY4" fmla="*/ 184150 h 1624215"/>
              <a:gd name="connsiteX0" fmla="*/ 88900 w 1010918"/>
              <a:gd name="connsiteY0" fmla="*/ 187325 h 1627390"/>
              <a:gd name="connsiteX1" fmla="*/ 471168 w 1010918"/>
              <a:gd name="connsiteY1" fmla="*/ 0 h 1627390"/>
              <a:gd name="connsiteX2" fmla="*/ 1010918 w 1010918"/>
              <a:gd name="connsiteY2" fmla="*/ 1627390 h 1627390"/>
              <a:gd name="connsiteX3" fmla="*/ 0 w 1010918"/>
              <a:gd name="connsiteY3" fmla="*/ 1608340 h 1627390"/>
              <a:gd name="connsiteX4" fmla="*/ 88900 w 1010918"/>
              <a:gd name="connsiteY4" fmla="*/ 187325 h 1627390"/>
              <a:gd name="connsiteX0" fmla="*/ 88900 w 858518"/>
              <a:gd name="connsiteY0" fmla="*/ 187325 h 1608340"/>
              <a:gd name="connsiteX1" fmla="*/ 471168 w 858518"/>
              <a:gd name="connsiteY1" fmla="*/ 0 h 1608340"/>
              <a:gd name="connsiteX2" fmla="*/ 858518 w 858518"/>
              <a:gd name="connsiteY2" fmla="*/ 1474990 h 1608340"/>
              <a:gd name="connsiteX3" fmla="*/ 0 w 858518"/>
              <a:gd name="connsiteY3" fmla="*/ 1608340 h 1608340"/>
              <a:gd name="connsiteX4" fmla="*/ 88900 w 858518"/>
              <a:gd name="connsiteY4" fmla="*/ 187325 h 1608340"/>
              <a:gd name="connsiteX0" fmla="*/ 88900 w 864868"/>
              <a:gd name="connsiteY0" fmla="*/ 187325 h 1608340"/>
              <a:gd name="connsiteX1" fmla="*/ 471168 w 864868"/>
              <a:gd name="connsiteY1" fmla="*/ 0 h 1608340"/>
              <a:gd name="connsiteX2" fmla="*/ 864868 w 864868"/>
              <a:gd name="connsiteY2" fmla="*/ 1398790 h 1608340"/>
              <a:gd name="connsiteX3" fmla="*/ 0 w 864868"/>
              <a:gd name="connsiteY3" fmla="*/ 1608340 h 1608340"/>
              <a:gd name="connsiteX4" fmla="*/ 88900 w 864868"/>
              <a:gd name="connsiteY4" fmla="*/ 187325 h 1608340"/>
              <a:gd name="connsiteX0" fmla="*/ 10432 w 786400"/>
              <a:gd name="connsiteY0" fmla="*/ 187325 h 1814715"/>
              <a:gd name="connsiteX1" fmla="*/ 392700 w 786400"/>
              <a:gd name="connsiteY1" fmla="*/ 0 h 1814715"/>
              <a:gd name="connsiteX2" fmla="*/ 786400 w 786400"/>
              <a:gd name="connsiteY2" fmla="*/ 1398790 h 1814715"/>
              <a:gd name="connsiteX3" fmla="*/ 153307 w 786400"/>
              <a:gd name="connsiteY3" fmla="*/ 1814715 h 1814715"/>
              <a:gd name="connsiteX4" fmla="*/ 10432 w 786400"/>
              <a:gd name="connsiteY4" fmla="*/ 187325 h 1814715"/>
              <a:gd name="connsiteX0" fmla="*/ 12526 w 788494"/>
              <a:gd name="connsiteY0" fmla="*/ 187325 h 1814715"/>
              <a:gd name="connsiteX1" fmla="*/ 394794 w 788494"/>
              <a:gd name="connsiteY1" fmla="*/ 0 h 1814715"/>
              <a:gd name="connsiteX2" fmla="*/ 788494 w 788494"/>
              <a:gd name="connsiteY2" fmla="*/ 1398790 h 1814715"/>
              <a:gd name="connsiteX3" fmla="*/ 155401 w 788494"/>
              <a:gd name="connsiteY3" fmla="*/ 1814715 h 1814715"/>
              <a:gd name="connsiteX4" fmla="*/ 12526 w 788494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68" h="1814715">
                <a:moveTo>
                  <a:pt x="0" y="187325"/>
                </a:moveTo>
                <a:lnTo>
                  <a:pt x="382268" y="0"/>
                </a:lnTo>
                <a:lnTo>
                  <a:pt x="775968" y="1398790"/>
                </a:lnTo>
                <a:lnTo>
                  <a:pt x="142875" y="1814715"/>
                </a:lnTo>
                <a:cubicBezTo>
                  <a:pt x="138642" y="1464868"/>
                  <a:pt x="26458" y="610197"/>
                  <a:pt x="0" y="187325"/>
                </a:cubicBez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1" name="Прямокутник 290">
            <a:extLst>
              <a:ext uri="{FF2B5EF4-FFF2-40B4-BE49-F238E27FC236}">
                <a16:creationId xmlns:a16="http://schemas.microsoft.com/office/drawing/2014/main" id="{36B69BBC-7BB0-4725-BBE1-70F1020F34D0}"/>
              </a:ext>
            </a:extLst>
          </p:cNvPr>
          <p:cNvSpPr/>
          <p:nvPr/>
        </p:nvSpPr>
        <p:spPr>
          <a:xfrm>
            <a:off x="3282917" y="1468974"/>
            <a:ext cx="1100068" cy="619436"/>
          </a:xfrm>
          <a:custGeom>
            <a:avLst/>
            <a:gdLst>
              <a:gd name="connsiteX0" fmla="*/ 0 w 1106418"/>
              <a:gd name="connsiteY0" fmla="*/ 0 h 348502"/>
              <a:gd name="connsiteX1" fmla="*/ 1106418 w 1106418"/>
              <a:gd name="connsiteY1" fmla="*/ 0 h 348502"/>
              <a:gd name="connsiteX2" fmla="*/ 1106418 w 1106418"/>
              <a:gd name="connsiteY2" fmla="*/ 348502 h 348502"/>
              <a:gd name="connsiteX3" fmla="*/ 0 w 1106418"/>
              <a:gd name="connsiteY3" fmla="*/ 348502 h 348502"/>
              <a:gd name="connsiteX4" fmla="*/ 0 w 1106418"/>
              <a:gd name="connsiteY4" fmla="*/ 0 h 348502"/>
              <a:gd name="connsiteX0" fmla="*/ 0 w 1106418"/>
              <a:gd name="connsiteY0" fmla="*/ 61383 h 409885"/>
              <a:gd name="connsiteX1" fmla="*/ 750818 w 1106418"/>
              <a:gd name="connsiteY1" fmla="*/ 0 h 409885"/>
              <a:gd name="connsiteX2" fmla="*/ 1106418 w 1106418"/>
              <a:gd name="connsiteY2" fmla="*/ 409885 h 409885"/>
              <a:gd name="connsiteX3" fmla="*/ 0 w 1106418"/>
              <a:gd name="connsiteY3" fmla="*/ 409885 h 409885"/>
              <a:gd name="connsiteX4" fmla="*/ 0 w 1106418"/>
              <a:gd name="connsiteY4" fmla="*/ 61383 h 409885"/>
              <a:gd name="connsiteX0" fmla="*/ 0 w 1106418"/>
              <a:gd name="connsiteY0" fmla="*/ 61383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61383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317499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137616 w 1106418"/>
              <a:gd name="connsiteY4" fmla="*/ 582280 h 610969"/>
              <a:gd name="connsiteX5" fmla="*/ 0 w 1106418"/>
              <a:gd name="connsiteY5" fmla="*/ 317499 h 610969"/>
              <a:gd name="connsiteX0" fmla="*/ 0 w 1106418"/>
              <a:gd name="connsiteY0" fmla="*/ 332316 h 625786"/>
              <a:gd name="connsiteX1" fmla="*/ 744468 w 1106418"/>
              <a:gd name="connsiteY1" fmla="*/ 0 h 625786"/>
              <a:gd name="connsiteX2" fmla="*/ 1106418 w 1106418"/>
              <a:gd name="connsiteY2" fmla="*/ 424702 h 625786"/>
              <a:gd name="connsiteX3" fmla="*/ 715433 w 1106418"/>
              <a:gd name="connsiteY3" fmla="*/ 625786 h 625786"/>
              <a:gd name="connsiteX4" fmla="*/ 137616 w 1106418"/>
              <a:gd name="connsiteY4" fmla="*/ 597097 h 625786"/>
              <a:gd name="connsiteX5" fmla="*/ 0 w 1106418"/>
              <a:gd name="connsiteY5" fmla="*/ 332316 h 625786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6418"/>
              <a:gd name="connsiteY0" fmla="*/ 332316 h 625238"/>
              <a:gd name="connsiteX1" fmla="*/ 744468 w 1106418"/>
              <a:gd name="connsiteY1" fmla="*/ 0 h 625238"/>
              <a:gd name="connsiteX2" fmla="*/ 1106418 w 1106418"/>
              <a:gd name="connsiteY2" fmla="*/ 424702 h 625238"/>
              <a:gd name="connsiteX3" fmla="*/ 721783 w 1106418"/>
              <a:gd name="connsiteY3" fmla="*/ 619436 h 625238"/>
              <a:gd name="connsiteX4" fmla="*/ 137616 w 1106418"/>
              <a:gd name="connsiteY4" fmla="*/ 597097 h 625238"/>
              <a:gd name="connsiteX5" fmla="*/ 0 w 1106418"/>
              <a:gd name="connsiteY5" fmla="*/ 332316 h 625238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4302"/>
              <a:gd name="connsiteY0" fmla="*/ 330199 h 619436"/>
              <a:gd name="connsiteX1" fmla="*/ 742352 w 1104302"/>
              <a:gd name="connsiteY1" fmla="*/ 0 h 619436"/>
              <a:gd name="connsiteX2" fmla="*/ 1104302 w 1104302"/>
              <a:gd name="connsiteY2" fmla="*/ 424702 h 619436"/>
              <a:gd name="connsiteX3" fmla="*/ 719667 w 1104302"/>
              <a:gd name="connsiteY3" fmla="*/ 619436 h 619436"/>
              <a:gd name="connsiteX4" fmla="*/ 135500 w 1104302"/>
              <a:gd name="connsiteY4" fmla="*/ 597097 h 619436"/>
              <a:gd name="connsiteX5" fmla="*/ 0 w 1104302"/>
              <a:gd name="connsiteY5" fmla="*/ 330199 h 619436"/>
              <a:gd name="connsiteX0" fmla="*/ 0 w 1100068"/>
              <a:gd name="connsiteY0" fmla="*/ 325966 h 619436"/>
              <a:gd name="connsiteX1" fmla="*/ 738118 w 1100068"/>
              <a:gd name="connsiteY1" fmla="*/ 0 h 619436"/>
              <a:gd name="connsiteX2" fmla="*/ 1100068 w 1100068"/>
              <a:gd name="connsiteY2" fmla="*/ 424702 h 619436"/>
              <a:gd name="connsiteX3" fmla="*/ 715433 w 1100068"/>
              <a:gd name="connsiteY3" fmla="*/ 619436 h 619436"/>
              <a:gd name="connsiteX4" fmla="*/ 131266 w 1100068"/>
              <a:gd name="connsiteY4" fmla="*/ 597097 h 619436"/>
              <a:gd name="connsiteX5" fmla="*/ 0 w 1100068"/>
              <a:gd name="connsiteY5" fmla="*/ 325966 h 61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68" h="619436">
                <a:moveTo>
                  <a:pt x="0" y="325966"/>
                </a:moveTo>
                <a:lnTo>
                  <a:pt x="738118" y="0"/>
                </a:lnTo>
                <a:lnTo>
                  <a:pt x="1100068" y="424702"/>
                </a:lnTo>
                <a:lnTo>
                  <a:pt x="715433" y="619436"/>
                </a:lnTo>
                <a:cubicBezTo>
                  <a:pt x="575038" y="605639"/>
                  <a:pt x="254727" y="608777"/>
                  <a:pt x="131266" y="597097"/>
                </a:cubicBezTo>
                <a:lnTo>
                  <a:pt x="0" y="325966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43385842-CB68-45EE-B937-C23596F0B6C7}"/>
              </a:ext>
            </a:extLst>
          </p:cNvPr>
          <p:cNvCxnSpPr>
            <a:cxnSpLocks/>
          </p:cNvCxnSpPr>
          <p:nvPr/>
        </p:nvCxnSpPr>
        <p:spPr>
          <a:xfrm flipH="1" flipV="1">
            <a:off x="576811" y="1424218"/>
            <a:ext cx="897046" cy="139020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3CACB758-18BB-40EA-A946-C936E082E80F}"/>
              </a:ext>
            </a:extLst>
          </p:cNvPr>
          <p:cNvCxnSpPr>
            <a:cxnSpLocks/>
          </p:cNvCxnSpPr>
          <p:nvPr/>
        </p:nvCxnSpPr>
        <p:spPr>
          <a:xfrm flipH="1">
            <a:off x="534243" y="2830939"/>
            <a:ext cx="932894" cy="60191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7AF09E7F-DF0C-4E1C-8BB7-CF1C9965686E}"/>
              </a:ext>
            </a:extLst>
          </p:cNvPr>
          <p:cNvCxnSpPr>
            <a:cxnSpLocks/>
          </p:cNvCxnSpPr>
          <p:nvPr/>
        </p:nvCxnSpPr>
        <p:spPr>
          <a:xfrm>
            <a:off x="1453408" y="2809764"/>
            <a:ext cx="943056" cy="467063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Рівнобедрений трикутник 285">
            <a:extLst>
              <a:ext uri="{FF2B5EF4-FFF2-40B4-BE49-F238E27FC236}">
                <a16:creationId xmlns:a16="http://schemas.microsoft.com/office/drawing/2014/main" id="{D15B6F67-5184-4C08-AD8C-3341F1D5A3A8}"/>
              </a:ext>
            </a:extLst>
          </p:cNvPr>
          <p:cNvSpPr/>
          <p:nvPr/>
        </p:nvSpPr>
        <p:spPr>
          <a:xfrm>
            <a:off x="532744" y="1341415"/>
            <a:ext cx="939780" cy="2561311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80" h="2561311">
                <a:moveTo>
                  <a:pt x="4595" y="2057545"/>
                </a:moveTo>
                <a:cubicBezTo>
                  <a:pt x="5942" y="1231997"/>
                  <a:pt x="-1176" y="825548"/>
                  <a:pt x="171" y="0"/>
                </a:cubicBezTo>
                <a:lnTo>
                  <a:pt x="939780" y="2561311"/>
                </a:lnTo>
                <a:lnTo>
                  <a:pt x="4595" y="2057545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7" name="Рівнобедрений трикутник 285">
            <a:extLst>
              <a:ext uri="{FF2B5EF4-FFF2-40B4-BE49-F238E27FC236}">
                <a16:creationId xmlns:a16="http://schemas.microsoft.com/office/drawing/2014/main" id="{64DEE1A5-E247-4305-BFBE-B5859B68CD2F}"/>
              </a:ext>
            </a:extLst>
          </p:cNvPr>
          <p:cNvSpPr/>
          <p:nvPr/>
        </p:nvSpPr>
        <p:spPr>
          <a:xfrm>
            <a:off x="562751" y="1344309"/>
            <a:ext cx="1837075" cy="2544378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  <a:gd name="connsiteX0" fmla="*/ 529359 w 1464544"/>
              <a:gd name="connsiteY0" fmla="*/ 1896678 h 2400444"/>
              <a:gd name="connsiteX1" fmla="*/ 2 w 1464544"/>
              <a:gd name="connsiteY1" fmla="*/ 0 h 2400444"/>
              <a:gd name="connsiteX2" fmla="*/ 1464544 w 1464544"/>
              <a:gd name="connsiteY2" fmla="*/ 2400444 h 2400444"/>
              <a:gd name="connsiteX3" fmla="*/ 529359 w 1464544"/>
              <a:gd name="connsiteY3" fmla="*/ 1896678 h 2400444"/>
              <a:gd name="connsiteX0" fmla="*/ 529359 w 1837077"/>
              <a:gd name="connsiteY0" fmla="*/ 1896678 h 1939010"/>
              <a:gd name="connsiteX1" fmla="*/ 2 w 1837077"/>
              <a:gd name="connsiteY1" fmla="*/ 0 h 1939010"/>
              <a:gd name="connsiteX2" fmla="*/ 1837077 w 1837077"/>
              <a:gd name="connsiteY2" fmla="*/ 1939010 h 1939010"/>
              <a:gd name="connsiteX3" fmla="*/ 529359 w 1837077"/>
              <a:gd name="connsiteY3" fmla="*/ 1896678 h 1939010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075" h="2544378">
                <a:moveTo>
                  <a:pt x="913532" y="2544378"/>
                </a:moveTo>
                <a:cubicBezTo>
                  <a:pt x="854554" y="2296680"/>
                  <a:pt x="160578" y="536623"/>
                  <a:pt x="0" y="0"/>
                </a:cubicBezTo>
                <a:lnTo>
                  <a:pt x="1837075" y="1939010"/>
                </a:lnTo>
                <a:lnTo>
                  <a:pt x="913532" y="2544378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Опуклий та неопуклий многогранники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086A8388-4F31-471D-B480-804D6524FB36}"/>
              </a:ext>
            </a:extLst>
          </p:cNvPr>
          <p:cNvSpPr/>
          <p:nvPr/>
        </p:nvSpPr>
        <p:spPr>
          <a:xfrm>
            <a:off x="1826801" y="827007"/>
            <a:ext cx="1833217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Опуклі</a:t>
            </a:r>
            <a:endParaRPr lang="uk-UA" sz="2400" dirty="0"/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2A7E634-7762-4CAA-BBC3-F3AE0B89D44D}"/>
              </a:ext>
            </a:extLst>
          </p:cNvPr>
          <p:cNvSpPr/>
          <p:nvPr/>
        </p:nvSpPr>
        <p:spPr>
          <a:xfrm>
            <a:off x="8531982" y="827007"/>
            <a:ext cx="1833217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Неопуклі</a:t>
            </a:r>
            <a:endParaRPr lang="uk-UA" sz="2400" dirty="0"/>
          </a:p>
        </p:txBody>
      </p: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654FC9E2-B6A6-4B1F-BEBB-CAC9932BD649}"/>
              </a:ext>
            </a:extLst>
          </p:cNvPr>
          <p:cNvCxnSpPr>
            <a:cxnSpLocks/>
          </p:cNvCxnSpPr>
          <p:nvPr/>
        </p:nvCxnSpPr>
        <p:spPr>
          <a:xfrm flipH="1" flipV="1">
            <a:off x="10693835" y="1287980"/>
            <a:ext cx="8997" cy="1584443"/>
          </a:xfrm>
          <a:prstGeom prst="line">
            <a:avLst/>
          </a:prstGeom>
          <a:ln w="57150">
            <a:solidFill>
              <a:srgbClr val="6335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E6CDC8A2-3CE4-4996-87CC-236D77D74565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9696245" y="2657491"/>
            <a:ext cx="2431339" cy="313864"/>
          </a:xfrm>
          <a:prstGeom prst="line">
            <a:avLst/>
          </a:prstGeom>
          <a:ln w="57150">
            <a:solidFill>
              <a:srgbClr val="6335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>
            <a:extLst>
              <a:ext uri="{FF2B5EF4-FFF2-40B4-BE49-F238E27FC236}">
                <a16:creationId xmlns:a16="http://schemas.microsoft.com/office/drawing/2014/main" id="{8C8023E7-E78A-4BE8-AE26-1C4669A1EED6}"/>
              </a:ext>
            </a:extLst>
          </p:cNvPr>
          <p:cNvCxnSpPr>
            <a:cxnSpLocks/>
          </p:cNvCxnSpPr>
          <p:nvPr/>
        </p:nvCxnSpPr>
        <p:spPr>
          <a:xfrm flipH="1" flipV="1">
            <a:off x="10693835" y="2816242"/>
            <a:ext cx="237477" cy="649830"/>
          </a:xfrm>
          <a:prstGeom prst="line">
            <a:avLst/>
          </a:prstGeom>
          <a:ln w="57150">
            <a:solidFill>
              <a:srgbClr val="6335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кутник 85">
            <a:extLst>
              <a:ext uri="{FF2B5EF4-FFF2-40B4-BE49-F238E27FC236}">
                <a16:creationId xmlns:a16="http://schemas.microsoft.com/office/drawing/2014/main" id="{96119ABA-1917-4C71-A29A-299D565982DA}"/>
              </a:ext>
            </a:extLst>
          </p:cNvPr>
          <p:cNvSpPr/>
          <p:nvPr/>
        </p:nvSpPr>
        <p:spPr>
          <a:xfrm>
            <a:off x="9523002" y="1287979"/>
            <a:ext cx="1539125" cy="2633845"/>
          </a:xfrm>
          <a:custGeom>
            <a:avLst/>
            <a:gdLst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0 w 1488325"/>
              <a:gd name="connsiteY3" fmla="*/ 2627495 h 2627495"/>
              <a:gd name="connsiteX4" fmla="*/ 0 w 1488325"/>
              <a:gd name="connsiteY4" fmla="*/ 0 h 2627495"/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31750 w 1488325"/>
              <a:gd name="connsiteY3" fmla="*/ 1700395 h 2627495"/>
              <a:gd name="connsiteX4" fmla="*/ 0 w 1488325"/>
              <a:gd name="connsiteY4" fmla="*/ 0 h 2627495"/>
              <a:gd name="connsiteX0" fmla="*/ 0 w 1539125"/>
              <a:gd name="connsiteY0" fmla="*/ 0 h 2640195"/>
              <a:gd name="connsiteX1" fmla="*/ 1488325 w 1539125"/>
              <a:gd name="connsiteY1" fmla="*/ 0 h 2640195"/>
              <a:gd name="connsiteX2" fmla="*/ 1539125 w 1539125"/>
              <a:gd name="connsiteY2" fmla="*/ 2640195 h 2640195"/>
              <a:gd name="connsiteX3" fmla="*/ 31750 w 1539125"/>
              <a:gd name="connsiteY3" fmla="*/ 1700395 h 2640195"/>
              <a:gd name="connsiteX4" fmla="*/ 0 w 1539125"/>
              <a:gd name="connsiteY4" fmla="*/ 0 h 2640195"/>
              <a:gd name="connsiteX0" fmla="*/ 0 w 1551825"/>
              <a:gd name="connsiteY0" fmla="*/ 0 h 2633845"/>
              <a:gd name="connsiteX1" fmla="*/ 1488325 w 1551825"/>
              <a:gd name="connsiteY1" fmla="*/ 0 h 2633845"/>
              <a:gd name="connsiteX2" fmla="*/ 1551825 w 1551825"/>
              <a:gd name="connsiteY2" fmla="*/ 2633845 h 2633845"/>
              <a:gd name="connsiteX3" fmla="*/ 31750 w 1551825"/>
              <a:gd name="connsiteY3" fmla="*/ 1700395 h 2633845"/>
              <a:gd name="connsiteX4" fmla="*/ 0 w 1551825"/>
              <a:gd name="connsiteY4" fmla="*/ 0 h 2633845"/>
              <a:gd name="connsiteX0" fmla="*/ 0 w 1520075"/>
              <a:gd name="connsiteY0" fmla="*/ 1700395 h 2633845"/>
              <a:gd name="connsiteX1" fmla="*/ 14565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20075"/>
              <a:gd name="connsiteY0" fmla="*/ 1700395 h 2633845"/>
              <a:gd name="connsiteX1" fmla="*/ 11644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39125"/>
              <a:gd name="connsiteY0" fmla="*/ 1687695 h 2633845"/>
              <a:gd name="connsiteX1" fmla="*/ 1183525 w 1539125"/>
              <a:gd name="connsiteY1" fmla="*/ 0 h 2633845"/>
              <a:gd name="connsiteX2" fmla="*/ 1539125 w 1539125"/>
              <a:gd name="connsiteY2" fmla="*/ 2633845 h 2633845"/>
              <a:gd name="connsiteX3" fmla="*/ 0 w 1539125"/>
              <a:gd name="connsiteY3" fmla="*/ 1687695 h 263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125" h="2633845">
                <a:moveTo>
                  <a:pt x="0" y="1687695"/>
                </a:moveTo>
                <a:lnTo>
                  <a:pt x="1183525" y="0"/>
                </a:lnTo>
                <a:lnTo>
                  <a:pt x="1539125" y="2633845"/>
                </a:lnTo>
                <a:lnTo>
                  <a:pt x="0" y="1687695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solidFill>
              <a:srgbClr val="63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CBED7AD6-C5B2-42E2-B0F0-FC817D04BD1E}"/>
              </a:ext>
            </a:extLst>
          </p:cNvPr>
          <p:cNvSpPr/>
          <p:nvPr/>
        </p:nvSpPr>
        <p:spPr>
          <a:xfrm>
            <a:off x="10709182" y="1287979"/>
            <a:ext cx="1418402" cy="1779722"/>
          </a:xfrm>
          <a:custGeom>
            <a:avLst/>
            <a:gdLst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418402 w 1418402"/>
              <a:gd name="connsiteY2" fmla="*/ 152826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399352 w 1418402"/>
              <a:gd name="connsiteY2" fmla="*/ 138221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40962"/>
              <a:gd name="connsiteX1" fmla="*/ 1418402 w 1418402"/>
              <a:gd name="connsiteY1" fmla="*/ 0 h 1540962"/>
              <a:gd name="connsiteX2" fmla="*/ 1399352 w 1418402"/>
              <a:gd name="connsiteY2" fmla="*/ 1382212 h 1540962"/>
              <a:gd name="connsiteX3" fmla="*/ 203200 w 1418402"/>
              <a:gd name="connsiteY3" fmla="*/ 1540962 h 1540962"/>
              <a:gd name="connsiteX4" fmla="*/ 0 w 1418402"/>
              <a:gd name="connsiteY4" fmla="*/ 0 h 1540962"/>
              <a:gd name="connsiteX0" fmla="*/ 0 w 1399352"/>
              <a:gd name="connsiteY0" fmla="*/ 0 h 1540962"/>
              <a:gd name="connsiteX1" fmla="*/ 1399352 w 1399352"/>
              <a:gd name="connsiteY1" fmla="*/ 1382212 h 1540962"/>
              <a:gd name="connsiteX2" fmla="*/ 203200 w 1399352"/>
              <a:gd name="connsiteY2" fmla="*/ 1540962 h 1540962"/>
              <a:gd name="connsiteX3" fmla="*/ 0 w 1399352"/>
              <a:gd name="connsiteY3" fmla="*/ 0 h 1540962"/>
              <a:gd name="connsiteX0" fmla="*/ 0 w 1418402"/>
              <a:gd name="connsiteY0" fmla="*/ 0 h 1540962"/>
              <a:gd name="connsiteX1" fmla="*/ 1418402 w 1418402"/>
              <a:gd name="connsiteY1" fmla="*/ 1369512 h 1540962"/>
              <a:gd name="connsiteX2" fmla="*/ 203200 w 1418402"/>
              <a:gd name="connsiteY2" fmla="*/ 1540962 h 1540962"/>
              <a:gd name="connsiteX3" fmla="*/ 0 w 1418402"/>
              <a:gd name="connsiteY3" fmla="*/ 0 h 1540962"/>
              <a:gd name="connsiteX0" fmla="*/ 0 w 1418402"/>
              <a:gd name="connsiteY0" fmla="*/ 0 h 1779722"/>
              <a:gd name="connsiteX1" fmla="*/ 1418402 w 1418402"/>
              <a:gd name="connsiteY1" fmla="*/ 1369512 h 1779722"/>
              <a:gd name="connsiteX2" fmla="*/ 238760 w 1418402"/>
              <a:gd name="connsiteY2" fmla="*/ 1779722 h 1779722"/>
              <a:gd name="connsiteX3" fmla="*/ 0 w 1418402"/>
              <a:gd name="connsiteY3" fmla="*/ 0 h 17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402" h="1779722">
                <a:moveTo>
                  <a:pt x="0" y="0"/>
                </a:moveTo>
                <a:lnTo>
                  <a:pt x="1418402" y="1369512"/>
                </a:lnTo>
                <a:lnTo>
                  <a:pt x="238760" y="1779722"/>
                </a:lnTo>
                <a:lnTo>
                  <a:pt x="0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solidFill>
              <a:srgbClr val="63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46D99052-907B-45F0-9226-0591F454D024}"/>
              </a:ext>
            </a:extLst>
          </p:cNvPr>
          <p:cNvCxnSpPr>
            <a:cxnSpLocks/>
          </p:cNvCxnSpPr>
          <p:nvPr/>
        </p:nvCxnSpPr>
        <p:spPr>
          <a:xfrm flipV="1">
            <a:off x="10929891" y="2655279"/>
            <a:ext cx="1214921" cy="413024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6DD5FB8E-DAF0-4869-9FD2-46EACDEEA7BB}"/>
              </a:ext>
            </a:extLst>
          </p:cNvPr>
          <p:cNvCxnSpPr>
            <a:cxnSpLocks/>
          </p:cNvCxnSpPr>
          <p:nvPr/>
        </p:nvCxnSpPr>
        <p:spPr>
          <a:xfrm flipH="1">
            <a:off x="9510302" y="1271182"/>
            <a:ext cx="1198880" cy="171704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FDE57893-68FC-465A-97F4-034252655BD1}"/>
              </a:ext>
            </a:extLst>
          </p:cNvPr>
          <p:cNvCxnSpPr>
            <a:cxnSpLocks/>
          </p:cNvCxnSpPr>
          <p:nvPr/>
        </p:nvCxnSpPr>
        <p:spPr>
          <a:xfrm>
            <a:off x="10679767" y="1271182"/>
            <a:ext cx="1456048" cy="1395561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D4CD5213-AAC3-4955-AEC6-7A0955FE2675}"/>
              </a:ext>
            </a:extLst>
          </p:cNvPr>
          <p:cNvCxnSpPr>
            <a:cxnSpLocks/>
          </p:cNvCxnSpPr>
          <p:nvPr/>
        </p:nvCxnSpPr>
        <p:spPr>
          <a:xfrm flipH="1" flipV="1">
            <a:off x="9510303" y="2954672"/>
            <a:ext cx="1551304" cy="96080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id="{A33BFB39-3E1A-4A3D-BE16-D0C1492147A3}"/>
              </a:ext>
            </a:extLst>
          </p:cNvPr>
          <p:cNvCxnSpPr>
            <a:cxnSpLocks/>
          </p:cNvCxnSpPr>
          <p:nvPr/>
        </p:nvCxnSpPr>
        <p:spPr>
          <a:xfrm flipH="1" flipV="1">
            <a:off x="10702832" y="1287980"/>
            <a:ext cx="358775" cy="2642052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8B5550E2-6210-46A6-83E5-69A1DD23A70A}"/>
              </a:ext>
            </a:extLst>
          </p:cNvPr>
          <p:cNvCxnSpPr>
            <a:cxnSpLocks/>
          </p:cNvCxnSpPr>
          <p:nvPr/>
        </p:nvCxnSpPr>
        <p:spPr>
          <a:xfrm flipH="1" flipV="1">
            <a:off x="528873" y="1318978"/>
            <a:ext cx="13141" cy="20869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CBAEA91D-95C1-48E1-975C-6F95D06562E3}"/>
              </a:ext>
            </a:extLst>
          </p:cNvPr>
          <p:cNvCxnSpPr>
            <a:cxnSpLocks/>
          </p:cNvCxnSpPr>
          <p:nvPr/>
        </p:nvCxnSpPr>
        <p:spPr>
          <a:xfrm flipH="1" flipV="1">
            <a:off x="528873" y="1318978"/>
            <a:ext cx="1867591" cy="194470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42B23552-8461-4DEA-BEE2-F9B66CDFEFBF}"/>
              </a:ext>
            </a:extLst>
          </p:cNvPr>
          <p:cNvCxnSpPr>
            <a:cxnSpLocks/>
          </p:cNvCxnSpPr>
          <p:nvPr/>
        </p:nvCxnSpPr>
        <p:spPr>
          <a:xfrm>
            <a:off x="547092" y="3414120"/>
            <a:ext cx="915310" cy="47237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A51B0AE2-07B9-432E-A038-1C72F460EFF5}"/>
              </a:ext>
            </a:extLst>
          </p:cNvPr>
          <p:cNvCxnSpPr>
            <a:cxnSpLocks/>
          </p:cNvCxnSpPr>
          <p:nvPr/>
        </p:nvCxnSpPr>
        <p:spPr>
          <a:xfrm flipV="1">
            <a:off x="1474942" y="3279979"/>
            <a:ext cx="925358" cy="59890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4120A85A-6DCC-4E32-AA05-D711FD1EC0BE}"/>
              </a:ext>
            </a:extLst>
          </p:cNvPr>
          <p:cNvCxnSpPr>
            <a:cxnSpLocks/>
          </p:cNvCxnSpPr>
          <p:nvPr/>
        </p:nvCxnSpPr>
        <p:spPr>
          <a:xfrm flipH="1" flipV="1">
            <a:off x="554716" y="1381320"/>
            <a:ext cx="911229" cy="247756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400378E8-AAA0-4CF6-B170-52DD8EEB6BEE}"/>
              </a:ext>
            </a:extLst>
          </p:cNvPr>
          <p:cNvCxnSpPr>
            <a:cxnSpLocks/>
          </p:cNvCxnSpPr>
          <p:nvPr/>
        </p:nvCxnSpPr>
        <p:spPr>
          <a:xfrm flipV="1">
            <a:off x="3282824" y="1472453"/>
            <a:ext cx="726143" cy="32363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07C09126-4A26-464A-B358-D55844CAEC95}"/>
              </a:ext>
            </a:extLst>
          </p:cNvPr>
          <p:cNvCxnSpPr>
            <a:cxnSpLocks/>
          </p:cNvCxnSpPr>
          <p:nvPr/>
        </p:nvCxnSpPr>
        <p:spPr>
          <a:xfrm flipH="1" flipV="1">
            <a:off x="4021668" y="1479754"/>
            <a:ext cx="361317" cy="4064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F6C9EEE7-32EB-4C30-99DA-4CA3075ABAF3}"/>
              </a:ext>
            </a:extLst>
          </p:cNvPr>
          <p:cNvCxnSpPr>
            <a:cxnSpLocks/>
          </p:cNvCxnSpPr>
          <p:nvPr/>
        </p:nvCxnSpPr>
        <p:spPr>
          <a:xfrm flipH="1" flipV="1">
            <a:off x="3284579" y="1808789"/>
            <a:ext cx="128719" cy="27141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0B324DE9-0230-4EF8-B976-8EF4391D504B}"/>
              </a:ext>
            </a:extLst>
          </p:cNvPr>
          <p:cNvCxnSpPr>
            <a:cxnSpLocks/>
          </p:cNvCxnSpPr>
          <p:nvPr/>
        </p:nvCxnSpPr>
        <p:spPr>
          <a:xfrm flipH="1" flipV="1">
            <a:off x="3434800" y="2083882"/>
            <a:ext cx="570028" cy="388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711B71BB-10AF-4F25-AB5B-88FAE4D9B0B7}"/>
              </a:ext>
            </a:extLst>
          </p:cNvPr>
          <p:cNvCxnSpPr>
            <a:cxnSpLocks/>
          </p:cNvCxnSpPr>
          <p:nvPr/>
        </p:nvCxnSpPr>
        <p:spPr>
          <a:xfrm flipH="1">
            <a:off x="4005348" y="1894525"/>
            <a:ext cx="377637" cy="1932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3AAA86B1-B0AF-46BF-B40F-6937C05B9804}"/>
              </a:ext>
            </a:extLst>
          </p:cNvPr>
          <p:cNvCxnSpPr>
            <a:cxnSpLocks/>
          </p:cNvCxnSpPr>
          <p:nvPr/>
        </p:nvCxnSpPr>
        <p:spPr>
          <a:xfrm flipH="1" flipV="1">
            <a:off x="4389321" y="1893677"/>
            <a:ext cx="381744" cy="137753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BA70E777-75B6-472F-A98D-765B7F990148}"/>
              </a:ext>
            </a:extLst>
          </p:cNvPr>
          <p:cNvCxnSpPr>
            <a:cxnSpLocks/>
          </p:cNvCxnSpPr>
          <p:nvPr/>
        </p:nvCxnSpPr>
        <p:spPr>
          <a:xfrm flipH="1" flipV="1">
            <a:off x="4008109" y="2096139"/>
            <a:ext cx="140737" cy="15934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>
            <a:extLst>
              <a:ext uri="{FF2B5EF4-FFF2-40B4-BE49-F238E27FC236}">
                <a16:creationId xmlns:a16="http://schemas.microsoft.com/office/drawing/2014/main" id="{D71C40B0-FFAB-4CBD-9C2E-B6FD3BA95415}"/>
              </a:ext>
            </a:extLst>
          </p:cNvPr>
          <p:cNvCxnSpPr>
            <a:cxnSpLocks/>
          </p:cNvCxnSpPr>
          <p:nvPr/>
        </p:nvCxnSpPr>
        <p:spPr>
          <a:xfrm flipV="1">
            <a:off x="3134376" y="2096140"/>
            <a:ext cx="284383" cy="15934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7E1CC0D7-A46A-4131-A09F-409D1D5EC915}"/>
              </a:ext>
            </a:extLst>
          </p:cNvPr>
          <p:cNvCxnSpPr>
            <a:cxnSpLocks/>
          </p:cNvCxnSpPr>
          <p:nvPr/>
        </p:nvCxnSpPr>
        <p:spPr>
          <a:xfrm flipV="1">
            <a:off x="2905929" y="1797453"/>
            <a:ext cx="373834" cy="127024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220DCEC7-52C3-4419-974D-8FEA43A1E4F4}"/>
              </a:ext>
            </a:extLst>
          </p:cNvPr>
          <p:cNvCxnSpPr>
            <a:cxnSpLocks/>
          </p:cNvCxnSpPr>
          <p:nvPr/>
        </p:nvCxnSpPr>
        <p:spPr>
          <a:xfrm flipH="1" flipV="1">
            <a:off x="2907161" y="3073444"/>
            <a:ext cx="224154" cy="61538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A941126E-62EE-4C9B-85E3-5A3AEB0F8ACE}"/>
              </a:ext>
            </a:extLst>
          </p:cNvPr>
          <p:cNvCxnSpPr>
            <a:cxnSpLocks/>
          </p:cNvCxnSpPr>
          <p:nvPr/>
        </p:nvCxnSpPr>
        <p:spPr>
          <a:xfrm flipH="1" flipV="1">
            <a:off x="3143354" y="3692077"/>
            <a:ext cx="1003751" cy="1341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983207CE-7B56-4A58-9F32-9B423FCF027C}"/>
              </a:ext>
            </a:extLst>
          </p:cNvPr>
          <p:cNvCxnSpPr>
            <a:cxnSpLocks/>
          </p:cNvCxnSpPr>
          <p:nvPr/>
        </p:nvCxnSpPr>
        <p:spPr>
          <a:xfrm flipH="1">
            <a:off x="4147105" y="3278730"/>
            <a:ext cx="623962" cy="4267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сполучна лінія 108">
            <a:extLst>
              <a:ext uri="{FF2B5EF4-FFF2-40B4-BE49-F238E27FC236}">
                <a16:creationId xmlns:a16="http://schemas.microsoft.com/office/drawing/2014/main" id="{0D373D3F-4CC3-4EEF-84FF-0B0AE43A917A}"/>
              </a:ext>
            </a:extLst>
          </p:cNvPr>
          <p:cNvCxnSpPr>
            <a:cxnSpLocks/>
          </p:cNvCxnSpPr>
          <p:nvPr/>
        </p:nvCxnSpPr>
        <p:spPr>
          <a:xfrm flipV="1">
            <a:off x="207433" y="5006121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BC9ECCB7-A5C2-4265-9A2C-ACC41A1FF668}"/>
              </a:ext>
            </a:extLst>
          </p:cNvPr>
          <p:cNvCxnSpPr>
            <a:cxnSpLocks/>
          </p:cNvCxnSpPr>
          <p:nvPr/>
        </p:nvCxnSpPr>
        <p:spPr>
          <a:xfrm flipV="1">
            <a:off x="1607440" y="5006121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 сполучна лінія 113">
            <a:extLst>
              <a:ext uri="{FF2B5EF4-FFF2-40B4-BE49-F238E27FC236}">
                <a16:creationId xmlns:a16="http://schemas.microsoft.com/office/drawing/2014/main" id="{3F0769A1-365E-458C-9215-E774ED721D77}"/>
              </a:ext>
            </a:extLst>
          </p:cNvPr>
          <p:cNvCxnSpPr>
            <a:cxnSpLocks/>
          </p:cNvCxnSpPr>
          <p:nvPr/>
        </p:nvCxnSpPr>
        <p:spPr>
          <a:xfrm flipV="1">
            <a:off x="2180946" y="4610744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 сполучна лінія 126">
            <a:extLst>
              <a:ext uri="{FF2B5EF4-FFF2-40B4-BE49-F238E27FC236}">
                <a16:creationId xmlns:a16="http://schemas.microsoft.com/office/drawing/2014/main" id="{5AC01FB0-E5A7-40C8-ADBA-9827D938911C}"/>
              </a:ext>
            </a:extLst>
          </p:cNvPr>
          <p:cNvCxnSpPr>
            <a:cxnSpLocks/>
          </p:cNvCxnSpPr>
          <p:nvPr/>
        </p:nvCxnSpPr>
        <p:spPr>
          <a:xfrm flipV="1">
            <a:off x="214719" y="6389411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>
            <a:extLst>
              <a:ext uri="{FF2B5EF4-FFF2-40B4-BE49-F238E27FC236}">
                <a16:creationId xmlns:a16="http://schemas.microsoft.com/office/drawing/2014/main" id="{59AB8CCB-B765-4946-961A-79A51139C463}"/>
              </a:ext>
            </a:extLst>
          </p:cNvPr>
          <p:cNvCxnSpPr>
            <a:cxnSpLocks/>
          </p:cNvCxnSpPr>
          <p:nvPr/>
        </p:nvCxnSpPr>
        <p:spPr>
          <a:xfrm flipV="1">
            <a:off x="818718" y="5002082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 сполучна лінія 130">
            <a:extLst>
              <a:ext uri="{FF2B5EF4-FFF2-40B4-BE49-F238E27FC236}">
                <a16:creationId xmlns:a16="http://schemas.microsoft.com/office/drawing/2014/main" id="{6E2E11AA-37B6-4E80-9921-34AAC5792408}"/>
              </a:ext>
            </a:extLst>
          </p:cNvPr>
          <p:cNvCxnSpPr>
            <a:cxnSpLocks/>
          </p:cNvCxnSpPr>
          <p:nvPr/>
        </p:nvCxnSpPr>
        <p:spPr>
          <a:xfrm flipV="1">
            <a:off x="1413895" y="4603758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id="{0B1058DF-B3C0-4798-9240-3E8487DCB300}"/>
              </a:ext>
            </a:extLst>
          </p:cNvPr>
          <p:cNvCxnSpPr>
            <a:cxnSpLocks/>
          </p:cNvCxnSpPr>
          <p:nvPr/>
        </p:nvCxnSpPr>
        <p:spPr>
          <a:xfrm flipH="1">
            <a:off x="818718" y="4598685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сполучна лінія 134">
            <a:extLst>
              <a:ext uri="{FF2B5EF4-FFF2-40B4-BE49-F238E27FC236}">
                <a16:creationId xmlns:a16="http://schemas.microsoft.com/office/drawing/2014/main" id="{E617A6BA-42EB-499B-92A6-AB6E2BE2671D}"/>
              </a:ext>
            </a:extLst>
          </p:cNvPr>
          <p:cNvCxnSpPr>
            <a:cxnSpLocks/>
          </p:cNvCxnSpPr>
          <p:nvPr/>
        </p:nvCxnSpPr>
        <p:spPr>
          <a:xfrm flipH="1">
            <a:off x="2172655" y="4606915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135">
            <a:extLst>
              <a:ext uri="{FF2B5EF4-FFF2-40B4-BE49-F238E27FC236}">
                <a16:creationId xmlns:a16="http://schemas.microsoft.com/office/drawing/2014/main" id="{D3D62ABB-10D3-4CBD-ACC7-8003D800E1D0}"/>
              </a:ext>
            </a:extLst>
          </p:cNvPr>
          <p:cNvCxnSpPr>
            <a:cxnSpLocks/>
          </p:cNvCxnSpPr>
          <p:nvPr/>
        </p:nvCxnSpPr>
        <p:spPr>
          <a:xfrm flipH="1">
            <a:off x="1594054" y="5981082"/>
            <a:ext cx="596885" cy="41127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 сполучна лінія 137">
            <a:extLst>
              <a:ext uri="{FF2B5EF4-FFF2-40B4-BE49-F238E27FC236}">
                <a16:creationId xmlns:a16="http://schemas.microsoft.com/office/drawing/2014/main" id="{1EDF83AE-20A2-461E-A66F-26072863366A}"/>
              </a:ext>
            </a:extLst>
          </p:cNvPr>
          <p:cNvCxnSpPr>
            <a:cxnSpLocks/>
          </p:cNvCxnSpPr>
          <p:nvPr/>
        </p:nvCxnSpPr>
        <p:spPr>
          <a:xfrm flipH="1">
            <a:off x="3276569" y="4019421"/>
            <a:ext cx="366623" cy="4833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 сполучна лінія 140">
            <a:extLst>
              <a:ext uri="{FF2B5EF4-FFF2-40B4-BE49-F238E27FC236}">
                <a16:creationId xmlns:a16="http://schemas.microsoft.com/office/drawing/2014/main" id="{CD957735-9E3C-447C-9926-90592E13B34B}"/>
              </a:ext>
            </a:extLst>
          </p:cNvPr>
          <p:cNvCxnSpPr>
            <a:cxnSpLocks/>
          </p:cNvCxnSpPr>
          <p:nvPr/>
        </p:nvCxnSpPr>
        <p:spPr>
          <a:xfrm flipH="1">
            <a:off x="3661096" y="4006626"/>
            <a:ext cx="88440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 сполучна лінія 143">
            <a:extLst>
              <a:ext uri="{FF2B5EF4-FFF2-40B4-BE49-F238E27FC236}">
                <a16:creationId xmlns:a16="http://schemas.microsoft.com/office/drawing/2014/main" id="{1859D1F8-E912-4D70-9EC9-EF20657892AA}"/>
              </a:ext>
            </a:extLst>
          </p:cNvPr>
          <p:cNvCxnSpPr>
            <a:cxnSpLocks/>
          </p:cNvCxnSpPr>
          <p:nvPr/>
        </p:nvCxnSpPr>
        <p:spPr>
          <a:xfrm flipH="1" flipV="1">
            <a:off x="4545496" y="4007477"/>
            <a:ext cx="621996" cy="31392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 сполучна лінія 147">
            <a:extLst>
              <a:ext uri="{FF2B5EF4-FFF2-40B4-BE49-F238E27FC236}">
                <a16:creationId xmlns:a16="http://schemas.microsoft.com/office/drawing/2014/main" id="{0EE9906C-A0B6-47B5-9828-6622A58F3B63}"/>
              </a:ext>
            </a:extLst>
          </p:cNvPr>
          <p:cNvCxnSpPr>
            <a:cxnSpLocks/>
          </p:cNvCxnSpPr>
          <p:nvPr/>
        </p:nvCxnSpPr>
        <p:spPr>
          <a:xfrm flipH="1">
            <a:off x="4793640" y="4328727"/>
            <a:ext cx="375339" cy="52051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 сполучна лінія 151">
            <a:extLst>
              <a:ext uri="{FF2B5EF4-FFF2-40B4-BE49-F238E27FC236}">
                <a16:creationId xmlns:a16="http://schemas.microsoft.com/office/drawing/2014/main" id="{D46EBF56-03DD-4498-9575-83B8DCA0732F}"/>
              </a:ext>
            </a:extLst>
          </p:cNvPr>
          <p:cNvCxnSpPr>
            <a:cxnSpLocks/>
          </p:cNvCxnSpPr>
          <p:nvPr/>
        </p:nvCxnSpPr>
        <p:spPr>
          <a:xfrm flipH="1">
            <a:off x="3875249" y="4849246"/>
            <a:ext cx="918392" cy="3563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153">
            <a:extLst>
              <a:ext uri="{FF2B5EF4-FFF2-40B4-BE49-F238E27FC236}">
                <a16:creationId xmlns:a16="http://schemas.microsoft.com/office/drawing/2014/main" id="{14910FC6-CB70-4BCD-A2FF-9FEAEA158428}"/>
              </a:ext>
            </a:extLst>
          </p:cNvPr>
          <p:cNvCxnSpPr>
            <a:cxnSpLocks/>
          </p:cNvCxnSpPr>
          <p:nvPr/>
        </p:nvCxnSpPr>
        <p:spPr>
          <a:xfrm flipH="1" flipV="1">
            <a:off x="3276569" y="4502814"/>
            <a:ext cx="589728" cy="3820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 сполучна лінія 155">
            <a:extLst>
              <a:ext uri="{FF2B5EF4-FFF2-40B4-BE49-F238E27FC236}">
                <a16:creationId xmlns:a16="http://schemas.microsoft.com/office/drawing/2014/main" id="{1BBE7BB0-C2F8-4023-9740-2640465F9A02}"/>
              </a:ext>
            </a:extLst>
          </p:cNvPr>
          <p:cNvCxnSpPr>
            <a:cxnSpLocks/>
          </p:cNvCxnSpPr>
          <p:nvPr/>
        </p:nvCxnSpPr>
        <p:spPr>
          <a:xfrm flipV="1">
            <a:off x="4802592" y="4853791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 сполучна лінія 157">
            <a:extLst>
              <a:ext uri="{FF2B5EF4-FFF2-40B4-BE49-F238E27FC236}">
                <a16:creationId xmlns:a16="http://schemas.microsoft.com/office/drawing/2014/main" id="{CF1B5ED3-EE1E-4E1E-8B0C-5C36D96D1123}"/>
              </a:ext>
            </a:extLst>
          </p:cNvPr>
          <p:cNvCxnSpPr>
            <a:cxnSpLocks/>
          </p:cNvCxnSpPr>
          <p:nvPr/>
        </p:nvCxnSpPr>
        <p:spPr>
          <a:xfrm flipV="1">
            <a:off x="5167492" y="4321404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id="{1349175E-EB5F-4DFF-B479-901246685B31}"/>
              </a:ext>
            </a:extLst>
          </p:cNvPr>
          <p:cNvCxnSpPr>
            <a:cxnSpLocks/>
          </p:cNvCxnSpPr>
          <p:nvPr/>
        </p:nvCxnSpPr>
        <p:spPr>
          <a:xfrm flipV="1">
            <a:off x="3866297" y="4884880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 сполучна лінія 159">
            <a:extLst>
              <a:ext uri="{FF2B5EF4-FFF2-40B4-BE49-F238E27FC236}">
                <a16:creationId xmlns:a16="http://schemas.microsoft.com/office/drawing/2014/main" id="{214D7CE6-B97A-4B7A-899F-960354815831}"/>
              </a:ext>
            </a:extLst>
          </p:cNvPr>
          <p:cNvCxnSpPr>
            <a:cxnSpLocks/>
          </p:cNvCxnSpPr>
          <p:nvPr/>
        </p:nvCxnSpPr>
        <p:spPr>
          <a:xfrm flipV="1">
            <a:off x="3276569" y="4502814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 сполучна лінія 177">
            <a:extLst>
              <a:ext uri="{FF2B5EF4-FFF2-40B4-BE49-F238E27FC236}">
                <a16:creationId xmlns:a16="http://schemas.microsoft.com/office/drawing/2014/main" id="{D31D0539-0D9F-4BB9-BDF5-F53F7454BE3C}"/>
              </a:ext>
            </a:extLst>
          </p:cNvPr>
          <p:cNvCxnSpPr>
            <a:cxnSpLocks/>
          </p:cNvCxnSpPr>
          <p:nvPr/>
        </p:nvCxnSpPr>
        <p:spPr>
          <a:xfrm flipH="1">
            <a:off x="3889540" y="6674257"/>
            <a:ext cx="918392" cy="3563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 сполучна лінія 178">
            <a:extLst>
              <a:ext uri="{FF2B5EF4-FFF2-40B4-BE49-F238E27FC236}">
                <a16:creationId xmlns:a16="http://schemas.microsoft.com/office/drawing/2014/main" id="{6581EF75-EBDE-443D-A71A-AA2F6963E109}"/>
              </a:ext>
            </a:extLst>
          </p:cNvPr>
          <p:cNvCxnSpPr>
            <a:cxnSpLocks/>
          </p:cNvCxnSpPr>
          <p:nvPr/>
        </p:nvCxnSpPr>
        <p:spPr>
          <a:xfrm flipH="1">
            <a:off x="4807933" y="6155292"/>
            <a:ext cx="354338" cy="5166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 сполучна лінія 180">
            <a:extLst>
              <a:ext uri="{FF2B5EF4-FFF2-40B4-BE49-F238E27FC236}">
                <a16:creationId xmlns:a16="http://schemas.microsoft.com/office/drawing/2014/main" id="{7DA3C9E0-CB18-4309-8500-4BAD3D9398E2}"/>
              </a:ext>
            </a:extLst>
          </p:cNvPr>
          <p:cNvCxnSpPr>
            <a:cxnSpLocks/>
          </p:cNvCxnSpPr>
          <p:nvPr/>
        </p:nvCxnSpPr>
        <p:spPr>
          <a:xfrm flipH="1" flipV="1">
            <a:off x="3276567" y="6327107"/>
            <a:ext cx="589728" cy="3820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 сполучна лінія 182">
            <a:extLst>
              <a:ext uri="{FF2B5EF4-FFF2-40B4-BE49-F238E27FC236}">
                <a16:creationId xmlns:a16="http://schemas.microsoft.com/office/drawing/2014/main" id="{CADB4628-C32D-4E25-955D-E6EEA8F1BF0C}"/>
              </a:ext>
            </a:extLst>
          </p:cNvPr>
          <p:cNvCxnSpPr>
            <a:cxnSpLocks/>
          </p:cNvCxnSpPr>
          <p:nvPr/>
        </p:nvCxnSpPr>
        <p:spPr>
          <a:xfrm flipV="1">
            <a:off x="6273315" y="1387817"/>
            <a:ext cx="1570375" cy="48753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 сполучна лінія 186">
            <a:extLst>
              <a:ext uri="{FF2B5EF4-FFF2-40B4-BE49-F238E27FC236}">
                <a16:creationId xmlns:a16="http://schemas.microsoft.com/office/drawing/2014/main" id="{8CB1CC3B-3D94-4B3B-9A79-4F9F15CC86B7}"/>
              </a:ext>
            </a:extLst>
          </p:cNvPr>
          <p:cNvCxnSpPr>
            <a:cxnSpLocks/>
          </p:cNvCxnSpPr>
          <p:nvPr/>
        </p:nvCxnSpPr>
        <p:spPr>
          <a:xfrm flipH="1" flipV="1">
            <a:off x="7852968" y="1392929"/>
            <a:ext cx="803245" cy="92150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 сполучна лінія 189">
            <a:extLst>
              <a:ext uri="{FF2B5EF4-FFF2-40B4-BE49-F238E27FC236}">
                <a16:creationId xmlns:a16="http://schemas.microsoft.com/office/drawing/2014/main" id="{A0F3DF70-C4ED-4F8A-A3B2-7C67E2ACBD10}"/>
              </a:ext>
            </a:extLst>
          </p:cNvPr>
          <p:cNvCxnSpPr>
            <a:cxnSpLocks/>
          </p:cNvCxnSpPr>
          <p:nvPr/>
        </p:nvCxnSpPr>
        <p:spPr>
          <a:xfrm flipV="1">
            <a:off x="7663790" y="2314335"/>
            <a:ext cx="992423" cy="578530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 сполучна лінія 191">
            <a:extLst>
              <a:ext uri="{FF2B5EF4-FFF2-40B4-BE49-F238E27FC236}">
                <a16:creationId xmlns:a16="http://schemas.microsoft.com/office/drawing/2014/main" id="{EA978AAE-BB9D-4F3E-896B-F9CA11D2449C}"/>
              </a:ext>
            </a:extLst>
          </p:cNvPr>
          <p:cNvCxnSpPr>
            <a:cxnSpLocks/>
          </p:cNvCxnSpPr>
          <p:nvPr/>
        </p:nvCxnSpPr>
        <p:spPr>
          <a:xfrm>
            <a:off x="6299276" y="1875349"/>
            <a:ext cx="1044661" cy="150125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id="{982B4D51-FE87-4EB2-A512-BA6E134700C1}"/>
              </a:ext>
            </a:extLst>
          </p:cNvPr>
          <p:cNvCxnSpPr>
            <a:cxnSpLocks/>
          </p:cNvCxnSpPr>
          <p:nvPr/>
        </p:nvCxnSpPr>
        <p:spPr>
          <a:xfrm>
            <a:off x="7358929" y="2025475"/>
            <a:ext cx="304248" cy="867390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 сполучна лінія 198">
            <a:extLst>
              <a:ext uri="{FF2B5EF4-FFF2-40B4-BE49-F238E27FC236}">
                <a16:creationId xmlns:a16="http://schemas.microsoft.com/office/drawing/2014/main" id="{55C3AE83-590E-435C-B2C9-4B54CB367049}"/>
              </a:ext>
            </a:extLst>
          </p:cNvPr>
          <p:cNvCxnSpPr>
            <a:cxnSpLocks/>
          </p:cNvCxnSpPr>
          <p:nvPr/>
        </p:nvCxnSpPr>
        <p:spPr>
          <a:xfrm flipH="1">
            <a:off x="8614187" y="2327576"/>
            <a:ext cx="60034" cy="14620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 сполучна лінія 200">
            <a:extLst>
              <a:ext uri="{FF2B5EF4-FFF2-40B4-BE49-F238E27FC236}">
                <a16:creationId xmlns:a16="http://schemas.microsoft.com/office/drawing/2014/main" id="{94A6124D-9069-4B8B-ADEE-D8199A673548}"/>
              </a:ext>
            </a:extLst>
          </p:cNvPr>
          <p:cNvCxnSpPr>
            <a:cxnSpLocks/>
          </p:cNvCxnSpPr>
          <p:nvPr/>
        </p:nvCxnSpPr>
        <p:spPr>
          <a:xfrm flipV="1">
            <a:off x="7300243" y="3792840"/>
            <a:ext cx="1295039" cy="24474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 сполучна лінія 203">
            <a:extLst>
              <a:ext uri="{FF2B5EF4-FFF2-40B4-BE49-F238E27FC236}">
                <a16:creationId xmlns:a16="http://schemas.microsoft.com/office/drawing/2014/main" id="{26F7A950-C24E-4B67-AF2D-D19F1E4DC69D}"/>
              </a:ext>
            </a:extLst>
          </p:cNvPr>
          <p:cNvCxnSpPr>
            <a:cxnSpLocks/>
          </p:cNvCxnSpPr>
          <p:nvPr/>
        </p:nvCxnSpPr>
        <p:spPr>
          <a:xfrm flipH="1">
            <a:off x="7292016" y="2885248"/>
            <a:ext cx="371159" cy="115234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>
            <a:extLst>
              <a:ext uri="{FF2B5EF4-FFF2-40B4-BE49-F238E27FC236}">
                <a16:creationId xmlns:a16="http://schemas.microsoft.com/office/drawing/2014/main" id="{72780EA4-C180-40FA-BFB2-D2EE1ECD1419}"/>
              </a:ext>
            </a:extLst>
          </p:cNvPr>
          <p:cNvCxnSpPr>
            <a:cxnSpLocks/>
          </p:cNvCxnSpPr>
          <p:nvPr/>
        </p:nvCxnSpPr>
        <p:spPr>
          <a:xfrm flipH="1">
            <a:off x="6851922" y="2065094"/>
            <a:ext cx="503879" cy="1467827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 сполучна лінія 207">
            <a:extLst>
              <a:ext uri="{FF2B5EF4-FFF2-40B4-BE49-F238E27FC236}">
                <a16:creationId xmlns:a16="http://schemas.microsoft.com/office/drawing/2014/main" id="{8E36BD81-6271-4046-A57D-8FBDC6CE6D70}"/>
              </a:ext>
            </a:extLst>
          </p:cNvPr>
          <p:cNvCxnSpPr>
            <a:cxnSpLocks/>
          </p:cNvCxnSpPr>
          <p:nvPr/>
        </p:nvCxnSpPr>
        <p:spPr>
          <a:xfrm flipH="1">
            <a:off x="5868541" y="1892126"/>
            <a:ext cx="400037" cy="1275700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 сполучна лінія 209">
            <a:extLst>
              <a:ext uri="{FF2B5EF4-FFF2-40B4-BE49-F238E27FC236}">
                <a16:creationId xmlns:a16="http://schemas.microsoft.com/office/drawing/2014/main" id="{A62F11CF-6F22-4CE5-8C6F-9C3FDE5E57C8}"/>
              </a:ext>
            </a:extLst>
          </p:cNvPr>
          <p:cNvCxnSpPr>
            <a:cxnSpLocks/>
          </p:cNvCxnSpPr>
          <p:nvPr/>
        </p:nvCxnSpPr>
        <p:spPr>
          <a:xfrm>
            <a:off x="5878713" y="3179129"/>
            <a:ext cx="942893" cy="353792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 сполучна лінія 211">
            <a:extLst>
              <a:ext uri="{FF2B5EF4-FFF2-40B4-BE49-F238E27FC236}">
                <a16:creationId xmlns:a16="http://schemas.microsoft.com/office/drawing/2014/main" id="{D7874351-208C-4A51-9A09-75E9DF42C91A}"/>
              </a:ext>
            </a:extLst>
          </p:cNvPr>
          <p:cNvCxnSpPr>
            <a:cxnSpLocks/>
          </p:cNvCxnSpPr>
          <p:nvPr/>
        </p:nvCxnSpPr>
        <p:spPr>
          <a:xfrm>
            <a:off x="6848219" y="3542342"/>
            <a:ext cx="420566" cy="47205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2A83A61B-017F-4C73-8F3C-86F9B4361E51}"/>
              </a:ext>
            </a:extLst>
          </p:cNvPr>
          <p:cNvGrpSpPr/>
          <p:nvPr/>
        </p:nvGrpSpPr>
        <p:grpSpPr>
          <a:xfrm>
            <a:off x="9665379" y="4439465"/>
            <a:ext cx="2197557" cy="2107589"/>
            <a:chOff x="9665379" y="4439465"/>
            <a:chExt cx="2197557" cy="2107589"/>
          </a:xfrm>
        </p:grpSpPr>
        <p:cxnSp>
          <p:nvCxnSpPr>
            <p:cNvPr id="253" name="Пряма сполучна лінія 252">
              <a:extLst>
                <a:ext uri="{FF2B5EF4-FFF2-40B4-BE49-F238E27FC236}">
                  <a16:creationId xmlns:a16="http://schemas.microsoft.com/office/drawing/2014/main" id="{E92E7860-D014-4E52-906B-97A05449D9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80590" y="4480114"/>
              <a:ext cx="26680" cy="1525071"/>
            </a:xfrm>
            <a:prstGeom prst="line">
              <a:avLst/>
            </a:prstGeom>
            <a:ln w="57150" cap="flat">
              <a:solidFill>
                <a:srgbClr val="63353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Пряма сполучна лінія 254">
              <a:extLst>
                <a:ext uri="{FF2B5EF4-FFF2-40B4-BE49-F238E27FC236}">
                  <a16:creationId xmlns:a16="http://schemas.microsoft.com/office/drawing/2014/main" id="{B4CFD313-1FC0-49D1-873D-9E00387ACB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0236" y="5981084"/>
              <a:ext cx="446218" cy="468028"/>
            </a:xfrm>
            <a:prstGeom prst="line">
              <a:avLst/>
            </a:prstGeom>
            <a:ln w="57150" cap="flat">
              <a:solidFill>
                <a:srgbClr val="63353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Пряма сполучна лінія 259">
              <a:extLst>
                <a:ext uri="{FF2B5EF4-FFF2-40B4-BE49-F238E27FC236}">
                  <a16:creationId xmlns:a16="http://schemas.microsoft.com/office/drawing/2014/main" id="{9171C62B-873C-448F-9860-473A8351F0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12463" y="5972531"/>
              <a:ext cx="1598117" cy="0"/>
            </a:xfrm>
            <a:prstGeom prst="line">
              <a:avLst/>
            </a:prstGeom>
            <a:ln w="57150" cap="flat">
              <a:solidFill>
                <a:srgbClr val="63353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1D99626B-1E64-4CC6-9A3F-6A1F18C144EE}"/>
                </a:ext>
              </a:extLst>
            </p:cNvPr>
            <p:cNvSpPr/>
            <p:nvPr/>
          </p:nvSpPr>
          <p:spPr>
            <a:xfrm>
              <a:off x="9665379" y="4982137"/>
              <a:ext cx="726303" cy="1561929"/>
            </a:xfrm>
            <a:custGeom>
              <a:avLst/>
              <a:gdLst>
                <a:gd name="connsiteX0" fmla="*/ 0 w 726303"/>
                <a:gd name="connsiteY0" fmla="*/ 0 h 1561929"/>
                <a:gd name="connsiteX1" fmla="*/ 726303 w 726303"/>
                <a:gd name="connsiteY1" fmla="*/ 0 h 1561929"/>
                <a:gd name="connsiteX2" fmla="*/ 726303 w 726303"/>
                <a:gd name="connsiteY2" fmla="*/ 1561929 h 1561929"/>
                <a:gd name="connsiteX3" fmla="*/ 0 w 726303"/>
                <a:gd name="connsiteY3" fmla="*/ 1561929 h 1561929"/>
                <a:gd name="connsiteX4" fmla="*/ 0 w 726303"/>
                <a:gd name="connsiteY4" fmla="*/ 0 h 1561929"/>
                <a:gd name="connsiteX0" fmla="*/ 0 w 726303"/>
                <a:gd name="connsiteY0" fmla="*/ 0 h 1561929"/>
                <a:gd name="connsiteX1" fmla="*/ 726303 w 726303"/>
                <a:gd name="connsiteY1" fmla="*/ 0 h 1561929"/>
                <a:gd name="connsiteX2" fmla="*/ 726303 w 726303"/>
                <a:gd name="connsiteY2" fmla="*/ 1561929 h 1561929"/>
                <a:gd name="connsiteX3" fmla="*/ 21166 w 726303"/>
                <a:gd name="connsiteY3" fmla="*/ 1561929 h 1561929"/>
                <a:gd name="connsiteX4" fmla="*/ 0 w 726303"/>
                <a:gd name="connsiteY4" fmla="*/ 0 h 156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03" h="1561929">
                  <a:moveTo>
                    <a:pt x="0" y="0"/>
                  </a:moveTo>
                  <a:lnTo>
                    <a:pt x="726303" y="0"/>
                  </a:lnTo>
                  <a:lnTo>
                    <a:pt x="726303" y="1561929"/>
                  </a:lnTo>
                  <a:lnTo>
                    <a:pt x="21166" y="1561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2F6827B5-8633-43F8-9DF5-EC30B2AD92BE}"/>
                </a:ext>
              </a:extLst>
            </p:cNvPr>
            <p:cNvSpPr/>
            <p:nvPr/>
          </p:nvSpPr>
          <p:spPr>
            <a:xfrm>
              <a:off x="10391118" y="5825438"/>
              <a:ext cx="919715" cy="686534"/>
            </a:xfrm>
            <a:prstGeom prst="rect">
              <a:avLst/>
            </a:pr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708C5129-539E-4B17-9F22-B96DFA6273E2}"/>
                </a:ext>
              </a:extLst>
            </p:cNvPr>
            <p:cNvSpPr/>
            <p:nvPr/>
          </p:nvSpPr>
          <p:spPr>
            <a:xfrm>
              <a:off x="9677195" y="4444110"/>
              <a:ext cx="1197353" cy="525085"/>
            </a:xfrm>
            <a:custGeom>
              <a:avLst/>
              <a:gdLst>
                <a:gd name="connsiteX0" fmla="*/ 0 w 1178303"/>
                <a:gd name="connsiteY0" fmla="*/ 0 h 525085"/>
                <a:gd name="connsiteX1" fmla="*/ 1178303 w 1178303"/>
                <a:gd name="connsiteY1" fmla="*/ 0 h 525085"/>
                <a:gd name="connsiteX2" fmla="*/ 1178303 w 1178303"/>
                <a:gd name="connsiteY2" fmla="*/ 525085 h 525085"/>
                <a:gd name="connsiteX3" fmla="*/ 0 w 1178303"/>
                <a:gd name="connsiteY3" fmla="*/ 525085 h 525085"/>
                <a:gd name="connsiteX4" fmla="*/ 0 w 1178303"/>
                <a:gd name="connsiteY4" fmla="*/ 0 h 525085"/>
                <a:gd name="connsiteX0" fmla="*/ 0 w 1178303"/>
                <a:gd name="connsiteY0" fmla="*/ 0 h 525085"/>
                <a:gd name="connsiteX1" fmla="*/ 1178303 w 1178303"/>
                <a:gd name="connsiteY1" fmla="*/ 0 h 525085"/>
                <a:gd name="connsiteX2" fmla="*/ 695703 w 1178303"/>
                <a:gd name="connsiteY2" fmla="*/ 515560 h 525085"/>
                <a:gd name="connsiteX3" fmla="*/ 0 w 1178303"/>
                <a:gd name="connsiteY3" fmla="*/ 525085 h 525085"/>
                <a:gd name="connsiteX4" fmla="*/ 0 w 1178303"/>
                <a:gd name="connsiteY4" fmla="*/ 0 h 525085"/>
                <a:gd name="connsiteX0" fmla="*/ 488950 w 1178303"/>
                <a:gd name="connsiteY0" fmla="*/ 3175 h 525085"/>
                <a:gd name="connsiteX1" fmla="*/ 1178303 w 1178303"/>
                <a:gd name="connsiteY1" fmla="*/ 0 h 525085"/>
                <a:gd name="connsiteX2" fmla="*/ 695703 w 1178303"/>
                <a:gd name="connsiteY2" fmla="*/ 515560 h 525085"/>
                <a:gd name="connsiteX3" fmla="*/ 0 w 1178303"/>
                <a:gd name="connsiteY3" fmla="*/ 525085 h 525085"/>
                <a:gd name="connsiteX4" fmla="*/ 488950 w 1178303"/>
                <a:gd name="connsiteY4" fmla="*/ 3175 h 525085"/>
                <a:gd name="connsiteX0" fmla="*/ 508000 w 1197353"/>
                <a:gd name="connsiteY0" fmla="*/ 3175 h 525085"/>
                <a:gd name="connsiteX1" fmla="*/ 1197353 w 1197353"/>
                <a:gd name="connsiteY1" fmla="*/ 0 h 525085"/>
                <a:gd name="connsiteX2" fmla="*/ 714753 w 1197353"/>
                <a:gd name="connsiteY2" fmla="*/ 515560 h 525085"/>
                <a:gd name="connsiteX3" fmla="*/ 0 w 1197353"/>
                <a:gd name="connsiteY3" fmla="*/ 525085 h 525085"/>
                <a:gd name="connsiteX4" fmla="*/ 508000 w 1197353"/>
                <a:gd name="connsiteY4" fmla="*/ 3175 h 52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353" h="525085">
                  <a:moveTo>
                    <a:pt x="508000" y="3175"/>
                  </a:moveTo>
                  <a:lnTo>
                    <a:pt x="1197353" y="0"/>
                  </a:lnTo>
                  <a:lnTo>
                    <a:pt x="714753" y="515560"/>
                  </a:lnTo>
                  <a:lnTo>
                    <a:pt x="0" y="525085"/>
                  </a:lnTo>
                  <a:lnTo>
                    <a:pt x="508000" y="3175"/>
                  </a:lnTo>
                  <a:close/>
                </a:path>
              </a:pathLst>
            </a:custGeom>
            <a:solidFill>
              <a:srgbClr val="00D0FC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E54AF46-6723-4B51-B8AD-D78769BDF7F0}"/>
                </a:ext>
              </a:extLst>
            </p:cNvPr>
            <p:cNvSpPr/>
            <p:nvPr/>
          </p:nvSpPr>
          <p:spPr>
            <a:xfrm>
              <a:off x="10377898" y="4457344"/>
              <a:ext cx="526463" cy="1374167"/>
            </a:xfrm>
            <a:custGeom>
              <a:avLst/>
              <a:gdLst>
                <a:gd name="connsiteX0" fmla="*/ 0 w 543396"/>
                <a:gd name="connsiteY0" fmla="*/ 0 h 764567"/>
                <a:gd name="connsiteX1" fmla="*/ 543396 w 543396"/>
                <a:gd name="connsiteY1" fmla="*/ 0 h 764567"/>
                <a:gd name="connsiteX2" fmla="*/ 543396 w 543396"/>
                <a:gd name="connsiteY2" fmla="*/ 764567 h 764567"/>
                <a:gd name="connsiteX3" fmla="*/ 0 w 543396"/>
                <a:gd name="connsiteY3" fmla="*/ 764567 h 764567"/>
                <a:gd name="connsiteX4" fmla="*/ 0 w 543396"/>
                <a:gd name="connsiteY4" fmla="*/ 0 h 764567"/>
                <a:gd name="connsiteX0" fmla="*/ 0 w 543396"/>
                <a:gd name="connsiteY0" fmla="*/ 387350 h 1151917"/>
                <a:gd name="connsiteX1" fmla="*/ 526462 w 543396"/>
                <a:gd name="connsiteY1" fmla="*/ 0 h 1151917"/>
                <a:gd name="connsiteX2" fmla="*/ 543396 w 543396"/>
                <a:gd name="connsiteY2" fmla="*/ 1151917 h 1151917"/>
                <a:gd name="connsiteX3" fmla="*/ 0 w 543396"/>
                <a:gd name="connsiteY3" fmla="*/ 1151917 h 1151917"/>
                <a:gd name="connsiteX4" fmla="*/ 0 w 543396"/>
                <a:gd name="connsiteY4" fmla="*/ 387350 h 1151917"/>
                <a:gd name="connsiteX0" fmla="*/ 0 w 543396"/>
                <a:gd name="connsiteY0" fmla="*/ 349250 h 1113817"/>
                <a:gd name="connsiteX1" fmla="*/ 530696 w 543396"/>
                <a:gd name="connsiteY1" fmla="*/ 0 h 1113817"/>
                <a:gd name="connsiteX2" fmla="*/ 543396 w 543396"/>
                <a:gd name="connsiteY2" fmla="*/ 1113817 h 1113817"/>
                <a:gd name="connsiteX3" fmla="*/ 0 w 543396"/>
                <a:gd name="connsiteY3" fmla="*/ 1113817 h 1113817"/>
                <a:gd name="connsiteX4" fmla="*/ 0 w 543396"/>
                <a:gd name="connsiteY4" fmla="*/ 349250 h 1113817"/>
                <a:gd name="connsiteX0" fmla="*/ 12700 w 543396"/>
                <a:gd name="connsiteY0" fmla="*/ 533400 h 1113817"/>
                <a:gd name="connsiteX1" fmla="*/ 530696 w 543396"/>
                <a:gd name="connsiteY1" fmla="*/ 0 h 1113817"/>
                <a:gd name="connsiteX2" fmla="*/ 543396 w 543396"/>
                <a:gd name="connsiteY2" fmla="*/ 1113817 h 1113817"/>
                <a:gd name="connsiteX3" fmla="*/ 0 w 543396"/>
                <a:gd name="connsiteY3" fmla="*/ 1113817 h 1113817"/>
                <a:gd name="connsiteX4" fmla="*/ 12700 w 543396"/>
                <a:gd name="connsiteY4" fmla="*/ 533400 h 1113817"/>
                <a:gd name="connsiteX0" fmla="*/ 12700 w 539163"/>
                <a:gd name="connsiteY0" fmla="*/ 533400 h 1113817"/>
                <a:gd name="connsiteX1" fmla="*/ 530696 w 539163"/>
                <a:gd name="connsiteY1" fmla="*/ 0 h 1113817"/>
                <a:gd name="connsiteX2" fmla="*/ 539163 w 539163"/>
                <a:gd name="connsiteY2" fmla="*/ 855583 h 1113817"/>
                <a:gd name="connsiteX3" fmla="*/ 0 w 539163"/>
                <a:gd name="connsiteY3" fmla="*/ 1113817 h 1113817"/>
                <a:gd name="connsiteX4" fmla="*/ 12700 w 539163"/>
                <a:gd name="connsiteY4" fmla="*/ 533400 h 1113817"/>
                <a:gd name="connsiteX0" fmla="*/ 0 w 526463"/>
                <a:gd name="connsiteY0" fmla="*/ 533400 h 1382633"/>
                <a:gd name="connsiteX1" fmla="*/ 517996 w 526463"/>
                <a:gd name="connsiteY1" fmla="*/ 0 h 1382633"/>
                <a:gd name="connsiteX2" fmla="*/ 526463 w 526463"/>
                <a:gd name="connsiteY2" fmla="*/ 855583 h 1382633"/>
                <a:gd name="connsiteX3" fmla="*/ 23283 w 526463"/>
                <a:gd name="connsiteY3" fmla="*/ 1382633 h 1382633"/>
                <a:gd name="connsiteX4" fmla="*/ 0 w 526463"/>
                <a:gd name="connsiteY4" fmla="*/ 533400 h 1382633"/>
                <a:gd name="connsiteX0" fmla="*/ 0 w 526463"/>
                <a:gd name="connsiteY0" fmla="*/ 533400 h 1374167"/>
                <a:gd name="connsiteX1" fmla="*/ 517996 w 526463"/>
                <a:gd name="connsiteY1" fmla="*/ 0 h 1374167"/>
                <a:gd name="connsiteX2" fmla="*/ 526463 w 526463"/>
                <a:gd name="connsiteY2" fmla="*/ 855583 h 1374167"/>
                <a:gd name="connsiteX3" fmla="*/ 14816 w 526463"/>
                <a:gd name="connsiteY3" fmla="*/ 1374167 h 1374167"/>
                <a:gd name="connsiteX4" fmla="*/ 0 w 526463"/>
                <a:gd name="connsiteY4" fmla="*/ 533400 h 137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463" h="1374167">
                  <a:moveTo>
                    <a:pt x="0" y="533400"/>
                  </a:moveTo>
                  <a:lnTo>
                    <a:pt x="517996" y="0"/>
                  </a:lnTo>
                  <a:cubicBezTo>
                    <a:pt x="520818" y="285194"/>
                    <a:pt x="523641" y="570389"/>
                    <a:pt x="526463" y="855583"/>
                  </a:cubicBezTo>
                  <a:lnTo>
                    <a:pt x="14816" y="1374167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3BE58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63D97C2-32BF-45A6-8C98-6C7B13F190F9}"/>
                </a:ext>
              </a:extLst>
            </p:cNvPr>
            <p:cNvSpPr/>
            <p:nvPr/>
          </p:nvSpPr>
          <p:spPr>
            <a:xfrm>
              <a:off x="11314521" y="5298930"/>
              <a:ext cx="548415" cy="1197320"/>
            </a:xfrm>
            <a:custGeom>
              <a:avLst/>
              <a:gdLst>
                <a:gd name="connsiteX0" fmla="*/ 0 w 583340"/>
                <a:gd name="connsiteY0" fmla="*/ 0 h 454370"/>
                <a:gd name="connsiteX1" fmla="*/ 583340 w 583340"/>
                <a:gd name="connsiteY1" fmla="*/ 0 h 454370"/>
                <a:gd name="connsiteX2" fmla="*/ 583340 w 583340"/>
                <a:gd name="connsiteY2" fmla="*/ 454370 h 454370"/>
                <a:gd name="connsiteX3" fmla="*/ 0 w 583340"/>
                <a:gd name="connsiteY3" fmla="*/ 454370 h 454370"/>
                <a:gd name="connsiteX4" fmla="*/ 0 w 583340"/>
                <a:gd name="connsiteY4" fmla="*/ 0 h 454370"/>
                <a:gd name="connsiteX0" fmla="*/ 0 w 583340"/>
                <a:gd name="connsiteY0" fmla="*/ 0 h 911570"/>
                <a:gd name="connsiteX1" fmla="*/ 583340 w 583340"/>
                <a:gd name="connsiteY1" fmla="*/ 0 h 911570"/>
                <a:gd name="connsiteX2" fmla="*/ 583340 w 583340"/>
                <a:gd name="connsiteY2" fmla="*/ 454370 h 911570"/>
                <a:gd name="connsiteX3" fmla="*/ 44450 w 583340"/>
                <a:gd name="connsiteY3" fmla="*/ 911570 h 911570"/>
                <a:gd name="connsiteX4" fmla="*/ 0 w 583340"/>
                <a:gd name="connsiteY4" fmla="*/ 0 h 911570"/>
                <a:gd name="connsiteX0" fmla="*/ 0 w 583340"/>
                <a:gd name="connsiteY0" fmla="*/ 0 h 917920"/>
                <a:gd name="connsiteX1" fmla="*/ 583340 w 583340"/>
                <a:gd name="connsiteY1" fmla="*/ 0 h 917920"/>
                <a:gd name="connsiteX2" fmla="*/ 583340 w 583340"/>
                <a:gd name="connsiteY2" fmla="*/ 454370 h 917920"/>
                <a:gd name="connsiteX3" fmla="*/ 15875 w 583340"/>
                <a:gd name="connsiteY3" fmla="*/ 917920 h 917920"/>
                <a:gd name="connsiteX4" fmla="*/ 0 w 583340"/>
                <a:gd name="connsiteY4" fmla="*/ 0 h 917920"/>
                <a:gd name="connsiteX0" fmla="*/ 0 w 583340"/>
                <a:gd name="connsiteY0" fmla="*/ 279400 h 1197320"/>
                <a:gd name="connsiteX1" fmla="*/ 538890 w 583340"/>
                <a:gd name="connsiteY1" fmla="*/ 0 h 1197320"/>
                <a:gd name="connsiteX2" fmla="*/ 583340 w 583340"/>
                <a:gd name="connsiteY2" fmla="*/ 733770 h 1197320"/>
                <a:gd name="connsiteX3" fmla="*/ 15875 w 583340"/>
                <a:gd name="connsiteY3" fmla="*/ 1197320 h 1197320"/>
                <a:gd name="connsiteX4" fmla="*/ 0 w 583340"/>
                <a:gd name="connsiteY4" fmla="*/ 279400 h 1197320"/>
                <a:gd name="connsiteX0" fmla="*/ 0 w 557940"/>
                <a:gd name="connsiteY0" fmla="*/ 279400 h 1197320"/>
                <a:gd name="connsiteX1" fmla="*/ 538890 w 557940"/>
                <a:gd name="connsiteY1" fmla="*/ 0 h 1197320"/>
                <a:gd name="connsiteX2" fmla="*/ 557940 w 557940"/>
                <a:gd name="connsiteY2" fmla="*/ 663920 h 1197320"/>
                <a:gd name="connsiteX3" fmla="*/ 15875 w 557940"/>
                <a:gd name="connsiteY3" fmla="*/ 1197320 h 1197320"/>
                <a:gd name="connsiteX4" fmla="*/ 0 w 557940"/>
                <a:gd name="connsiteY4" fmla="*/ 279400 h 1197320"/>
                <a:gd name="connsiteX0" fmla="*/ 0 w 548415"/>
                <a:gd name="connsiteY0" fmla="*/ 530225 h 1197320"/>
                <a:gd name="connsiteX1" fmla="*/ 529365 w 548415"/>
                <a:gd name="connsiteY1" fmla="*/ 0 h 1197320"/>
                <a:gd name="connsiteX2" fmla="*/ 548415 w 548415"/>
                <a:gd name="connsiteY2" fmla="*/ 663920 h 1197320"/>
                <a:gd name="connsiteX3" fmla="*/ 6350 w 548415"/>
                <a:gd name="connsiteY3" fmla="*/ 1197320 h 1197320"/>
                <a:gd name="connsiteX4" fmla="*/ 0 w 548415"/>
                <a:gd name="connsiteY4" fmla="*/ 530225 h 119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415" h="1197320">
                  <a:moveTo>
                    <a:pt x="0" y="530225"/>
                  </a:moveTo>
                  <a:lnTo>
                    <a:pt x="529365" y="0"/>
                  </a:lnTo>
                  <a:lnTo>
                    <a:pt x="548415" y="663920"/>
                  </a:lnTo>
                  <a:lnTo>
                    <a:pt x="6350" y="1197320"/>
                  </a:lnTo>
                  <a:cubicBezTo>
                    <a:pt x="4233" y="974955"/>
                    <a:pt x="2117" y="752590"/>
                    <a:pt x="0" y="530225"/>
                  </a:cubicBezTo>
                  <a:close/>
                </a:path>
              </a:pathLst>
            </a:custGeom>
            <a:solidFill>
              <a:srgbClr val="C96D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178C259A-8062-406C-9DFA-91310A11EA38}"/>
                </a:ext>
              </a:extLst>
            </p:cNvPr>
            <p:cNvSpPr/>
            <p:nvPr/>
          </p:nvSpPr>
          <p:spPr>
            <a:xfrm>
              <a:off x="10406378" y="5283021"/>
              <a:ext cx="1416902" cy="547437"/>
            </a:xfrm>
            <a:custGeom>
              <a:avLst/>
              <a:gdLst>
                <a:gd name="connsiteX0" fmla="*/ 0 w 1404202"/>
                <a:gd name="connsiteY0" fmla="*/ 0 h 550612"/>
                <a:gd name="connsiteX1" fmla="*/ 1404202 w 1404202"/>
                <a:gd name="connsiteY1" fmla="*/ 0 h 550612"/>
                <a:gd name="connsiteX2" fmla="*/ 1404202 w 1404202"/>
                <a:gd name="connsiteY2" fmla="*/ 550612 h 550612"/>
                <a:gd name="connsiteX3" fmla="*/ 0 w 1404202"/>
                <a:gd name="connsiteY3" fmla="*/ 550612 h 550612"/>
                <a:gd name="connsiteX4" fmla="*/ 0 w 1404202"/>
                <a:gd name="connsiteY4" fmla="*/ 0 h 550612"/>
                <a:gd name="connsiteX0" fmla="*/ 0 w 1404202"/>
                <a:gd name="connsiteY0" fmla="*/ 0 h 607762"/>
                <a:gd name="connsiteX1" fmla="*/ 1404202 w 1404202"/>
                <a:gd name="connsiteY1" fmla="*/ 0 h 607762"/>
                <a:gd name="connsiteX2" fmla="*/ 921602 w 1404202"/>
                <a:gd name="connsiteY2" fmla="*/ 607762 h 607762"/>
                <a:gd name="connsiteX3" fmla="*/ 0 w 1404202"/>
                <a:gd name="connsiteY3" fmla="*/ 550612 h 607762"/>
                <a:gd name="connsiteX4" fmla="*/ 0 w 1404202"/>
                <a:gd name="connsiteY4" fmla="*/ 0 h 607762"/>
                <a:gd name="connsiteX0" fmla="*/ 0 w 1404202"/>
                <a:gd name="connsiteY0" fmla="*/ 0 h 553787"/>
                <a:gd name="connsiteX1" fmla="*/ 1404202 w 1404202"/>
                <a:gd name="connsiteY1" fmla="*/ 0 h 553787"/>
                <a:gd name="connsiteX2" fmla="*/ 905727 w 1404202"/>
                <a:gd name="connsiteY2" fmla="*/ 553787 h 553787"/>
                <a:gd name="connsiteX3" fmla="*/ 0 w 1404202"/>
                <a:gd name="connsiteY3" fmla="*/ 550612 h 553787"/>
                <a:gd name="connsiteX4" fmla="*/ 0 w 1404202"/>
                <a:gd name="connsiteY4" fmla="*/ 0 h 553787"/>
                <a:gd name="connsiteX0" fmla="*/ 0 w 1416902"/>
                <a:gd name="connsiteY0" fmla="*/ 0 h 553787"/>
                <a:gd name="connsiteX1" fmla="*/ 1416902 w 1416902"/>
                <a:gd name="connsiteY1" fmla="*/ 6350 h 553787"/>
                <a:gd name="connsiteX2" fmla="*/ 905727 w 1416902"/>
                <a:gd name="connsiteY2" fmla="*/ 553787 h 553787"/>
                <a:gd name="connsiteX3" fmla="*/ 0 w 1416902"/>
                <a:gd name="connsiteY3" fmla="*/ 550612 h 553787"/>
                <a:gd name="connsiteX4" fmla="*/ 0 w 1416902"/>
                <a:gd name="connsiteY4" fmla="*/ 0 h 553787"/>
                <a:gd name="connsiteX0" fmla="*/ 495300 w 1416902"/>
                <a:gd name="connsiteY0" fmla="*/ 25400 h 547437"/>
                <a:gd name="connsiteX1" fmla="*/ 1416902 w 1416902"/>
                <a:gd name="connsiteY1" fmla="*/ 0 h 547437"/>
                <a:gd name="connsiteX2" fmla="*/ 905727 w 1416902"/>
                <a:gd name="connsiteY2" fmla="*/ 547437 h 547437"/>
                <a:gd name="connsiteX3" fmla="*/ 0 w 1416902"/>
                <a:gd name="connsiteY3" fmla="*/ 544262 h 547437"/>
                <a:gd name="connsiteX4" fmla="*/ 495300 w 1416902"/>
                <a:gd name="connsiteY4" fmla="*/ 25400 h 54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902" h="547437">
                  <a:moveTo>
                    <a:pt x="495300" y="25400"/>
                  </a:moveTo>
                  <a:lnTo>
                    <a:pt x="1416902" y="0"/>
                  </a:lnTo>
                  <a:lnTo>
                    <a:pt x="905727" y="547437"/>
                  </a:lnTo>
                  <a:lnTo>
                    <a:pt x="0" y="544262"/>
                  </a:lnTo>
                  <a:lnTo>
                    <a:pt x="495300" y="25400"/>
                  </a:lnTo>
                  <a:close/>
                </a:path>
              </a:pathLst>
            </a:custGeom>
            <a:solidFill>
              <a:srgbClr val="AA552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26" name="Пряма сполучна лінія 225">
              <a:extLst>
                <a:ext uri="{FF2B5EF4-FFF2-40B4-BE49-F238E27FC236}">
                  <a16:creationId xmlns:a16="http://schemas.microsoft.com/office/drawing/2014/main" id="{781AB750-85DD-47C9-8238-37B2CD05F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1425" y="4451554"/>
              <a:ext cx="510117" cy="531283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Пряма сполучна лінія 229">
              <a:extLst>
                <a:ext uri="{FF2B5EF4-FFF2-40B4-BE49-F238E27FC236}">
                  <a16:creationId xmlns:a16="http://schemas.microsoft.com/office/drawing/2014/main" id="{4679FCAC-624F-47F7-81CC-CB40F3F128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6275" y="4444810"/>
              <a:ext cx="510117" cy="531283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 сполучна лінія 230">
              <a:extLst>
                <a:ext uri="{FF2B5EF4-FFF2-40B4-BE49-F238E27FC236}">
                  <a16:creationId xmlns:a16="http://schemas.microsoft.com/office/drawing/2014/main" id="{D230DD57-C249-4DE8-89D9-FC1F8A1DE7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5404" y="4439465"/>
              <a:ext cx="690988" cy="12089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Пряма сполучна лінія 234">
              <a:extLst>
                <a:ext uri="{FF2B5EF4-FFF2-40B4-BE49-F238E27FC236}">
                  <a16:creationId xmlns:a16="http://schemas.microsoft.com/office/drawing/2014/main" id="{A1B3961B-5BDE-4851-AB71-B0EBECCAD5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6567" y="4970048"/>
              <a:ext cx="690988" cy="12089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Пряма сполучна лінія 235">
              <a:extLst>
                <a:ext uri="{FF2B5EF4-FFF2-40B4-BE49-F238E27FC236}">
                  <a16:creationId xmlns:a16="http://schemas.microsoft.com/office/drawing/2014/main" id="{604DC0D6-3A44-487C-9459-2830952FAC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5380" y="4985125"/>
              <a:ext cx="27326" cy="1561929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Пряма сполучна лінія 237">
              <a:extLst>
                <a:ext uri="{FF2B5EF4-FFF2-40B4-BE49-F238E27FC236}">
                  <a16:creationId xmlns:a16="http://schemas.microsoft.com/office/drawing/2014/main" id="{E0B5F5CF-2A7F-4FF7-B12F-5AC87CC30A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6567" y="6518508"/>
              <a:ext cx="1631625" cy="28546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Пряма сполучна лінія 239">
              <a:extLst>
                <a:ext uri="{FF2B5EF4-FFF2-40B4-BE49-F238E27FC236}">
                  <a16:creationId xmlns:a16="http://schemas.microsoft.com/office/drawing/2014/main" id="{C354D4BC-7AD0-4334-B879-AC71766B7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06629" y="5838248"/>
              <a:ext cx="11564" cy="660914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Пряма сполучна лінія 241">
              <a:extLst>
                <a:ext uri="{FF2B5EF4-FFF2-40B4-BE49-F238E27FC236}">
                  <a16:creationId xmlns:a16="http://schemas.microsoft.com/office/drawing/2014/main" id="{A6EBA367-B760-4AA1-9E7F-29D1ACD5A1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70641" y="4995441"/>
              <a:ext cx="14814" cy="846806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Пряма сполучна лінія 243">
              <a:extLst>
                <a:ext uri="{FF2B5EF4-FFF2-40B4-BE49-F238E27FC236}">
                  <a16:creationId xmlns:a16="http://schemas.microsoft.com/office/drawing/2014/main" id="{1F9D4B83-DB94-4CA1-A41B-32A966909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3528" y="5830188"/>
              <a:ext cx="921468" cy="16121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Пряма сполучна лінія 246">
              <a:extLst>
                <a:ext uri="{FF2B5EF4-FFF2-40B4-BE49-F238E27FC236}">
                  <a16:creationId xmlns:a16="http://schemas.microsoft.com/office/drawing/2014/main" id="{DCFAF031-DE76-46EF-89E1-B49C09D73D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17929" y="5288850"/>
              <a:ext cx="510117" cy="531283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Пряма сполучна лінія 247">
              <a:extLst>
                <a:ext uri="{FF2B5EF4-FFF2-40B4-BE49-F238E27FC236}">
                  <a16:creationId xmlns:a16="http://schemas.microsoft.com/office/drawing/2014/main" id="{05378E60-2E1C-43D6-8ECC-28F6EE0520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42741" y="5302389"/>
              <a:ext cx="11564" cy="660914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Пряма сполучна лінія 248">
              <a:extLst>
                <a:ext uri="{FF2B5EF4-FFF2-40B4-BE49-F238E27FC236}">
                  <a16:creationId xmlns:a16="http://schemas.microsoft.com/office/drawing/2014/main" id="{9CF70D12-C515-43E4-B3BD-F3C82176E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29938" y="5972531"/>
              <a:ext cx="510117" cy="531283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Пряма сполучна лінія 249">
              <a:extLst>
                <a:ext uri="{FF2B5EF4-FFF2-40B4-BE49-F238E27FC236}">
                  <a16:creationId xmlns:a16="http://schemas.microsoft.com/office/drawing/2014/main" id="{50798C66-E2D1-4662-9E27-D273C8FEC4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88675" y="4445509"/>
              <a:ext cx="14814" cy="846806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 сполучна лінія 250">
              <a:extLst>
                <a:ext uri="{FF2B5EF4-FFF2-40B4-BE49-F238E27FC236}">
                  <a16:creationId xmlns:a16="http://schemas.microsoft.com/office/drawing/2014/main" id="{9A4E82AE-3037-4F7D-8724-2A7C31614C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6578" y="5287131"/>
              <a:ext cx="921468" cy="16121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Пряма сполучна лінія 251">
              <a:extLst>
                <a:ext uri="{FF2B5EF4-FFF2-40B4-BE49-F238E27FC236}">
                  <a16:creationId xmlns:a16="http://schemas.microsoft.com/office/drawing/2014/main" id="{1A6F5CAC-537A-4F56-A00E-4DE9530C8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6378" y="5296001"/>
              <a:ext cx="510117" cy="531283"/>
            </a:xfrm>
            <a:prstGeom prst="line">
              <a:avLst/>
            </a:prstGeom>
            <a:ln w="57150" cap="rnd">
              <a:solidFill>
                <a:srgbClr val="633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Прямокутник 262">
            <a:extLst>
              <a:ext uri="{FF2B5EF4-FFF2-40B4-BE49-F238E27FC236}">
                <a16:creationId xmlns:a16="http://schemas.microsoft.com/office/drawing/2014/main" id="{3D03F94A-40B5-42F0-8C60-C8F799A55CE5}"/>
              </a:ext>
            </a:extLst>
          </p:cNvPr>
          <p:cNvSpPr/>
          <p:nvPr/>
        </p:nvSpPr>
        <p:spPr>
          <a:xfrm>
            <a:off x="6322176" y="4831140"/>
            <a:ext cx="2171729" cy="384419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4" name="Прямокутник 263">
            <a:extLst>
              <a:ext uri="{FF2B5EF4-FFF2-40B4-BE49-F238E27FC236}">
                <a16:creationId xmlns:a16="http://schemas.microsoft.com/office/drawing/2014/main" id="{C4B7939B-BF26-42B4-82CA-34ACD86B7B3A}"/>
              </a:ext>
            </a:extLst>
          </p:cNvPr>
          <p:cNvSpPr/>
          <p:nvPr/>
        </p:nvSpPr>
        <p:spPr>
          <a:xfrm>
            <a:off x="6327213" y="5214952"/>
            <a:ext cx="483448" cy="960097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5" name="Прямокутник 264">
            <a:extLst>
              <a:ext uri="{FF2B5EF4-FFF2-40B4-BE49-F238E27FC236}">
                <a16:creationId xmlns:a16="http://schemas.microsoft.com/office/drawing/2014/main" id="{46810AB4-D468-4A58-B7D9-B9154EB63B0D}"/>
              </a:ext>
            </a:extLst>
          </p:cNvPr>
          <p:cNvSpPr/>
          <p:nvPr/>
        </p:nvSpPr>
        <p:spPr>
          <a:xfrm>
            <a:off x="7916943" y="5214952"/>
            <a:ext cx="582196" cy="960097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6" name="Прямокутник 265">
            <a:extLst>
              <a:ext uri="{FF2B5EF4-FFF2-40B4-BE49-F238E27FC236}">
                <a16:creationId xmlns:a16="http://schemas.microsoft.com/office/drawing/2014/main" id="{5E91677D-DF6B-440E-8E0A-6114E8584C25}"/>
              </a:ext>
            </a:extLst>
          </p:cNvPr>
          <p:cNvSpPr/>
          <p:nvPr/>
        </p:nvSpPr>
        <p:spPr>
          <a:xfrm>
            <a:off x="6337785" y="6175049"/>
            <a:ext cx="2178280" cy="517302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7" name="Прямокутник 243">
            <a:extLst>
              <a:ext uri="{FF2B5EF4-FFF2-40B4-BE49-F238E27FC236}">
                <a16:creationId xmlns:a16="http://schemas.microsoft.com/office/drawing/2014/main" id="{C2576487-5945-42C9-8677-CAD666CE0009}"/>
              </a:ext>
            </a:extLst>
          </p:cNvPr>
          <p:cNvSpPr/>
          <p:nvPr/>
        </p:nvSpPr>
        <p:spPr>
          <a:xfrm>
            <a:off x="6336768" y="4430931"/>
            <a:ext cx="2572214" cy="412550"/>
          </a:xfrm>
          <a:custGeom>
            <a:avLst/>
            <a:gdLst>
              <a:gd name="connsiteX0" fmla="*/ 0 w 2499707"/>
              <a:gd name="connsiteY0" fmla="*/ 0 h 468979"/>
              <a:gd name="connsiteX1" fmla="*/ 2499707 w 2499707"/>
              <a:gd name="connsiteY1" fmla="*/ 0 h 468979"/>
              <a:gd name="connsiteX2" fmla="*/ 2499707 w 2499707"/>
              <a:gd name="connsiteY2" fmla="*/ 468979 h 468979"/>
              <a:gd name="connsiteX3" fmla="*/ 0 w 2499707"/>
              <a:gd name="connsiteY3" fmla="*/ 468979 h 468979"/>
              <a:gd name="connsiteX4" fmla="*/ 0 w 2499707"/>
              <a:gd name="connsiteY4" fmla="*/ 0 h 468979"/>
              <a:gd name="connsiteX0" fmla="*/ 198120 w 2697827"/>
              <a:gd name="connsiteY0" fmla="*/ 0 h 514699"/>
              <a:gd name="connsiteX1" fmla="*/ 2697827 w 2697827"/>
              <a:gd name="connsiteY1" fmla="*/ 0 h 514699"/>
              <a:gd name="connsiteX2" fmla="*/ 2697827 w 2697827"/>
              <a:gd name="connsiteY2" fmla="*/ 468979 h 514699"/>
              <a:gd name="connsiteX3" fmla="*/ 0 w 2697827"/>
              <a:gd name="connsiteY3" fmla="*/ 514699 h 514699"/>
              <a:gd name="connsiteX4" fmla="*/ 198120 w 2697827"/>
              <a:gd name="connsiteY4" fmla="*/ 0 h 514699"/>
              <a:gd name="connsiteX0" fmla="*/ 492760 w 2697827"/>
              <a:gd name="connsiteY0" fmla="*/ 55880 h 514699"/>
              <a:gd name="connsiteX1" fmla="*/ 2697827 w 2697827"/>
              <a:gd name="connsiteY1" fmla="*/ 0 h 514699"/>
              <a:gd name="connsiteX2" fmla="*/ 2697827 w 2697827"/>
              <a:gd name="connsiteY2" fmla="*/ 468979 h 514699"/>
              <a:gd name="connsiteX3" fmla="*/ 0 w 2697827"/>
              <a:gd name="connsiteY3" fmla="*/ 514699 h 514699"/>
              <a:gd name="connsiteX4" fmla="*/ 492760 w 2697827"/>
              <a:gd name="connsiteY4" fmla="*/ 55880 h 514699"/>
              <a:gd name="connsiteX0" fmla="*/ 492760 w 2987387"/>
              <a:gd name="connsiteY0" fmla="*/ 15240 h 474059"/>
              <a:gd name="connsiteX1" fmla="*/ 2987387 w 2987387"/>
              <a:gd name="connsiteY1" fmla="*/ 0 h 474059"/>
              <a:gd name="connsiteX2" fmla="*/ 2697827 w 2987387"/>
              <a:gd name="connsiteY2" fmla="*/ 428339 h 474059"/>
              <a:gd name="connsiteX3" fmla="*/ 0 w 2987387"/>
              <a:gd name="connsiteY3" fmla="*/ 474059 h 474059"/>
              <a:gd name="connsiteX4" fmla="*/ 492760 w 2987387"/>
              <a:gd name="connsiteY4" fmla="*/ 15240 h 474059"/>
              <a:gd name="connsiteX0" fmla="*/ 492760 w 2987387"/>
              <a:gd name="connsiteY0" fmla="*/ 15240 h 479139"/>
              <a:gd name="connsiteX1" fmla="*/ 2987387 w 2987387"/>
              <a:gd name="connsiteY1" fmla="*/ 0 h 479139"/>
              <a:gd name="connsiteX2" fmla="*/ 2484467 w 2987387"/>
              <a:gd name="connsiteY2" fmla="*/ 479139 h 479139"/>
              <a:gd name="connsiteX3" fmla="*/ 0 w 2987387"/>
              <a:gd name="connsiteY3" fmla="*/ 474059 h 479139"/>
              <a:gd name="connsiteX4" fmla="*/ 492760 w 2987387"/>
              <a:gd name="connsiteY4" fmla="*/ 15240 h 47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387" h="479139">
                <a:moveTo>
                  <a:pt x="492760" y="15240"/>
                </a:moveTo>
                <a:lnTo>
                  <a:pt x="2987387" y="0"/>
                </a:lnTo>
                <a:lnTo>
                  <a:pt x="2484467" y="479139"/>
                </a:lnTo>
                <a:lnTo>
                  <a:pt x="0" y="474059"/>
                </a:lnTo>
                <a:lnTo>
                  <a:pt x="492760" y="1524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8" name="Прямокутник 244">
            <a:extLst>
              <a:ext uri="{FF2B5EF4-FFF2-40B4-BE49-F238E27FC236}">
                <a16:creationId xmlns:a16="http://schemas.microsoft.com/office/drawing/2014/main" id="{9AEEC318-8590-42BC-A2E6-8285A9CE5FA4}"/>
              </a:ext>
            </a:extLst>
          </p:cNvPr>
          <p:cNvSpPr/>
          <p:nvPr/>
        </p:nvSpPr>
        <p:spPr>
          <a:xfrm rot="5400000">
            <a:off x="7606510" y="5371404"/>
            <a:ext cx="2217919" cy="430047"/>
          </a:xfrm>
          <a:custGeom>
            <a:avLst/>
            <a:gdLst>
              <a:gd name="connsiteX0" fmla="*/ 0 w 2499707"/>
              <a:gd name="connsiteY0" fmla="*/ 0 h 468979"/>
              <a:gd name="connsiteX1" fmla="*/ 2499707 w 2499707"/>
              <a:gd name="connsiteY1" fmla="*/ 0 h 468979"/>
              <a:gd name="connsiteX2" fmla="*/ 2499707 w 2499707"/>
              <a:gd name="connsiteY2" fmla="*/ 468979 h 468979"/>
              <a:gd name="connsiteX3" fmla="*/ 0 w 2499707"/>
              <a:gd name="connsiteY3" fmla="*/ 468979 h 468979"/>
              <a:gd name="connsiteX4" fmla="*/ 0 w 2499707"/>
              <a:gd name="connsiteY4" fmla="*/ 0 h 468979"/>
              <a:gd name="connsiteX0" fmla="*/ 0 w 2601307"/>
              <a:gd name="connsiteY0" fmla="*/ 50800 h 468979"/>
              <a:gd name="connsiteX1" fmla="*/ 2601307 w 2601307"/>
              <a:gd name="connsiteY1" fmla="*/ 0 h 468979"/>
              <a:gd name="connsiteX2" fmla="*/ 2601307 w 2601307"/>
              <a:gd name="connsiteY2" fmla="*/ 468979 h 468979"/>
              <a:gd name="connsiteX3" fmla="*/ 101600 w 2601307"/>
              <a:gd name="connsiteY3" fmla="*/ 468979 h 468979"/>
              <a:gd name="connsiteX4" fmla="*/ 0 w 2601307"/>
              <a:gd name="connsiteY4" fmla="*/ 50800 h 468979"/>
              <a:gd name="connsiteX0" fmla="*/ 0 w 2601307"/>
              <a:gd name="connsiteY0" fmla="*/ 50800 h 555339"/>
              <a:gd name="connsiteX1" fmla="*/ 2601307 w 2601307"/>
              <a:gd name="connsiteY1" fmla="*/ 0 h 555339"/>
              <a:gd name="connsiteX2" fmla="*/ 2601307 w 2601307"/>
              <a:gd name="connsiteY2" fmla="*/ 468979 h 555339"/>
              <a:gd name="connsiteX3" fmla="*/ 406400 w 2601307"/>
              <a:gd name="connsiteY3" fmla="*/ 555339 h 555339"/>
              <a:gd name="connsiteX4" fmla="*/ 0 w 2601307"/>
              <a:gd name="connsiteY4" fmla="*/ 50800 h 555339"/>
              <a:gd name="connsiteX0" fmla="*/ 0 w 2601307"/>
              <a:gd name="connsiteY0" fmla="*/ 50800 h 535019"/>
              <a:gd name="connsiteX1" fmla="*/ 2601307 w 2601307"/>
              <a:gd name="connsiteY1" fmla="*/ 0 h 535019"/>
              <a:gd name="connsiteX2" fmla="*/ 2601307 w 2601307"/>
              <a:gd name="connsiteY2" fmla="*/ 468979 h 535019"/>
              <a:gd name="connsiteX3" fmla="*/ 386080 w 2601307"/>
              <a:gd name="connsiteY3" fmla="*/ 535019 h 535019"/>
              <a:gd name="connsiteX4" fmla="*/ 0 w 2601307"/>
              <a:gd name="connsiteY4" fmla="*/ 50800 h 535019"/>
              <a:gd name="connsiteX0" fmla="*/ 0 w 2601307"/>
              <a:gd name="connsiteY0" fmla="*/ 50800 h 535019"/>
              <a:gd name="connsiteX1" fmla="*/ 2601307 w 2601307"/>
              <a:gd name="connsiteY1" fmla="*/ 0 h 535019"/>
              <a:gd name="connsiteX2" fmla="*/ 2575907 w 2601307"/>
              <a:gd name="connsiteY2" fmla="*/ 519779 h 535019"/>
              <a:gd name="connsiteX3" fmla="*/ 386080 w 2601307"/>
              <a:gd name="connsiteY3" fmla="*/ 535019 h 535019"/>
              <a:gd name="connsiteX4" fmla="*/ 0 w 2601307"/>
              <a:gd name="connsiteY4" fmla="*/ 50800 h 535019"/>
              <a:gd name="connsiteX0" fmla="*/ 0 w 2575907"/>
              <a:gd name="connsiteY0" fmla="*/ 15240 h 499459"/>
              <a:gd name="connsiteX1" fmla="*/ 2133947 w 2575907"/>
              <a:gd name="connsiteY1" fmla="*/ 0 h 499459"/>
              <a:gd name="connsiteX2" fmla="*/ 2575907 w 2575907"/>
              <a:gd name="connsiteY2" fmla="*/ 484219 h 499459"/>
              <a:gd name="connsiteX3" fmla="*/ 386080 w 2575907"/>
              <a:gd name="connsiteY3" fmla="*/ 499459 h 499459"/>
              <a:gd name="connsiteX4" fmla="*/ 0 w 2575907"/>
              <a:gd name="connsiteY4" fmla="*/ 15240 h 4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907" h="499459">
                <a:moveTo>
                  <a:pt x="0" y="15240"/>
                </a:moveTo>
                <a:lnTo>
                  <a:pt x="2133947" y="0"/>
                </a:lnTo>
                <a:lnTo>
                  <a:pt x="2575907" y="484219"/>
                </a:lnTo>
                <a:lnTo>
                  <a:pt x="386080" y="499459"/>
                </a:lnTo>
                <a:lnTo>
                  <a:pt x="0" y="1524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9" name="Пряма сполучна лінія 268">
            <a:extLst>
              <a:ext uri="{FF2B5EF4-FFF2-40B4-BE49-F238E27FC236}">
                <a16:creationId xmlns:a16="http://schemas.microsoft.com/office/drawing/2014/main" id="{92D29CEB-70DA-4A67-8233-117BA23BDD2A}"/>
              </a:ext>
            </a:extLst>
          </p:cNvPr>
          <p:cNvCxnSpPr>
            <a:cxnSpLocks/>
          </p:cNvCxnSpPr>
          <p:nvPr/>
        </p:nvCxnSpPr>
        <p:spPr>
          <a:xfrm flipV="1">
            <a:off x="6756215" y="4427337"/>
            <a:ext cx="2160801" cy="13372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 сполучна лінія 269">
            <a:extLst>
              <a:ext uri="{FF2B5EF4-FFF2-40B4-BE49-F238E27FC236}">
                <a16:creationId xmlns:a16="http://schemas.microsoft.com/office/drawing/2014/main" id="{B3EA91FE-C8F2-4AFB-B958-2BEB033EDF0D}"/>
              </a:ext>
            </a:extLst>
          </p:cNvPr>
          <p:cNvCxnSpPr>
            <a:cxnSpLocks/>
          </p:cNvCxnSpPr>
          <p:nvPr/>
        </p:nvCxnSpPr>
        <p:spPr>
          <a:xfrm>
            <a:off x="6322459" y="4834369"/>
            <a:ext cx="2160801" cy="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 сполучна лінія 270">
            <a:extLst>
              <a:ext uri="{FF2B5EF4-FFF2-40B4-BE49-F238E27FC236}">
                <a16:creationId xmlns:a16="http://schemas.microsoft.com/office/drawing/2014/main" id="{7EC6CE7E-773A-48D2-A43B-5DB5E3B43C54}"/>
              </a:ext>
            </a:extLst>
          </p:cNvPr>
          <p:cNvCxnSpPr>
            <a:cxnSpLocks/>
          </p:cNvCxnSpPr>
          <p:nvPr/>
        </p:nvCxnSpPr>
        <p:spPr>
          <a:xfrm>
            <a:off x="6322176" y="6697877"/>
            <a:ext cx="2193889" cy="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 сполучна лінія 271">
            <a:extLst>
              <a:ext uri="{FF2B5EF4-FFF2-40B4-BE49-F238E27FC236}">
                <a16:creationId xmlns:a16="http://schemas.microsoft.com/office/drawing/2014/main" id="{CA81DC9F-F0A6-476B-B5B5-89F726FF07A4}"/>
              </a:ext>
            </a:extLst>
          </p:cNvPr>
          <p:cNvCxnSpPr>
            <a:cxnSpLocks/>
          </p:cNvCxnSpPr>
          <p:nvPr/>
        </p:nvCxnSpPr>
        <p:spPr>
          <a:xfrm flipV="1">
            <a:off x="6322459" y="4430557"/>
            <a:ext cx="460627" cy="40381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 сполучна лінія 272">
            <a:extLst>
              <a:ext uri="{FF2B5EF4-FFF2-40B4-BE49-F238E27FC236}">
                <a16:creationId xmlns:a16="http://schemas.microsoft.com/office/drawing/2014/main" id="{EEBD0335-8ADB-4438-B645-67144A1162CB}"/>
              </a:ext>
            </a:extLst>
          </p:cNvPr>
          <p:cNvCxnSpPr>
            <a:cxnSpLocks/>
          </p:cNvCxnSpPr>
          <p:nvPr/>
        </p:nvCxnSpPr>
        <p:spPr>
          <a:xfrm>
            <a:off x="8496929" y="4811756"/>
            <a:ext cx="19420" cy="191400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 сполучна лінія 273">
            <a:extLst>
              <a:ext uri="{FF2B5EF4-FFF2-40B4-BE49-F238E27FC236}">
                <a16:creationId xmlns:a16="http://schemas.microsoft.com/office/drawing/2014/main" id="{09393B0F-CC04-40FE-95D9-405DE01C532E}"/>
              </a:ext>
            </a:extLst>
          </p:cNvPr>
          <p:cNvCxnSpPr>
            <a:cxnSpLocks/>
          </p:cNvCxnSpPr>
          <p:nvPr/>
        </p:nvCxnSpPr>
        <p:spPr>
          <a:xfrm>
            <a:off x="6322176" y="4811756"/>
            <a:ext cx="19420" cy="191400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 сполучна лінія 274">
            <a:extLst>
              <a:ext uri="{FF2B5EF4-FFF2-40B4-BE49-F238E27FC236}">
                <a16:creationId xmlns:a16="http://schemas.microsoft.com/office/drawing/2014/main" id="{496555DD-547F-4A7A-8DAA-4F741C844AE7}"/>
              </a:ext>
            </a:extLst>
          </p:cNvPr>
          <p:cNvCxnSpPr>
            <a:cxnSpLocks/>
          </p:cNvCxnSpPr>
          <p:nvPr/>
        </p:nvCxnSpPr>
        <p:spPr>
          <a:xfrm>
            <a:off x="8911994" y="4401342"/>
            <a:ext cx="19556" cy="1927371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 сполучна лінія 275">
            <a:extLst>
              <a:ext uri="{FF2B5EF4-FFF2-40B4-BE49-F238E27FC236}">
                <a16:creationId xmlns:a16="http://schemas.microsoft.com/office/drawing/2014/main" id="{01915C77-49CB-4FC2-A401-9B19388CCFEA}"/>
              </a:ext>
            </a:extLst>
          </p:cNvPr>
          <p:cNvCxnSpPr>
            <a:cxnSpLocks/>
          </p:cNvCxnSpPr>
          <p:nvPr/>
        </p:nvCxnSpPr>
        <p:spPr>
          <a:xfrm flipV="1">
            <a:off x="8453365" y="4440709"/>
            <a:ext cx="460627" cy="40381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 сполучна лінія 276">
            <a:extLst>
              <a:ext uri="{FF2B5EF4-FFF2-40B4-BE49-F238E27FC236}">
                <a16:creationId xmlns:a16="http://schemas.microsoft.com/office/drawing/2014/main" id="{1560294D-F216-4775-83B8-28B250FA92F4}"/>
              </a:ext>
            </a:extLst>
          </p:cNvPr>
          <p:cNvCxnSpPr>
            <a:cxnSpLocks/>
          </p:cNvCxnSpPr>
          <p:nvPr/>
        </p:nvCxnSpPr>
        <p:spPr>
          <a:xfrm flipV="1">
            <a:off x="8516065" y="6306950"/>
            <a:ext cx="415485" cy="395548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 сполучна лінія 277">
            <a:extLst>
              <a:ext uri="{FF2B5EF4-FFF2-40B4-BE49-F238E27FC236}">
                <a16:creationId xmlns:a16="http://schemas.microsoft.com/office/drawing/2014/main" id="{FEBA9EB7-9B9F-4F0F-B648-EDE6D1AA4F13}"/>
              </a:ext>
            </a:extLst>
          </p:cNvPr>
          <p:cNvCxnSpPr>
            <a:cxnSpLocks/>
          </p:cNvCxnSpPr>
          <p:nvPr/>
        </p:nvCxnSpPr>
        <p:spPr>
          <a:xfrm>
            <a:off x="6804198" y="5206975"/>
            <a:ext cx="10065" cy="992046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 сполучна лінія 278">
            <a:extLst>
              <a:ext uri="{FF2B5EF4-FFF2-40B4-BE49-F238E27FC236}">
                <a16:creationId xmlns:a16="http://schemas.microsoft.com/office/drawing/2014/main" id="{FE95D3C5-A4C3-4254-B69F-AA433C241C77}"/>
              </a:ext>
            </a:extLst>
          </p:cNvPr>
          <p:cNvCxnSpPr>
            <a:cxnSpLocks/>
          </p:cNvCxnSpPr>
          <p:nvPr/>
        </p:nvCxnSpPr>
        <p:spPr>
          <a:xfrm>
            <a:off x="7919570" y="5214953"/>
            <a:ext cx="10065" cy="992046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 сполучна лінія 279">
            <a:extLst>
              <a:ext uri="{FF2B5EF4-FFF2-40B4-BE49-F238E27FC236}">
                <a16:creationId xmlns:a16="http://schemas.microsoft.com/office/drawing/2014/main" id="{BD2B404B-8835-403E-B2CB-6342A7935E3A}"/>
              </a:ext>
            </a:extLst>
          </p:cNvPr>
          <p:cNvCxnSpPr>
            <a:cxnSpLocks/>
          </p:cNvCxnSpPr>
          <p:nvPr/>
        </p:nvCxnSpPr>
        <p:spPr>
          <a:xfrm flipH="1">
            <a:off x="6800225" y="5218732"/>
            <a:ext cx="1143079" cy="11598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 сполучна лінія 280">
            <a:extLst>
              <a:ext uri="{FF2B5EF4-FFF2-40B4-BE49-F238E27FC236}">
                <a16:creationId xmlns:a16="http://schemas.microsoft.com/office/drawing/2014/main" id="{06B5FAD9-F90F-4CA7-BA90-BB4FF8A2CF03}"/>
              </a:ext>
            </a:extLst>
          </p:cNvPr>
          <p:cNvCxnSpPr>
            <a:cxnSpLocks/>
          </p:cNvCxnSpPr>
          <p:nvPr/>
        </p:nvCxnSpPr>
        <p:spPr>
          <a:xfrm flipH="1">
            <a:off x="6804198" y="6175049"/>
            <a:ext cx="1143079" cy="11598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 сполучна лінія 281">
            <a:extLst>
              <a:ext uri="{FF2B5EF4-FFF2-40B4-BE49-F238E27FC236}">
                <a16:creationId xmlns:a16="http://schemas.microsoft.com/office/drawing/2014/main" id="{3221A98D-F773-4055-9C7B-D139C2CEA18A}"/>
              </a:ext>
            </a:extLst>
          </p:cNvPr>
          <p:cNvCxnSpPr>
            <a:cxnSpLocks/>
          </p:cNvCxnSpPr>
          <p:nvPr/>
        </p:nvCxnSpPr>
        <p:spPr>
          <a:xfrm>
            <a:off x="7138649" y="5237477"/>
            <a:ext cx="7191" cy="70876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 сполучна лінія 282">
            <a:extLst>
              <a:ext uri="{FF2B5EF4-FFF2-40B4-BE49-F238E27FC236}">
                <a16:creationId xmlns:a16="http://schemas.microsoft.com/office/drawing/2014/main" id="{4C8C6CF5-602F-4A00-B2B3-6D4964D3B01A}"/>
              </a:ext>
            </a:extLst>
          </p:cNvPr>
          <p:cNvCxnSpPr>
            <a:cxnSpLocks/>
          </p:cNvCxnSpPr>
          <p:nvPr/>
        </p:nvCxnSpPr>
        <p:spPr>
          <a:xfrm flipH="1">
            <a:off x="6835830" y="5919178"/>
            <a:ext cx="310010" cy="25125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 сполучна лінія 283">
            <a:extLst>
              <a:ext uri="{FF2B5EF4-FFF2-40B4-BE49-F238E27FC236}">
                <a16:creationId xmlns:a16="http://schemas.microsoft.com/office/drawing/2014/main" id="{D8EAB82A-13A1-415C-BC0D-62C5411C34E8}"/>
              </a:ext>
            </a:extLst>
          </p:cNvPr>
          <p:cNvCxnSpPr>
            <a:cxnSpLocks/>
          </p:cNvCxnSpPr>
          <p:nvPr/>
        </p:nvCxnSpPr>
        <p:spPr>
          <a:xfrm flipH="1">
            <a:off x="7163119" y="5913699"/>
            <a:ext cx="780185" cy="1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Зображення, що містить вулиця, кімната, знак&#10;&#10;Автоматично згенерований опис">
            <a:extLst>
              <a:ext uri="{FF2B5EF4-FFF2-40B4-BE49-F238E27FC236}">
                <a16:creationId xmlns:a16="http://schemas.microsoft.com/office/drawing/2014/main" id="{5C286699-7F35-4AC6-9D9D-001CEBA22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55562"/>
          <a:stretch/>
        </p:blipFill>
        <p:spPr>
          <a:xfrm>
            <a:off x="0" y="723198"/>
            <a:ext cx="5417849" cy="6134802"/>
          </a:xfrm>
          <a:prstGeom prst="rect">
            <a:avLst/>
          </a:prstGeom>
        </p:spPr>
      </p:pic>
      <p:sp>
        <p:nvSpPr>
          <p:cNvPr id="153" name="Прямокутник: округлені кути 152">
            <a:extLst>
              <a:ext uri="{FF2B5EF4-FFF2-40B4-BE49-F238E27FC236}">
                <a16:creationId xmlns:a16="http://schemas.microsoft.com/office/drawing/2014/main" id="{F9DFC3B8-9EC6-438C-B92A-443218DBD3CE}"/>
              </a:ext>
            </a:extLst>
          </p:cNvPr>
          <p:cNvSpPr/>
          <p:nvPr/>
        </p:nvSpPr>
        <p:spPr>
          <a:xfrm>
            <a:off x="298312" y="2417578"/>
            <a:ext cx="5189743" cy="2751952"/>
          </a:xfrm>
          <a:prstGeom prst="roundRect">
            <a:avLst/>
          </a:prstGeom>
          <a:solidFill>
            <a:srgbClr val="374D4A"/>
          </a:solidFill>
          <a:ln w="57150" cap="flat" cmpd="sng" algn="ctr">
            <a:solidFill>
              <a:srgbClr val="374D4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 називають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опуклим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якщо він розміщений по один бік від площини кожної його грані</a:t>
            </a:r>
          </a:p>
        </p:txBody>
      </p:sp>
      <p:cxnSp>
        <p:nvCxnSpPr>
          <p:cNvPr id="151" name="Пряма сполучна лінія 150">
            <a:extLst>
              <a:ext uri="{FF2B5EF4-FFF2-40B4-BE49-F238E27FC236}">
                <a16:creationId xmlns:a16="http://schemas.microsoft.com/office/drawing/2014/main" id="{4FFABE65-39B7-4372-BB85-E1AC23A6CD1F}"/>
              </a:ext>
            </a:extLst>
          </p:cNvPr>
          <p:cNvCxnSpPr>
            <a:cxnSpLocks/>
          </p:cNvCxnSpPr>
          <p:nvPr/>
        </p:nvCxnSpPr>
        <p:spPr>
          <a:xfrm flipH="1" flipV="1">
            <a:off x="8312404" y="2891350"/>
            <a:ext cx="26680" cy="1525071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 сполучна лінія 154">
            <a:extLst>
              <a:ext uri="{FF2B5EF4-FFF2-40B4-BE49-F238E27FC236}">
                <a16:creationId xmlns:a16="http://schemas.microsoft.com/office/drawing/2014/main" id="{7AF14050-2C8B-47A3-822E-A739EEDEF003}"/>
              </a:ext>
            </a:extLst>
          </p:cNvPr>
          <p:cNvCxnSpPr>
            <a:cxnSpLocks/>
          </p:cNvCxnSpPr>
          <p:nvPr/>
        </p:nvCxnSpPr>
        <p:spPr>
          <a:xfrm flipV="1">
            <a:off x="7892050" y="4392320"/>
            <a:ext cx="446218" cy="468028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id="{177D5398-8CB7-4BAB-AFA6-88C994654533}"/>
              </a:ext>
            </a:extLst>
          </p:cNvPr>
          <p:cNvCxnSpPr>
            <a:cxnSpLocks/>
          </p:cNvCxnSpPr>
          <p:nvPr/>
        </p:nvCxnSpPr>
        <p:spPr>
          <a:xfrm flipH="1">
            <a:off x="8344277" y="4383767"/>
            <a:ext cx="1598117" cy="0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Прямокутник 8">
            <a:extLst>
              <a:ext uri="{FF2B5EF4-FFF2-40B4-BE49-F238E27FC236}">
                <a16:creationId xmlns:a16="http://schemas.microsoft.com/office/drawing/2014/main" id="{573F6CCE-B8B3-45F6-9795-B1D545CAD883}"/>
              </a:ext>
            </a:extLst>
          </p:cNvPr>
          <p:cNvSpPr/>
          <p:nvPr/>
        </p:nvSpPr>
        <p:spPr>
          <a:xfrm>
            <a:off x="7797193" y="3393373"/>
            <a:ext cx="726303" cy="1561929"/>
          </a:xfrm>
          <a:custGeom>
            <a:avLst/>
            <a:gdLst>
              <a:gd name="connsiteX0" fmla="*/ 0 w 726303"/>
              <a:gd name="connsiteY0" fmla="*/ 0 h 1561929"/>
              <a:gd name="connsiteX1" fmla="*/ 726303 w 726303"/>
              <a:gd name="connsiteY1" fmla="*/ 0 h 1561929"/>
              <a:gd name="connsiteX2" fmla="*/ 726303 w 726303"/>
              <a:gd name="connsiteY2" fmla="*/ 1561929 h 1561929"/>
              <a:gd name="connsiteX3" fmla="*/ 0 w 726303"/>
              <a:gd name="connsiteY3" fmla="*/ 1561929 h 1561929"/>
              <a:gd name="connsiteX4" fmla="*/ 0 w 726303"/>
              <a:gd name="connsiteY4" fmla="*/ 0 h 1561929"/>
              <a:gd name="connsiteX0" fmla="*/ 0 w 726303"/>
              <a:gd name="connsiteY0" fmla="*/ 0 h 1561929"/>
              <a:gd name="connsiteX1" fmla="*/ 726303 w 726303"/>
              <a:gd name="connsiteY1" fmla="*/ 0 h 1561929"/>
              <a:gd name="connsiteX2" fmla="*/ 726303 w 726303"/>
              <a:gd name="connsiteY2" fmla="*/ 1561929 h 1561929"/>
              <a:gd name="connsiteX3" fmla="*/ 21166 w 726303"/>
              <a:gd name="connsiteY3" fmla="*/ 1561929 h 1561929"/>
              <a:gd name="connsiteX4" fmla="*/ 0 w 726303"/>
              <a:gd name="connsiteY4" fmla="*/ 0 h 156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03" h="1561929">
                <a:moveTo>
                  <a:pt x="0" y="0"/>
                </a:moveTo>
                <a:lnTo>
                  <a:pt x="726303" y="0"/>
                </a:lnTo>
                <a:lnTo>
                  <a:pt x="726303" y="1561929"/>
                </a:lnTo>
                <a:lnTo>
                  <a:pt x="21166" y="1561929"/>
                </a:lnTo>
                <a:lnTo>
                  <a:pt x="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" name="Прямокутник 162">
            <a:extLst>
              <a:ext uri="{FF2B5EF4-FFF2-40B4-BE49-F238E27FC236}">
                <a16:creationId xmlns:a16="http://schemas.microsoft.com/office/drawing/2014/main" id="{468B5072-E83F-402F-B58B-BDA20E2F6ECF}"/>
              </a:ext>
            </a:extLst>
          </p:cNvPr>
          <p:cNvSpPr/>
          <p:nvPr/>
        </p:nvSpPr>
        <p:spPr>
          <a:xfrm>
            <a:off x="8522932" y="4236674"/>
            <a:ext cx="919715" cy="686534"/>
          </a:xfrm>
          <a:prstGeom prst="rect">
            <a:avLst/>
          </a:pr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4" name="Прямокутник 10">
            <a:extLst>
              <a:ext uri="{FF2B5EF4-FFF2-40B4-BE49-F238E27FC236}">
                <a16:creationId xmlns:a16="http://schemas.microsoft.com/office/drawing/2014/main" id="{05958BC6-FF0E-4BDF-837D-5CBC76A07F9C}"/>
              </a:ext>
            </a:extLst>
          </p:cNvPr>
          <p:cNvSpPr/>
          <p:nvPr/>
        </p:nvSpPr>
        <p:spPr>
          <a:xfrm>
            <a:off x="7809009" y="2855346"/>
            <a:ext cx="1197353" cy="525085"/>
          </a:xfrm>
          <a:custGeom>
            <a:avLst/>
            <a:gdLst>
              <a:gd name="connsiteX0" fmla="*/ 0 w 1178303"/>
              <a:gd name="connsiteY0" fmla="*/ 0 h 525085"/>
              <a:gd name="connsiteX1" fmla="*/ 1178303 w 1178303"/>
              <a:gd name="connsiteY1" fmla="*/ 0 h 525085"/>
              <a:gd name="connsiteX2" fmla="*/ 1178303 w 1178303"/>
              <a:gd name="connsiteY2" fmla="*/ 525085 h 525085"/>
              <a:gd name="connsiteX3" fmla="*/ 0 w 1178303"/>
              <a:gd name="connsiteY3" fmla="*/ 525085 h 525085"/>
              <a:gd name="connsiteX4" fmla="*/ 0 w 1178303"/>
              <a:gd name="connsiteY4" fmla="*/ 0 h 525085"/>
              <a:gd name="connsiteX0" fmla="*/ 0 w 1178303"/>
              <a:gd name="connsiteY0" fmla="*/ 0 h 525085"/>
              <a:gd name="connsiteX1" fmla="*/ 1178303 w 1178303"/>
              <a:gd name="connsiteY1" fmla="*/ 0 h 525085"/>
              <a:gd name="connsiteX2" fmla="*/ 695703 w 1178303"/>
              <a:gd name="connsiteY2" fmla="*/ 515560 h 525085"/>
              <a:gd name="connsiteX3" fmla="*/ 0 w 1178303"/>
              <a:gd name="connsiteY3" fmla="*/ 525085 h 525085"/>
              <a:gd name="connsiteX4" fmla="*/ 0 w 1178303"/>
              <a:gd name="connsiteY4" fmla="*/ 0 h 525085"/>
              <a:gd name="connsiteX0" fmla="*/ 488950 w 1178303"/>
              <a:gd name="connsiteY0" fmla="*/ 3175 h 525085"/>
              <a:gd name="connsiteX1" fmla="*/ 1178303 w 1178303"/>
              <a:gd name="connsiteY1" fmla="*/ 0 h 525085"/>
              <a:gd name="connsiteX2" fmla="*/ 695703 w 1178303"/>
              <a:gd name="connsiteY2" fmla="*/ 515560 h 525085"/>
              <a:gd name="connsiteX3" fmla="*/ 0 w 1178303"/>
              <a:gd name="connsiteY3" fmla="*/ 525085 h 525085"/>
              <a:gd name="connsiteX4" fmla="*/ 488950 w 1178303"/>
              <a:gd name="connsiteY4" fmla="*/ 3175 h 525085"/>
              <a:gd name="connsiteX0" fmla="*/ 508000 w 1197353"/>
              <a:gd name="connsiteY0" fmla="*/ 3175 h 525085"/>
              <a:gd name="connsiteX1" fmla="*/ 1197353 w 1197353"/>
              <a:gd name="connsiteY1" fmla="*/ 0 h 525085"/>
              <a:gd name="connsiteX2" fmla="*/ 714753 w 1197353"/>
              <a:gd name="connsiteY2" fmla="*/ 515560 h 525085"/>
              <a:gd name="connsiteX3" fmla="*/ 0 w 1197353"/>
              <a:gd name="connsiteY3" fmla="*/ 525085 h 525085"/>
              <a:gd name="connsiteX4" fmla="*/ 508000 w 1197353"/>
              <a:gd name="connsiteY4" fmla="*/ 3175 h 52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353" h="525085">
                <a:moveTo>
                  <a:pt x="508000" y="3175"/>
                </a:moveTo>
                <a:lnTo>
                  <a:pt x="1197353" y="0"/>
                </a:lnTo>
                <a:lnTo>
                  <a:pt x="714753" y="515560"/>
                </a:lnTo>
                <a:lnTo>
                  <a:pt x="0" y="525085"/>
                </a:lnTo>
                <a:lnTo>
                  <a:pt x="508000" y="3175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5" name="Прямокутник 11">
            <a:extLst>
              <a:ext uri="{FF2B5EF4-FFF2-40B4-BE49-F238E27FC236}">
                <a16:creationId xmlns:a16="http://schemas.microsoft.com/office/drawing/2014/main" id="{4FE4FFAC-6B36-4F33-A565-643D1695446C}"/>
              </a:ext>
            </a:extLst>
          </p:cNvPr>
          <p:cNvSpPr/>
          <p:nvPr/>
        </p:nvSpPr>
        <p:spPr>
          <a:xfrm>
            <a:off x="8509712" y="2868580"/>
            <a:ext cx="526463" cy="1374167"/>
          </a:xfrm>
          <a:custGeom>
            <a:avLst/>
            <a:gdLst>
              <a:gd name="connsiteX0" fmla="*/ 0 w 543396"/>
              <a:gd name="connsiteY0" fmla="*/ 0 h 764567"/>
              <a:gd name="connsiteX1" fmla="*/ 543396 w 543396"/>
              <a:gd name="connsiteY1" fmla="*/ 0 h 764567"/>
              <a:gd name="connsiteX2" fmla="*/ 543396 w 543396"/>
              <a:gd name="connsiteY2" fmla="*/ 764567 h 764567"/>
              <a:gd name="connsiteX3" fmla="*/ 0 w 543396"/>
              <a:gd name="connsiteY3" fmla="*/ 764567 h 764567"/>
              <a:gd name="connsiteX4" fmla="*/ 0 w 543396"/>
              <a:gd name="connsiteY4" fmla="*/ 0 h 764567"/>
              <a:gd name="connsiteX0" fmla="*/ 0 w 543396"/>
              <a:gd name="connsiteY0" fmla="*/ 387350 h 1151917"/>
              <a:gd name="connsiteX1" fmla="*/ 526462 w 543396"/>
              <a:gd name="connsiteY1" fmla="*/ 0 h 1151917"/>
              <a:gd name="connsiteX2" fmla="*/ 543396 w 543396"/>
              <a:gd name="connsiteY2" fmla="*/ 1151917 h 1151917"/>
              <a:gd name="connsiteX3" fmla="*/ 0 w 543396"/>
              <a:gd name="connsiteY3" fmla="*/ 1151917 h 1151917"/>
              <a:gd name="connsiteX4" fmla="*/ 0 w 543396"/>
              <a:gd name="connsiteY4" fmla="*/ 387350 h 1151917"/>
              <a:gd name="connsiteX0" fmla="*/ 0 w 543396"/>
              <a:gd name="connsiteY0" fmla="*/ 349250 h 1113817"/>
              <a:gd name="connsiteX1" fmla="*/ 530696 w 543396"/>
              <a:gd name="connsiteY1" fmla="*/ 0 h 1113817"/>
              <a:gd name="connsiteX2" fmla="*/ 543396 w 543396"/>
              <a:gd name="connsiteY2" fmla="*/ 1113817 h 1113817"/>
              <a:gd name="connsiteX3" fmla="*/ 0 w 543396"/>
              <a:gd name="connsiteY3" fmla="*/ 1113817 h 1113817"/>
              <a:gd name="connsiteX4" fmla="*/ 0 w 543396"/>
              <a:gd name="connsiteY4" fmla="*/ 349250 h 1113817"/>
              <a:gd name="connsiteX0" fmla="*/ 12700 w 543396"/>
              <a:gd name="connsiteY0" fmla="*/ 533400 h 1113817"/>
              <a:gd name="connsiteX1" fmla="*/ 530696 w 543396"/>
              <a:gd name="connsiteY1" fmla="*/ 0 h 1113817"/>
              <a:gd name="connsiteX2" fmla="*/ 543396 w 543396"/>
              <a:gd name="connsiteY2" fmla="*/ 1113817 h 1113817"/>
              <a:gd name="connsiteX3" fmla="*/ 0 w 543396"/>
              <a:gd name="connsiteY3" fmla="*/ 1113817 h 1113817"/>
              <a:gd name="connsiteX4" fmla="*/ 12700 w 543396"/>
              <a:gd name="connsiteY4" fmla="*/ 533400 h 1113817"/>
              <a:gd name="connsiteX0" fmla="*/ 12700 w 539163"/>
              <a:gd name="connsiteY0" fmla="*/ 533400 h 1113817"/>
              <a:gd name="connsiteX1" fmla="*/ 530696 w 539163"/>
              <a:gd name="connsiteY1" fmla="*/ 0 h 1113817"/>
              <a:gd name="connsiteX2" fmla="*/ 539163 w 539163"/>
              <a:gd name="connsiteY2" fmla="*/ 855583 h 1113817"/>
              <a:gd name="connsiteX3" fmla="*/ 0 w 539163"/>
              <a:gd name="connsiteY3" fmla="*/ 1113817 h 1113817"/>
              <a:gd name="connsiteX4" fmla="*/ 12700 w 539163"/>
              <a:gd name="connsiteY4" fmla="*/ 533400 h 1113817"/>
              <a:gd name="connsiteX0" fmla="*/ 0 w 526463"/>
              <a:gd name="connsiteY0" fmla="*/ 533400 h 1382633"/>
              <a:gd name="connsiteX1" fmla="*/ 517996 w 526463"/>
              <a:gd name="connsiteY1" fmla="*/ 0 h 1382633"/>
              <a:gd name="connsiteX2" fmla="*/ 526463 w 526463"/>
              <a:gd name="connsiteY2" fmla="*/ 855583 h 1382633"/>
              <a:gd name="connsiteX3" fmla="*/ 23283 w 526463"/>
              <a:gd name="connsiteY3" fmla="*/ 1382633 h 1382633"/>
              <a:gd name="connsiteX4" fmla="*/ 0 w 526463"/>
              <a:gd name="connsiteY4" fmla="*/ 533400 h 1382633"/>
              <a:gd name="connsiteX0" fmla="*/ 0 w 526463"/>
              <a:gd name="connsiteY0" fmla="*/ 533400 h 1374167"/>
              <a:gd name="connsiteX1" fmla="*/ 517996 w 526463"/>
              <a:gd name="connsiteY1" fmla="*/ 0 h 1374167"/>
              <a:gd name="connsiteX2" fmla="*/ 526463 w 526463"/>
              <a:gd name="connsiteY2" fmla="*/ 855583 h 1374167"/>
              <a:gd name="connsiteX3" fmla="*/ 14816 w 526463"/>
              <a:gd name="connsiteY3" fmla="*/ 1374167 h 1374167"/>
              <a:gd name="connsiteX4" fmla="*/ 0 w 526463"/>
              <a:gd name="connsiteY4" fmla="*/ 533400 h 137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63" h="1374167">
                <a:moveTo>
                  <a:pt x="0" y="533400"/>
                </a:moveTo>
                <a:lnTo>
                  <a:pt x="517996" y="0"/>
                </a:lnTo>
                <a:cubicBezTo>
                  <a:pt x="520818" y="285194"/>
                  <a:pt x="523641" y="570389"/>
                  <a:pt x="526463" y="855583"/>
                </a:cubicBezTo>
                <a:lnTo>
                  <a:pt x="14816" y="1374167"/>
                </a:lnTo>
                <a:lnTo>
                  <a:pt x="0" y="53340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Прямокутник 12">
            <a:extLst>
              <a:ext uri="{FF2B5EF4-FFF2-40B4-BE49-F238E27FC236}">
                <a16:creationId xmlns:a16="http://schemas.microsoft.com/office/drawing/2014/main" id="{C472B5A8-874A-4741-882E-A504D4B76EFF}"/>
              </a:ext>
            </a:extLst>
          </p:cNvPr>
          <p:cNvSpPr/>
          <p:nvPr/>
        </p:nvSpPr>
        <p:spPr>
          <a:xfrm>
            <a:off x="9446335" y="3710166"/>
            <a:ext cx="548415" cy="1197320"/>
          </a:xfrm>
          <a:custGeom>
            <a:avLst/>
            <a:gdLst>
              <a:gd name="connsiteX0" fmla="*/ 0 w 583340"/>
              <a:gd name="connsiteY0" fmla="*/ 0 h 454370"/>
              <a:gd name="connsiteX1" fmla="*/ 583340 w 583340"/>
              <a:gd name="connsiteY1" fmla="*/ 0 h 454370"/>
              <a:gd name="connsiteX2" fmla="*/ 583340 w 583340"/>
              <a:gd name="connsiteY2" fmla="*/ 454370 h 454370"/>
              <a:gd name="connsiteX3" fmla="*/ 0 w 583340"/>
              <a:gd name="connsiteY3" fmla="*/ 454370 h 454370"/>
              <a:gd name="connsiteX4" fmla="*/ 0 w 583340"/>
              <a:gd name="connsiteY4" fmla="*/ 0 h 454370"/>
              <a:gd name="connsiteX0" fmla="*/ 0 w 583340"/>
              <a:gd name="connsiteY0" fmla="*/ 0 h 911570"/>
              <a:gd name="connsiteX1" fmla="*/ 583340 w 583340"/>
              <a:gd name="connsiteY1" fmla="*/ 0 h 911570"/>
              <a:gd name="connsiteX2" fmla="*/ 583340 w 583340"/>
              <a:gd name="connsiteY2" fmla="*/ 454370 h 911570"/>
              <a:gd name="connsiteX3" fmla="*/ 44450 w 583340"/>
              <a:gd name="connsiteY3" fmla="*/ 911570 h 911570"/>
              <a:gd name="connsiteX4" fmla="*/ 0 w 583340"/>
              <a:gd name="connsiteY4" fmla="*/ 0 h 911570"/>
              <a:gd name="connsiteX0" fmla="*/ 0 w 583340"/>
              <a:gd name="connsiteY0" fmla="*/ 0 h 917920"/>
              <a:gd name="connsiteX1" fmla="*/ 583340 w 583340"/>
              <a:gd name="connsiteY1" fmla="*/ 0 h 917920"/>
              <a:gd name="connsiteX2" fmla="*/ 583340 w 583340"/>
              <a:gd name="connsiteY2" fmla="*/ 454370 h 917920"/>
              <a:gd name="connsiteX3" fmla="*/ 15875 w 583340"/>
              <a:gd name="connsiteY3" fmla="*/ 917920 h 917920"/>
              <a:gd name="connsiteX4" fmla="*/ 0 w 583340"/>
              <a:gd name="connsiteY4" fmla="*/ 0 h 917920"/>
              <a:gd name="connsiteX0" fmla="*/ 0 w 583340"/>
              <a:gd name="connsiteY0" fmla="*/ 279400 h 1197320"/>
              <a:gd name="connsiteX1" fmla="*/ 538890 w 583340"/>
              <a:gd name="connsiteY1" fmla="*/ 0 h 1197320"/>
              <a:gd name="connsiteX2" fmla="*/ 583340 w 583340"/>
              <a:gd name="connsiteY2" fmla="*/ 733770 h 1197320"/>
              <a:gd name="connsiteX3" fmla="*/ 15875 w 583340"/>
              <a:gd name="connsiteY3" fmla="*/ 1197320 h 1197320"/>
              <a:gd name="connsiteX4" fmla="*/ 0 w 583340"/>
              <a:gd name="connsiteY4" fmla="*/ 279400 h 1197320"/>
              <a:gd name="connsiteX0" fmla="*/ 0 w 557940"/>
              <a:gd name="connsiteY0" fmla="*/ 279400 h 1197320"/>
              <a:gd name="connsiteX1" fmla="*/ 538890 w 557940"/>
              <a:gd name="connsiteY1" fmla="*/ 0 h 1197320"/>
              <a:gd name="connsiteX2" fmla="*/ 557940 w 557940"/>
              <a:gd name="connsiteY2" fmla="*/ 663920 h 1197320"/>
              <a:gd name="connsiteX3" fmla="*/ 15875 w 557940"/>
              <a:gd name="connsiteY3" fmla="*/ 1197320 h 1197320"/>
              <a:gd name="connsiteX4" fmla="*/ 0 w 557940"/>
              <a:gd name="connsiteY4" fmla="*/ 279400 h 1197320"/>
              <a:gd name="connsiteX0" fmla="*/ 0 w 548415"/>
              <a:gd name="connsiteY0" fmla="*/ 530225 h 1197320"/>
              <a:gd name="connsiteX1" fmla="*/ 529365 w 548415"/>
              <a:gd name="connsiteY1" fmla="*/ 0 h 1197320"/>
              <a:gd name="connsiteX2" fmla="*/ 548415 w 548415"/>
              <a:gd name="connsiteY2" fmla="*/ 663920 h 1197320"/>
              <a:gd name="connsiteX3" fmla="*/ 6350 w 548415"/>
              <a:gd name="connsiteY3" fmla="*/ 1197320 h 1197320"/>
              <a:gd name="connsiteX4" fmla="*/ 0 w 548415"/>
              <a:gd name="connsiteY4" fmla="*/ 530225 h 119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415" h="1197320">
                <a:moveTo>
                  <a:pt x="0" y="530225"/>
                </a:moveTo>
                <a:lnTo>
                  <a:pt x="529365" y="0"/>
                </a:lnTo>
                <a:lnTo>
                  <a:pt x="548415" y="663920"/>
                </a:lnTo>
                <a:lnTo>
                  <a:pt x="6350" y="1197320"/>
                </a:lnTo>
                <a:cubicBezTo>
                  <a:pt x="4233" y="974955"/>
                  <a:pt x="2117" y="752590"/>
                  <a:pt x="0" y="530225"/>
                </a:cubicBez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9" name="Прямокутник 13">
            <a:extLst>
              <a:ext uri="{FF2B5EF4-FFF2-40B4-BE49-F238E27FC236}">
                <a16:creationId xmlns:a16="http://schemas.microsoft.com/office/drawing/2014/main" id="{FDAF81CC-73E8-4E9E-A9F9-8E09CE68DEF1}"/>
              </a:ext>
            </a:extLst>
          </p:cNvPr>
          <p:cNvSpPr/>
          <p:nvPr/>
        </p:nvSpPr>
        <p:spPr>
          <a:xfrm>
            <a:off x="8538192" y="3694257"/>
            <a:ext cx="1416902" cy="547437"/>
          </a:xfrm>
          <a:custGeom>
            <a:avLst/>
            <a:gdLst>
              <a:gd name="connsiteX0" fmla="*/ 0 w 1404202"/>
              <a:gd name="connsiteY0" fmla="*/ 0 h 550612"/>
              <a:gd name="connsiteX1" fmla="*/ 1404202 w 1404202"/>
              <a:gd name="connsiteY1" fmla="*/ 0 h 550612"/>
              <a:gd name="connsiteX2" fmla="*/ 1404202 w 1404202"/>
              <a:gd name="connsiteY2" fmla="*/ 550612 h 550612"/>
              <a:gd name="connsiteX3" fmla="*/ 0 w 1404202"/>
              <a:gd name="connsiteY3" fmla="*/ 550612 h 550612"/>
              <a:gd name="connsiteX4" fmla="*/ 0 w 1404202"/>
              <a:gd name="connsiteY4" fmla="*/ 0 h 550612"/>
              <a:gd name="connsiteX0" fmla="*/ 0 w 1404202"/>
              <a:gd name="connsiteY0" fmla="*/ 0 h 607762"/>
              <a:gd name="connsiteX1" fmla="*/ 1404202 w 1404202"/>
              <a:gd name="connsiteY1" fmla="*/ 0 h 607762"/>
              <a:gd name="connsiteX2" fmla="*/ 921602 w 1404202"/>
              <a:gd name="connsiteY2" fmla="*/ 607762 h 607762"/>
              <a:gd name="connsiteX3" fmla="*/ 0 w 1404202"/>
              <a:gd name="connsiteY3" fmla="*/ 550612 h 607762"/>
              <a:gd name="connsiteX4" fmla="*/ 0 w 1404202"/>
              <a:gd name="connsiteY4" fmla="*/ 0 h 607762"/>
              <a:gd name="connsiteX0" fmla="*/ 0 w 1404202"/>
              <a:gd name="connsiteY0" fmla="*/ 0 h 553787"/>
              <a:gd name="connsiteX1" fmla="*/ 1404202 w 1404202"/>
              <a:gd name="connsiteY1" fmla="*/ 0 h 553787"/>
              <a:gd name="connsiteX2" fmla="*/ 905727 w 1404202"/>
              <a:gd name="connsiteY2" fmla="*/ 553787 h 553787"/>
              <a:gd name="connsiteX3" fmla="*/ 0 w 1404202"/>
              <a:gd name="connsiteY3" fmla="*/ 550612 h 553787"/>
              <a:gd name="connsiteX4" fmla="*/ 0 w 1404202"/>
              <a:gd name="connsiteY4" fmla="*/ 0 h 553787"/>
              <a:gd name="connsiteX0" fmla="*/ 0 w 1416902"/>
              <a:gd name="connsiteY0" fmla="*/ 0 h 553787"/>
              <a:gd name="connsiteX1" fmla="*/ 1416902 w 1416902"/>
              <a:gd name="connsiteY1" fmla="*/ 6350 h 553787"/>
              <a:gd name="connsiteX2" fmla="*/ 905727 w 1416902"/>
              <a:gd name="connsiteY2" fmla="*/ 553787 h 553787"/>
              <a:gd name="connsiteX3" fmla="*/ 0 w 1416902"/>
              <a:gd name="connsiteY3" fmla="*/ 550612 h 553787"/>
              <a:gd name="connsiteX4" fmla="*/ 0 w 1416902"/>
              <a:gd name="connsiteY4" fmla="*/ 0 h 553787"/>
              <a:gd name="connsiteX0" fmla="*/ 495300 w 1416902"/>
              <a:gd name="connsiteY0" fmla="*/ 25400 h 547437"/>
              <a:gd name="connsiteX1" fmla="*/ 1416902 w 1416902"/>
              <a:gd name="connsiteY1" fmla="*/ 0 h 547437"/>
              <a:gd name="connsiteX2" fmla="*/ 905727 w 1416902"/>
              <a:gd name="connsiteY2" fmla="*/ 547437 h 547437"/>
              <a:gd name="connsiteX3" fmla="*/ 0 w 1416902"/>
              <a:gd name="connsiteY3" fmla="*/ 544262 h 547437"/>
              <a:gd name="connsiteX4" fmla="*/ 495300 w 1416902"/>
              <a:gd name="connsiteY4" fmla="*/ 25400 h 54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902" h="547437">
                <a:moveTo>
                  <a:pt x="495300" y="25400"/>
                </a:moveTo>
                <a:lnTo>
                  <a:pt x="1416902" y="0"/>
                </a:lnTo>
                <a:lnTo>
                  <a:pt x="905727" y="547437"/>
                </a:lnTo>
                <a:lnTo>
                  <a:pt x="0" y="544262"/>
                </a:lnTo>
                <a:lnTo>
                  <a:pt x="495300" y="25400"/>
                </a:lnTo>
                <a:close/>
              </a:path>
            </a:pathLst>
          </a:custGeom>
          <a:solidFill>
            <a:srgbClr val="AA55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0" name="Пряма сполучна лінія 169">
            <a:extLst>
              <a:ext uri="{FF2B5EF4-FFF2-40B4-BE49-F238E27FC236}">
                <a16:creationId xmlns:a16="http://schemas.microsoft.com/office/drawing/2014/main" id="{A2447869-6453-4823-A5BD-39B8A7911937}"/>
              </a:ext>
            </a:extLst>
          </p:cNvPr>
          <p:cNvCxnSpPr>
            <a:cxnSpLocks/>
          </p:cNvCxnSpPr>
          <p:nvPr/>
        </p:nvCxnSpPr>
        <p:spPr>
          <a:xfrm flipH="1">
            <a:off x="7803239" y="2862790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 сполучна лінія 170">
            <a:extLst>
              <a:ext uri="{FF2B5EF4-FFF2-40B4-BE49-F238E27FC236}">
                <a16:creationId xmlns:a16="http://schemas.microsoft.com/office/drawing/2014/main" id="{D5170ACE-FA23-4EEC-9D47-30C7913AEF10}"/>
              </a:ext>
            </a:extLst>
          </p:cNvPr>
          <p:cNvCxnSpPr>
            <a:cxnSpLocks/>
          </p:cNvCxnSpPr>
          <p:nvPr/>
        </p:nvCxnSpPr>
        <p:spPr>
          <a:xfrm flipH="1">
            <a:off x="8508089" y="2856046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 сполучна лінія 172">
            <a:extLst>
              <a:ext uri="{FF2B5EF4-FFF2-40B4-BE49-F238E27FC236}">
                <a16:creationId xmlns:a16="http://schemas.microsoft.com/office/drawing/2014/main" id="{92858D23-59FF-434C-981E-578C8E8FC06A}"/>
              </a:ext>
            </a:extLst>
          </p:cNvPr>
          <p:cNvCxnSpPr>
            <a:cxnSpLocks/>
          </p:cNvCxnSpPr>
          <p:nvPr/>
        </p:nvCxnSpPr>
        <p:spPr>
          <a:xfrm flipH="1">
            <a:off x="8327218" y="2850701"/>
            <a:ext cx="690988" cy="1208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 сполучна лінія 173">
            <a:extLst>
              <a:ext uri="{FF2B5EF4-FFF2-40B4-BE49-F238E27FC236}">
                <a16:creationId xmlns:a16="http://schemas.microsoft.com/office/drawing/2014/main" id="{3BE0B5D7-4808-4D26-8CE0-D25B2194199F}"/>
              </a:ext>
            </a:extLst>
          </p:cNvPr>
          <p:cNvCxnSpPr>
            <a:cxnSpLocks/>
          </p:cNvCxnSpPr>
          <p:nvPr/>
        </p:nvCxnSpPr>
        <p:spPr>
          <a:xfrm flipH="1">
            <a:off x="7818381" y="3381284"/>
            <a:ext cx="690988" cy="1208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 сполучна лінія 175">
            <a:extLst>
              <a:ext uri="{FF2B5EF4-FFF2-40B4-BE49-F238E27FC236}">
                <a16:creationId xmlns:a16="http://schemas.microsoft.com/office/drawing/2014/main" id="{8DE6AE0D-6167-483D-AF31-3608B590E4A8}"/>
              </a:ext>
            </a:extLst>
          </p:cNvPr>
          <p:cNvCxnSpPr>
            <a:cxnSpLocks/>
          </p:cNvCxnSpPr>
          <p:nvPr/>
        </p:nvCxnSpPr>
        <p:spPr>
          <a:xfrm flipH="1" flipV="1">
            <a:off x="7797194" y="3396361"/>
            <a:ext cx="27326" cy="156192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 сполучна лінія 176">
            <a:extLst>
              <a:ext uri="{FF2B5EF4-FFF2-40B4-BE49-F238E27FC236}">
                <a16:creationId xmlns:a16="http://schemas.microsoft.com/office/drawing/2014/main" id="{6AD25113-CBB2-4D55-B17E-66383BFFC2B2}"/>
              </a:ext>
            </a:extLst>
          </p:cNvPr>
          <p:cNvCxnSpPr>
            <a:cxnSpLocks/>
          </p:cNvCxnSpPr>
          <p:nvPr/>
        </p:nvCxnSpPr>
        <p:spPr>
          <a:xfrm flipH="1">
            <a:off x="7818381" y="4929744"/>
            <a:ext cx="1631625" cy="2854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 сполучна лінія 179">
            <a:extLst>
              <a:ext uri="{FF2B5EF4-FFF2-40B4-BE49-F238E27FC236}">
                <a16:creationId xmlns:a16="http://schemas.microsoft.com/office/drawing/2014/main" id="{771A5DC1-7A2D-4C61-B1F1-B3A44AA0B116}"/>
              </a:ext>
            </a:extLst>
          </p:cNvPr>
          <p:cNvCxnSpPr>
            <a:cxnSpLocks/>
          </p:cNvCxnSpPr>
          <p:nvPr/>
        </p:nvCxnSpPr>
        <p:spPr>
          <a:xfrm flipH="1" flipV="1">
            <a:off x="9438443" y="4249484"/>
            <a:ext cx="11564" cy="66091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 сполучна лінія 181">
            <a:extLst>
              <a:ext uri="{FF2B5EF4-FFF2-40B4-BE49-F238E27FC236}">
                <a16:creationId xmlns:a16="http://schemas.microsoft.com/office/drawing/2014/main" id="{D600CE36-1D74-47B7-A6DD-D6E0CEB14731}"/>
              </a:ext>
            </a:extLst>
          </p:cNvPr>
          <p:cNvCxnSpPr>
            <a:cxnSpLocks/>
          </p:cNvCxnSpPr>
          <p:nvPr/>
        </p:nvCxnSpPr>
        <p:spPr>
          <a:xfrm flipH="1" flipV="1">
            <a:off x="8502455" y="3406677"/>
            <a:ext cx="14814" cy="84680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 сполучна лінія 183">
            <a:extLst>
              <a:ext uri="{FF2B5EF4-FFF2-40B4-BE49-F238E27FC236}">
                <a16:creationId xmlns:a16="http://schemas.microsoft.com/office/drawing/2014/main" id="{2EA278C3-7D4E-42A6-9AAF-CC175C61D240}"/>
              </a:ext>
            </a:extLst>
          </p:cNvPr>
          <p:cNvCxnSpPr>
            <a:cxnSpLocks/>
          </p:cNvCxnSpPr>
          <p:nvPr/>
        </p:nvCxnSpPr>
        <p:spPr>
          <a:xfrm flipH="1">
            <a:off x="8515342" y="4241424"/>
            <a:ext cx="921468" cy="1612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 сполучна лінія 184">
            <a:extLst>
              <a:ext uri="{FF2B5EF4-FFF2-40B4-BE49-F238E27FC236}">
                <a16:creationId xmlns:a16="http://schemas.microsoft.com/office/drawing/2014/main" id="{4A8E1B86-43C5-4AC6-9805-B289759B202F}"/>
              </a:ext>
            </a:extLst>
          </p:cNvPr>
          <p:cNvCxnSpPr>
            <a:cxnSpLocks/>
          </p:cNvCxnSpPr>
          <p:nvPr/>
        </p:nvCxnSpPr>
        <p:spPr>
          <a:xfrm flipH="1">
            <a:off x="9449743" y="3700086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 сполучна лінія 185">
            <a:extLst>
              <a:ext uri="{FF2B5EF4-FFF2-40B4-BE49-F238E27FC236}">
                <a16:creationId xmlns:a16="http://schemas.microsoft.com/office/drawing/2014/main" id="{0F69BCBB-5B66-4FAF-8CD0-22DAFA51BB8C}"/>
              </a:ext>
            </a:extLst>
          </p:cNvPr>
          <p:cNvCxnSpPr>
            <a:cxnSpLocks/>
          </p:cNvCxnSpPr>
          <p:nvPr/>
        </p:nvCxnSpPr>
        <p:spPr>
          <a:xfrm flipH="1" flipV="1">
            <a:off x="9974555" y="3713625"/>
            <a:ext cx="11564" cy="66091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 сполучна лінія 187">
            <a:extLst>
              <a:ext uri="{FF2B5EF4-FFF2-40B4-BE49-F238E27FC236}">
                <a16:creationId xmlns:a16="http://schemas.microsoft.com/office/drawing/2014/main" id="{9757344D-1B2E-401C-AD41-6C6462645138}"/>
              </a:ext>
            </a:extLst>
          </p:cNvPr>
          <p:cNvCxnSpPr>
            <a:cxnSpLocks/>
          </p:cNvCxnSpPr>
          <p:nvPr/>
        </p:nvCxnSpPr>
        <p:spPr>
          <a:xfrm flipH="1">
            <a:off x="9461752" y="4383767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 сполучна лінія 188">
            <a:extLst>
              <a:ext uri="{FF2B5EF4-FFF2-40B4-BE49-F238E27FC236}">
                <a16:creationId xmlns:a16="http://schemas.microsoft.com/office/drawing/2014/main" id="{761D2CA0-508B-46A5-958C-F17BA0E27CD3}"/>
              </a:ext>
            </a:extLst>
          </p:cNvPr>
          <p:cNvCxnSpPr>
            <a:cxnSpLocks/>
          </p:cNvCxnSpPr>
          <p:nvPr/>
        </p:nvCxnSpPr>
        <p:spPr>
          <a:xfrm flipH="1" flipV="1">
            <a:off x="9020489" y="2856745"/>
            <a:ext cx="14814" cy="84680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 сполучна лінія 190">
            <a:extLst>
              <a:ext uri="{FF2B5EF4-FFF2-40B4-BE49-F238E27FC236}">
                <a16:creationId xmlns:a16="http://schemas.microsoft.com/office/drawing/2014/main" id="{973E3B53-2C49-4831-A806-9B9A9C4DD67A}"/>
              </a:ext>
            </a:extLst>
          </p:cNvPr>
          <p:cNvCxnSpPr>
            <a:cxnSpLocks/>
          </p:cNvCxnSpPr>
          <p:nvPr/>
        </p:nvCxnSpPr>
        <p:spPr>
          <a:xfrm flipH="1">
            <a:off x="9038392" y="3698367"/>
            <a:ext cx="921468" cy="1612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 сполучна лінія 192">
            <a:extLst>
              <a:ext uri="{FF2B5EF4-FFF2-40B4-BE49-F238E27FC236}">
                <a16:creationId xmlns:a16="http://schemas.microsoft.com/office/drawing/2014/main" id="{6B959202-56D4-4453-AC88-E46D1FD1B651}"/>
              </a:ext>
            </a:extLst>
          </p:cNvPr>
          <p:cNvCxnSpPr>
            <a:cxnSpLocks/>
          </p:cNvCxnSpPr>
          <p:nvPr/>
        </p:nvCxnSpPr>
        <p:spPr>
          <a:xfrm flipH="1">
            <a:off x="8538192" y="3707237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 сполучна лінія 236">
            <a:extLst>
              <a:ext uri="{FF2B5EF4-FFF2-40B4-BE49-F238E27FC236}">
                <a16:creationId xmlns:a16="http://schemas.microsoft.com/office/drawing/2014/main" id="{9A0DF4C1-E45B-48D9-8E5E-1AA16A99F833}"/>
              </a:ext>
            </a:extLst>
          </p:cNvPr>
          <p:cNvCxnSpPr>
            <a:cxnSpLocks/>
          </p:cNvCxnSpPr>
          <p:nvPr/>
        </p:nvCxnSpPr>
        <p:spPr>
          <a:xfrm flipH="1" flipV="1">
            <a:off x="7797194" y="3395078"/>
            <a:ext cx="27326" cy="156192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 сполучна лінія 238">
            <a:extLst>
              <a:ext uri="{FF2B5EF4-FFF2-40B4-BE49-F238E27FC236}">
                <a16:creationId xmlns:a16="http://schemas.microsoft.com/office/drawing/2014/main" id="{A03FD010-1451-4E12-8A86-47D8C374AA4C}"/>
              </a:ext>
            </a:extLst>
          </p:cNvPr>
          <p:cNvCxnSpPr>
            <a:cxnSpLocks/>
          </p:cNvCxnSpPr>
          <p:nvPr/>
        </p:nvCxnSpPr>
        <p:spPr>
          <a:xfrm flipV="1">
            <a:off x="7892050" y="4391037"/>
            <a:ext cx="446218" cy="468028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 сполучна лінія 240">
            <a:extLst>
              <a:ext uri="{FF2B5EF4-FFF2-40B4-BE49-F238E27FC236}">
                <a16:creationId xmlns:a16="http://schemas.microsoft.com/office/drawing/2014/main" id="{BA6AA1D4-2CF7-4FCD-92F6-8841458428DF}"/>
              </a:ext>
            </a:extLst>
          </p:cNvPr>
          <p:cNvCxnSpPr>
            <a:cxnSpLocks/>
          </p:cNvCxnSpPr>
          <p:nvPr/>
        </p:nvCxnSpPr>
        <p:spPr>
          <a:xfrm flipH="1">
            <a:off x="8344277" y="4382484"/>
            <a:ext cx="1598117" cy="0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 сполучна лінія 242">
            <a:extLst>
              <a:ext uri="{FF2B5EF4-FFF2-40B4-BE49-F238E27FC236}">
                <a16:creationId xmlns:a16="http://schemas.microsoft.com/office/drawing/2014/main" id="{BD7B439C-25DF-4964-B5EC-282FB02A389A}"/>
              </a:ext>
            </a:extLst>
          </p:cNvPr>
          <p:cNvCxnSpPr>
            <a:cxnSpLocks/>
          </p:cNvCxnSpPr>
          <p:nvPr/>
        </p:nvCxnSpPr>
        <p:spPr>
          <a:xfrm flipH="1" flipV="1">
            <a:off x="8312404" y="2890067"/>
            <a:ext cx="26680" cy="1525071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 сполучна лінія 244">
            <a:extLst>
              <a:ext uri="{FF2B5EF4-FFF2-40B4-BE49-F238E27FC236}">
                <a16:creationId xmlns:a16="http://schemas.microsoft.com/office/drawing/2014/main" id="{E4288BEE-826A-4F34-B05F-497566104C2E}"/>
              </a:ext>
            </a:extLst>
          </p:cNvPr>
          <p:cNvCxnSpPr>
            <a:cxnSpLocks/>
          </p:cNvCxnSpPr>
          <p:nvPr/>
        </p:nvCxnSpPr>
        <p:spPr>
          <a:xfrm flipH="1">
            <a:off x="7818381" y="4928461"/>
            <a:ext cx="1631625" cy="2854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 сполучна лінія 245">
            <a:extLst>
              <a:ext uri="{FF2B5EF4-FFF2-40B4-BE49-F238E27FC236}">
                <a16:creationId xmlns:a16="http://schemas.microsoft.com/office/drawing/2014/main" id="{4DF7124D-D6A4-4902-9E5A-9BCED9088AE4}"/>
              </a:ext>
            </a:extLst>
          </p:cNvPr>
          <p:cNvCxnSpPr>
            <a:cxnSpLocks/>
          </p:cNvCxnSpPr>
          <p:nvPr/>
        </p:nvCxnSpPr>
        <p:spPr>
          <a:xfrm flipH="1" flipV="1">
            <a:off x="9438443" y="4248201"/>
            <a:ext cx="11564" cy="66091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 сполучна лінія 253">
            <a:extLst>
              <a:ext uri="{FF2B5EF4-FFF2-40B4-BE49-F238E27FC236}">
                <a16:creationId xmlns:a16="http://schemas.microsoft.com/office/drawing/2014/main" id="{FFBCE37F-539C-411F-80CC-9435ED6AA8C4}"/>
              </a:ext>
            </a:extLst>
          </p:cNvPr>
          <p:cNvCxnSpPr>
            <a:cxnSpLocks/>
          </p:cNvCxnSpPr>
          <p:nvPr/>
        </p:nvCxnSpPr>
        <p:spPr>
          <a:xfrm flipH="1">
            <a:off x="9461752" y="4382484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 сполучна лінія 255">
            <a:extLst>
              <a:ext uri="{FF2B5EF4-FFF2-40B4-BE49-F238E27FC236}">
                <a16:creationId xmlns:a16="http://schemas.microsoft.com/office/drawing/2014/main" id="{387F5295-5DD4-4867-9B21-AEBB0FA03EDE}"/>
              </a:ext>
            </a:extLst>
          </p:cNvPr>
          <p:cNvCxnSpPr>
            <a:cxnSpLocks/>
          </p:cNvCxnSpPr>
          <p:nvPr/>
        </p:nvCxnSpPr>
        <p:spPr>
          <a:xfrm flipH="1" flipV="1">
            <a:off x="9974555" y="3712342"/>
            <a:ext cx="11564" cy="66091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Прямокутник 45">
            <a:extLst>
              <a:ext uri="{FF2B5EF4-FFF2-40B4-BE49-F238E27FC236}">
                <a16:creationId xmlns:a16="http://schemas.microsoft.com/office/drawing/2014/main" id="{5911A578-DFBA-4ACD-8847-B4BD3AA1663B}"/>
              </a:ext>
            </a:extLst>
          </p:cNvPr>
          <p:cNvSpPr/>
          <p:nvPr/>
        </p:nvSpPr>
        <p:spPr>
          <a:xfrm>
            <a:off x="6834068" y="3116573"/>
            <a:ext cx="4114536" cy="2752309"/>
          </a:xfrm>
          <a:custGeom>
            <a:avLst/>
            <a:gdLst>
              <a:gd name="connsiteX0" fmla="*/ 0 w 4113752"/>
              <a:gd name="connsiteY0" fmla="*/ 0 h 2982557"/>
              <a:gd name="connsiteX1" fmla="*/ 4113752 w 4113752"/>
              <a:gd name="connsiteY1" fmla="*/ 0 h 2982557"/>
              <a:gd name="connsiteX2" fmla="*/ 4113752 w 4113752"/>
              <a:gd name="connsiteY2" fmla="*/ 2982557 h 2982557"/>
              <a:gd name="connsiteX3" fmla="*/ 0 w 4113752"/>
              <a:gd name="connsiteY3" fmla="*/ 2982557 h 2982557"/>
              <a:gd name="connsiteX4" fmla="*/ 0 w 4113752"/>
              <a:gd name="connsiteY4" fmla="*/ 0 h 2982557"/>
              <a:gd name="connsiteX0" fmla="*/ 0 w 4113752"/>
              <a:gd name="connsiteY0" fmla="*/ 0 h 2982557"/>
              <a:gd name="connsiteX1" fmla="*/ 3872452 w 4113752"/>
              <a:gd name="connsiteY1" fmla="*/ 228600 h 2982557"/>
              <a:gd name="connsiteX2" fmla="*/ 4113752 w 4113752"/>
              <a:gd name="connsiteY2" fmla="*/ 2982557 h 2982557"/>
              <a:gd name="connsiteX3" fmla="*/ 0 w 4113752"/>
              <a:gd name="connsiteY3" fmla="*/ 2982557 h 2982557"/>
              <a:gd name="connsiteX4" fmla="*/ 0 w 4113752"/>
              <a:gd name="connsiteY4" fmla="*/ 0 h 2982557"/>
              <a:gd name="connsiteX0" fmla="*/ 0 w 4172114"/>
              <a:gd name="connsiteY0" fmla="*/ 0 h 2982557"/>
              <a:gd name="connsiteX1" fmla="*/ 3872452 w 4172114"/>
              <a:gd name="connsiteY1" fmla="*/ 228600 h 2982557"/>
              <a:gd name="connsiteX2" fmla="*/ 4113752 w 4172114"/>
              <a:gd name="connsiteY2" fmla="*/ 2982557 h 2982557"/>
              <a:gd name="connsiteX3" fmla="*/ 0 w 4172114"/>
              <a:gd name="connsiteY3" fmla="*/ 2982557 h 2982557"/>
              <a:gd name="connsiteX4" fmla="*/ 0 w 4172114"/>
              <a:gd name="connsiteY4" fmla="*/ 0 h 2982557"/>
              <a:gd name="connsiteX0" fmla="*/ 0 w 4402514"/>
              <a:gd name="connsiteY0" fmla="*/ 0 h 2982557"/>
              <a:gd name="connsiteX1" fmla="*/ 3872452 w 4402514"/>
              <a:gd name="connsiteY1" fmla="*/ 228600 h 2982557"/>
              <a:gd name="connsiteX2" fmla="*/ 3997416 w 4402514"/>
              <a:gd name="connsiteY2" fmla="*/ 1276265 h 2982557"/>
              <a:gd name="connsiteX3" fmla="*/ 4113752 w 4402514"/>
              <a:gd name="connsiteY3" fmla="*/ 2982557 h 2982557"/>
              <a:gd name="connsiteX4" fmla="*/ 0 w 4402514"/>
              <a:gd name="connsiteY4" fmla="*/ 2982557 h 2982557"/>
              <a:gd name="connsiteX5" fmla="*/ 0 w 4402514"/>
              <a:gd name="connsiteY5" fmla="*/ 0 h 2982557"/>
              <a:gd name="connsiteX0" fmla="*/ 0 w 4402514"/>
              <a:gd name="connsiteY0" fmla="*/ 0 h 2982557"/>
              <a:gd name="connsiteX1" fmla="*/ 3872452 w 4402514"/>
              <a:gd name="connsiteY1" fmla="*/ 228600 h 2982557"/>
              <a:gd name="connsiteX2" fmla="*/ 3997416 w 4402514"/>
              <a:gd name="connsiteY2" fmla="*/ 1276265 h 2982557"/>
              <a:gd name="connsiteX3" fmla="*/ 4113752 w 4402514"/>
              <a:gd name="connsiteY3" fmla="*/ 2982557 h 2982557"/>
              <a:gd name="connsiteX4" fmla="*/ 0 w 4402514"/>
              <a:gd name="connsiteY4" fmla="*/ 2982557 h 2982557"/>
              <a:gd name="connsiteX5" fmla="*/ 0 w 4402514"/>
              <a:gd name="connsiteY5" fmla="*/ 0 h 2982557"/>
              <a:gd name="connsiteX0" fmla="*/ 0 w 4402514"/>
              <a:gd name="connsiteY0" fmla="*/ 0 h 2982557"/>
              <a:gd name="connsiteX1" fmla="*/ 3872452 w 4402514"/>
              <a:gd name="connsiteY1" fmla="*/ 228600 h 2982557"/>
              <a:gd name="connsiteX2" fmla="*/ 3997416 w 4402514"/>
              <a:gd name="connsiteY2" fmla="*/ 1276265 h 2982557"/>
              <a:gd name="connsiteX3" fmla="*/ 4113752 w 4402514"/>
              <a:gd name="connsiteY3" fmla="*/ 2982557 h 2982557"/>
              <a:gd name="connsiteX4" fmla="*/ 0 w 4402514"/>
              <a:gd name="connsiteY4" fmla="*/ 2982557 h 2982557"/>
              <a:gd name="connsiteX5" fmla="*/ 0 w 4402514"/>
              <a:gd name="connsiteY5" fmla="*/ 0 h 2982557"/>
              <a:gd name="connsiteX0" fmla="*/ 0 w 4402514"/>
              <a:gd name="connsiteY0" fmla="*/ 0 h 2982557"/>
              <a:gd name="connsiteX1" fmla="*/ 3872452 w 4402514"/>
              <a:gd name="connsiteY1" fmla="*/ 228600 h 2982557"/>
              <a:gd name="connsiteX2" fmla="*/ 4114256 w 4402514"/>
              <a:gd name="connsiteY2" fmla="*/ 722545 h 2982557"/>
              <a:gd name="connsiteX3" fmla="*/ 3997416 w 4402514"/>
              <a:gd name="connsiteY3" fmla="*/ 1276265 h 2982557"/>
              <a:gd name="connsiteX4" fmla="*/ 4113752 w 4402514"/>
              <a:gd name="connsiteY4" fmla="*/ 2982557 h 2982557"/>
              <a:gd name="connsiteX5" fmla="*/ 0 w 4402514"/>
              <a:gd name="connsiteY5" fmla="*/ 2982557 h 2982557"/>
              <a:gd name="connsiteX6" fmla="*/ 0 w 4402514"/>
              <a:gd name="connsiteY6" fmla="*/ 0 h 2982557"/>
              <a:gd name="connsiteX0" fmla="*/ 0 w 4402514"/>
              <a:gd name="connsiteY0" fmla="*/ 0 h 2982557"/>
              <a:gd name="connsiteX1" fmla="*/ 3872452 w 4402514"/>
              <a:gd name="connsiteY1" fmla="*/ 228600 h 2982557"/>
              <a:gd name="connsiteX2" fmla="*/ 4114256 w 4402514"/>
              <a:gd name="connsiteY2" fmla="*/ 722545 h 2982557"/>
              <a:gd name="connsiteX3" fmla="*/ 3997416 w 4402514"/>
              <a:gd name="connsiteY3" fmla="*/ 1276265 h 2982557"/>
              <a:gd name="connsiteX4" fmla="*/ 4113752 w 4402514"/>
              <a:gd name="connsiteY4" fmla="*/ 2982557 h 2982557"/>
              <a:gd name="connsiteX5" fmla="*/ 0 w 4402514"/>
              <a:gd name="connsiteY5" fmla="*/ 2982557 h 2982557"/>
              <a:gd name="connsiteX6" fmla="*/ 0 w 4402514"/>
              <a:gd name="connsiteY6" fmla="*/ 0 h 2982557"/>
              <a:gd name="connsiteX0" fmla="*/ 0 w 4402514"/>
              <a:gd name="connsiteY0" fmla="*/ 0 h 2982557"/>
              <a:gd name="connsiteX1" fmla="*/ 3872452 w 4402514"/>
              <a:gd name="connsiteY1" fmla="*/ 228600 h 2982557"/>
              <a:gd name="connsiteX2" fmla="*/ 4114256 w 4402514"/>
              <a:gd name="connsiteY2" fmla="*/ 722545 h 2982557"/>
              <a:gd name="connsiteX3" fmla="*/ 3997416 w 4402514"/>
              <a:gd name="connsiteY3" fmla="*/ 1276265 h 2982557"/>
              <a:gd name="connsiteX4" fmla="*/ 4113752 w 4402514"/>
              <a:gd name="connsiteY4" fmla="*/ 2982557 h 2982557"/>
              <a:gd name="connsiteX5" fmla="*/ 0 w 4402514"/>
              <a:gd name="connsiteY5" fmla="*/ 2982557 h 2982557"/>
              <a:gd name="connsiteX6" fmla="*/ 0 w 4402514"/>
              <a:gd name="connsiteY6" fmla="*/ 0 h 2982557"/>
              <a:gd name="connsiteX0" fmla="*/ 0 w 4402514"/>
              <a:gd name="connsiteY0" fmla="*/ 0 h 2982557"/>
              <a:gd name="connsiteX1" fmla="*/ 3872452 w 4402514"/>
              <a:gd name="connsiteY1" fmla="*/ 228600 h 2982557"/>
              <a:gd name="connsiteX2" fmla="*/ 4114256 w 4402514"/>
              <a:gd name="connsiteY2" fmla="*/ 722545 h 2982557"/>
              <a:gd name="connsiteX3" fmla="*/ 3997416 w 4402514"/>
              <a:gd name="connsiteY3" fmla="*/ 1276265 h 2982557"/>
              <a:gd name="connsiteX4" fmla="*/ 4113752 w 4402514"/>
              <a:gd name="connsiteY4" fmla="*/ 2982557 h 2982557"/>
              <a:gd name="connsiteX5" fmla="*/ 0 w 4402514"/>
              <a:gd name="connsiteY5" fmla="*/ 2982557 h 2982557"/>
              <a:gd name="connsiteX6" fmla="*/ 0 w 4402514"/>
              <a:gd name="connsiteY6" fmla="*/ 0 h 2982557"/>
              <a:gd name="connsiteX0" fmla="*/ 0 w 4115232"/>
              <a:gd name="connsiteY0" fmla="*/ 0 h 2982557"/>
              <a:gd name="connsiteX1" fmla="*/ 3872452 w 4115232"/>
              <a:gd name="connsiteY1" fmla="*/ 228600 h 2982557"/>
              <a:gd name="connsiteX2" fmla="*/ 4114256 w 4115232"/>
              <a:gd name="connsiteY2" fmla="*/ 722545 h 2982557"/>
              <a:gd name="connsiteX3" fmla="*/ 3997416 w 4115232"/>
              <a:gd name="connsiteY3" fmla="*/ 1276265 h 2982557"/>
              <a:gd name="connsiteX4" fmla="*/ 3194272 w 4115232"/>
              <a:gd name="connsiteY4" fmla="*/ 2581237 h 2982557"/>
              <a:gd name="connsiteX5" fmla="*/ 0 w 4115232"/>
              <a:gd name="connsiteY5" fmla="*/ 2982557 h 2982557"/>
              <a:gd name="connsiteX6" fmla="*/ 0 w 4115232"/>
              <a:gd name="connsiteY6" fmla="*/ 0 h 2982557"/>
              <a:gd name="connsiteX0" fmla="*/ 0 w 4115232"/>
              <a:gd name="connsiteY0" fmla="*/ 0 h 2982557"/>
              <a:gd name="connsiteX1" fmla="*/ 3872452 w 4115232"/>
              <a:gd name="connsiteY1" fmla="*/ 228600 h 2982557"/>
              <a:gd name="connsiteX2" fmla="*/ 4114256 w 4115232"/>
              <a:gd name="connsiteY2" fmla="*/ 722545 h 2982557"/>
              <a:gd name="connsiteX3" fmla="*/ 3997416 w 4115232"/>
              <a:gd name="connsiteY3" fmla="*/ 1276265 h 2982557"/>
              <a:gd name="connsiteX4" fmla="*/ 3626576 w 4115232"/>
              <a:gd name="connsiteY4" fmla="*/ 1718225 h 2982557"/>
              <a:gd name="connsiteX5" fmla="*/ 3194272 w 4115232"/>
              <a:gd name="connsiteY5" fmla="*/ 2581237 h 2982557"/>
              <a:gd name="connsiteX6" fmla="*/ 0 w 4115232"/>
              <a:gd name="connsiteY6" fmla="*/ 2982557 h 2982557"/>
              <a:gd name="connsiteX7" fmla="*/ 0 w 4115232"/>
              <a:gd name="connsiteY7" fmla="*/ 0 h 2982557"/>
              <a:gd name="connsiteX0" fmla="*/ 0 w 4115232"/>
              <a:gd name="connsiteY0" fmla="*/ 0 h 2982557"/>
              <a:gd name="connsiteX1" fmla="*/ 3872452 w 4115232"/>
              <a:gd name="connsiteY1" fmla="*/ 228600 h 2982557"/>
              <a:gd name="connsiteX2" fmla="*/ 4114256 w 4115232"/>
              <a:gd name="connsiteY2" fmla="*/ 722545 h 2982557"/>
              <a:gd name="connsiteX3" fmla="*/ 3997416 w 4115232"/>
              <a:gd name="connsiteY3" fmla="*/ 1276265 h 2982557"/>
              <a:gd name="connsiteX4" fmla="*/ 3626576 w 4115232"/>
              <a:gd name="connsiteY4" fmla="*/ 1718225 h 2982557"/>
              <a:gd name="connsiteX5" fmla="*/ 3194272 w 4115232"/>
              <a:gd name="connsiteY5" fmla="*/ 2581237 h 2982557"/>
              <a:gd name="connsiteX6" fmla="*/ 0 w 4115232"/>
              <a:gd name="connsiteY6" fmla="*/ 2982557 h 2982557"/>
              <a:gd name="connsiteX7" fmla="*/ 0 w 4115232"/>
              <a:gd name="connsiteY7" fmla="*/ 0 h 2982557"/>
              <a:gd name="connsiteX0" fmla="*/ 0 w 4115232"/>
              <a:gd name="connsiteY0" fmla="*/ 0 h 2982557"/>
              <a:gd name="connsiteX1" fmla="*/ 3872452 w 4115232"/>
              <a:gd name="connsiteY1" fmla="*/ 228600 h 2982557"/>
              <a:gd name="connsiteX2" fmla="*/ 4114256 w 4115232"/>
              <a:gd name="connsiteY2" fmla="*/ 722545 h 2982557"/>
              <a:gd name="connsiteX3" fmla="*/ 3997416 w 4115232"/>
              <a:gd name="connsiteY3" fmla="*/ 1276265 h 2982557"/>
              <a:gd name="connsiteX4" fmla="*/ 3626576 w 4115232"/>
              <a:gd name="connsiteY4" fmla="*/ 1718225 h 2982557"/>
              <a:gd name="connsiteX5" fmla="*/ 3194272 w 4115232"/>
              <a:gd name="connsiteY5" fmla="*/ 2581237 h 2982557"/>
              <a:gd name="connsiteX6" fmla="*/ 0 w 4115232"/>
              <a:gd name="connsiteY6" fmla="*/ 2982557 h 2982557"/>
              <a:gd name="connsiteX7" fmla="*/ 0 w 4115232"/>
              <a:gd name="connsiteY7" fmla="*/ 0 h 2982557"/>
              <a:gd name="connsiteX0" fmla="*/ 0 w 4115232"/>
              <a:gd name="connsiteY0" fmla="*/ 0 h 2982557"/>
              <a:gd name="connsiteX1" fmla="*/ 3872452 w 4115232"/>
              <a:gd name="connsiteY1" fmla="*/ 228600 h 2982557"/>
              <a:gd name="connsiteX2" fmla="*/ 4114256 w 4115232"/>
              <a:gd name="connsiteY2" fmla="*/ 722545 h 2982557"/>
              <a:gd name="connsiteX3" fmla="*/ 3997416 w 4115232"/>
              <a:gd name="connsiteY3" fmla="*/ 1276265 h 2982557"/>
              <a:gd name="connsiteX4" fmla="*/ 3626576 w 4115232"/>
              <a:gd name="connsiteY4" fmla="*/ 1718225 h 2982557"/>
              <a:gd name="connsiteX5" fmla="*/ 3194272 w 4115232"/>
              <a:gd name="connsiteY5" fmla="*/ 2581237 h 2982557"/>
              <a:gd name="connsiteX6" fmla="*/ 0 w 4115232"/>
              <a:gd name="connsiteY6" fmla="*/ 2982557 h 2982557"/>
              <a:gd name="connsiteX7" fmla="*/ 0 w 4115232"/>
              <a:gd name="connsiteY7" fmla="*/ 0 h 2982557"/>
              <a:gd name="connsiteX0" fmla="*/ 0 w 4115232"/>
              <a:gd name="connsiteY0" fmla="*/ 0 h 2982557"/>
              <a:gd name="connsiteX1" fmla="*/ 3872452 w 4115232"/>
              <a:gd name="connsiteY1" fmla="*/ 228600 h 2982557"/>
              <a:gd name="connsiteX2" fmla="*/ 4114256 w 4115232"/>
              <a:gd name="connsiteY2" fmla="*/ 722545 h 2982557"/>
              <a:gd name="connsiteX3" fmla="*/ 3997416 w 4115232"/>
              <a:gd name="connsiteY3" fmla="*/ 1276265 h 2982557"/>
              <a:gd name="connsiteX4" fmla="*/ 3626576 w 4115232"/>
              <a:gd name="connsiteY4" fmla="*/ 1718225 h 2982557"/>
              <a:gd name="connsiteX5" fmla="*/ 3194272 w 4115232"/>
              <a:gd name="connsiteY5" fmla="*/ 2581237 h 2982557"/>
              <a:gd name="connsiteX6" fmla="*/ 0 w 4115232"/>
              <a:gd name="connsiteY6" fmla="*/ 2982557 h 2982557"/>
              <a:gd name="connsiteX7" fmla="*/ 0 w 4115232"/>
              <a:gd name="connsiteY7" fmla="*/ 0 h 2982557"/>
              <a:gd name="connsiteX0" fmla="*/ 0 w 4115232"/>
              <a:gd name="connsiteY0" fmla="*/ 0 h 2982557"/>
              <a:gd name="connsiteX1" fmla="*/ 3872452 w 4115232"/>
              <a:gd name="connsiteY1" fmla="*/ 228600 h 2982557"/>
              <a:gd name="connsiteX2" fmla="*/ 4114256 w 4115232"/>
              <a:gd name="connsiteY2" fmla="*/ 722545 h 2982557"/>
              <a:gd name="connsiteX3" fmla="*/ 3997416 w 4115232"/>
              <a:gd name="connsiteY3" fmla="*/ 1276265 h 2982557"/>
              <a:gd name="connsiteX4" fmla="*/ 3626576 w 4115232"/>
              <a:gd name="connsiteY4" fmla="*/ 1718225 h 2982557"/>
              <a:gd name="connsiteX5" fmla="*/ 3194272 w 4115232"/>
              <a:gd name="connsiteY5" fmla="*/ 2581237 h 2982557"/>
              <a:gd name="connsiteX6" fmla="*/ 0 w 4115232"/>
              <a:gd name="connsiteY6" fmla="*/ 2982557 h 2982557"/>
              <a:gd name="connsiteX7" fmla="*/ 0 w 4115232"/>
              <a:gd name="connsiteY7" fmla="*/ 0 h 2982557"/>
              <a:gd name="connsiteX0" fmla="*/ 0 w 4115232"/>
              <a:gd name="connsiteY0" fmla="*/ 0 h 2982557"/>
              <a:gd name="connsiteX1" fmla="*/ 3872452 w 4115232"/>
              <a:gd name="connsiteY1" fmla="*/ 228600 h 2982557"/>
              <a:gd name="connsiteX2" fmla="*/ 4114256 w 4115232"/>
              <a:gd name="connsiteY2" fmla="*/ 722545 h 2982557"/>
              <a:gd name="connsiteX3" fmla="*/ 3997416 w 4115232"/>
              <a:gd name="connsiteY3" fmla="*/ 1276265 h 2982557"/>
              <a:gd name="connsiteX4" fmla="*/ 3626576 w 4115232"/>
              <a:gd name="connsiteY4" fmla="*/ 1718225 h 2982557"/>
              <a:gd name="connsiteX5" fmla="*/ 3194272 w 4115232"/>
              <a:gd name="connsiteY5" fmla="*/ 2581237 h 2982557"/>
              <a:gd name="connsiteX6" fmla="*/ 0 w 4115232"/>
              <a:gd name="connsiteY6" fmla="*/ 2982557 h 2982557"/>
              <a:gd name="connsiteX7" fmla="*/ 0 w 4115232"/>
              <a:gd name="connsiteY7" fmla="*/ 0 h 2982557"/>
              <a:gd name="connsiteX0" fmla="*/ 0 w 4115232"/>
              <a:gd name="connsiteY0" fmla="*/ 0 h 2581237"/>
              <a:gd name="connsiteX1" fmla="*/ 3872452 w 4115232"/>
              <a:gd name="connsiteY1" fmla="*/ 228600 h 2581237"/>
              <a:gd name="connsiteX2" fmla="*/ 4114256 w 4115232"/>
              <a:gd name="connsiteY2" fmla="*/ 722545 h 2581237"/>
              <a:gd name="connsiteX3" fmla="*/ 3997416 w 4115232"/>
              <a:gd name="connsiteY3" fmla="*/ 1276265 h 2581237"/>
              <a:gd name="connsiteX4" fmla="*/ 3626576 w 4115232"/>
              <a:gd name="connsiteY4" fmla="*/ 1718225 h 2581237"/>
              <a:gd name="connsiteX5" fmla="*/ 3194272 w 4115232"/>
              <a:gd name="connsiteY5" fmla="*/ 2581237 h 2581237"/>
              <a:gd name="connsiteX6" fmla="*/ 502920 w 4115232"/>
              <a:gd name="connsiteY6" fmla="*/ 2347557 h 2581237"/>
              <a:gd name="connsiteX7" fmla="*/ 0 w 4115232"/>
              <a:gd name="connsiteY7" fmla="*/ 0 h 2581237"/>
              <a:gd name="connsiteX0" fmla="*/ 0 w 4115232"/>
              <a:gd name="connsiteY0" fmla="*/ 0 h 2581237"/>
              <a:gd name="connsiteX1" fmla="*/ 3872452 w 4115232"/>
              <a:gd name="connsiteY1" fmla="*/ 228600 h 2581237"/>
              <a:gd name="connsiteX2" fmla="*/ 4114256 w 4115232"/>
              <a:gd name="connsiteY2" fmla="*/ 722545 h 2581237"/>
              <a:gd name="connsiteX3" fmla="*/ 3997416 w 4115232"/>
              <a:gd name="connsiteY3" fmla="*/ 1276265 h 2581237"/>
              <a:gd name="connsiteX4" fmla="*/ 3626576 w 4115232"/>
              <a:gd name="connsiteY4" fmla="*/ 1718225 h 2581237"/>
              <a:gd name="connsiteX5" fmla="*/ 3194272 w 4115232"/>
              <a:gd name="connsiteY5" fmla="*/ 2581237 h 2581237"/>
              <a:gd name="connsiteX6" fmla="*/ 502920 w 4115232"/>
              <a:gd name="connsiteY6" fmla="*/ 2347557 h 2581237"/>
              <a:gd name="connsiteX7" fmla="*/ 0 w 4115232"/>
              <a:gd name="connsiteY7" fmla="*/ 0 h 2581237"/>
              <a:gd name="connsiteX0" fmla="*/ 0 w 4115232"/>
              <a:gd name="connsiteY0" fmla="*/ 0 h 2744126"/>
              <a:gd name="connsiteX1" fmla="*/ 3872452 w 4115232"/>
              <a:gd name="connsiteY1" fmla="*/ 228600 h 2744126"/>
              <a:gd name="connsiteX2" fmla="*/ 4114256 w 4115232"/>
              <a:gd name="connsiteY2" fmla="*/ 722545 h 2744126"/>
              <a:gd name="connsiteX3" fmla="*/ 3997416 w 4115232"/>
              <a:gd name="connsiteY3" fmla="*/ 1276265 h 2744126"/>
              <a:gd name="connsiteX4" fmla="*/ 3626576 w 4115232"/>
              <a:gd name="connsiteY4" fmla="*/ 1718225 h 2744126"/>
              <a:gd name="connsiteX5" fmla="*/ 3194272 w 4115232"/>
              <a:gd name="connsiteY5" fmla="*/ 2581237 h 2744126"/>
              <a:gd name="connsiteX6" fmla="*/ 502920 w 4115232"/>
              <a:gd name="connsiteY6" fmla="*/ 2347557 h 2744126"/>
              <a:gd name="connsiteX7" fmla="*/ 0 w 4115232"/>
              <a:gd name="connsiteY7" fmla="*/ 0 h 2744126"/>
              <a:gd name="connsiteX0" fmla="*/ 0 w 4115232"/>
              <a:gd name="connsiteY0" fmla="*/ 0 h 2661817"/>
              <a:gd name="connsiteX1" fmla="*/ 3872452 w 4115232"/>
              <a:gd name="connsiteY1" fmla="*/ 228600 h 2661817"/>
              <a:gd name="connsiteX2" fmla="*/ 4114256 w 4115232"/>
              <a:gd name="connsiteY2" fmla="*/ 722545 h 2661817"/>
              <a:gd name="connsiteX3" fmla="*/ 3997416 w 4115232"/>
              <a:gd name="connsiteY3" fmla="*/ 1276265 h 2661817"/>
              <a:gd name="connsiteX4" fmla="*/ 3626576 w 4115232"/>
              <a:gd name="connsiteY4" fmla="*/ 1718225 h 2661817"/>
              <a:gd name="connsiteX5" fmla="*/ 3194272 w 4115232"/>
              <a:gd name="connsiteY5" fmla="*/ 2581237 h 2661817"/>
              <a:gd name="connsiteX6" fmla="*/ 1726656 w 4115232"/>
              <a:gd name="connsiteY6" fmla="*/ 2586904 h 2661817"/>
              <a:gd name="connsiteX7" fmla="*/ 502920 w 4115232"/>
              <a:gd name="connsiteY7" fmla="*/ 2347557 h 2661817"/>
              <a:gd name="connsiteX8" fmla="*/ 0 w 4115232"/>
              <a:gd name="connsiteY8" fmla="*/ 0 h 2661817"/>
              <a:gd name="connsiteX0" fmla="*/ 0 w 4115232"/>
              <a:gd name="connsiteY0" fmla="*/ 0 h 2750314"/>
              <a:gd name="connsiteX1" fmla="*/ 3872452 w 4115232"/>
              <a:gd name="connsiteY1" fmla="*/ 228600 h 2750314"/>
              <a:gd name="connsiteX2" fmla="*/ 4114256 w 4115232"/>
              <a:gd name="connsiteY2" fmla="*/ 722545 h 2750314"/>
              <a:gd name="connsiteX3" fmla="*/ 3997416 w 4115232"/>
              <a:gd name="connsiteY3" fmla="*/ 1276265 h 2750314"/>
              <a:gd name="connsiteX4" fmla="*/ 3626576 w 4115232"/>
              <a:gd name="connsiteY4" fmla="*/ 1718225 h 2750314"/>
              <a:gd name="connsiteX5" fmla="*/ 3194272 w 4115232"/>
              <a:gd name="connsiteY5" fmla="*/ 2581237 h 2750314"/>
              <a:gd name="connsiteX6" fmla="*/ 1726656 w 4115232"/>
              <a:gd name="connsiteY6" fmla="*/ 2586904 h 2750314"/>
              <a:gd name="connsiteX7" fmla="*/ 502920 w 4115232"/>
              <a:gd name="connsiteY7" fmla="*/ 2347557 h 2750314"/>
              <a:gd name="connsiteX8" fmla="*/ 0 w 4115232"/>
              <a:gd name="connsiteY8" fmla="*/ 0 h 2750314"/>
              <a:gd name="connsiteX0" fmla="*/ 0 w 4115232"/>
              <a:gd name="connsiteY0" fmla="*/ 0 h 2739696"/>
              <a:gd name="connsiteX1" fmla="*/ 3872452 w 4115232"/>
              <a:gd name="connsiteY1" fmla="*/ 228600 h 2739696"/>
              <a:gd name="connsiteX2" fmla="*/ 4114256 w 4115232"/>
              <a:gd name="connsiteY2" fmla="*/ 722545 h 2739696"/>
              <a:gd name="connsiteX3" fmla="*/ 3997416 w 4115232"/>
              <a:gd name="connsiteY3" fmla="*/ 1276265 h 2739696"/>
              <a:gd name="connsiteX4" fmla="*/ 3626576 w 4115232"/>
              <a:gd name="connsiteY4" fmla="*/ 1718225 h 2739696"/>
              <a:gd name="connsiteX5" fmla="*/ 3194272 w 4115232"/>
              <a:gd name="connsiteY5" fmla="*/ 2581237 h 2739696"/>
              <a:gd name="connsiteX6" fmla="*/ 1726656 w 4115232"/>
              <a:gd name="connsiteY6" fmla="*/ 2586904 h 2739696"/>
              <a:gd name="connsiteX7" fmla="*/ 502920 w 4115232"/>
              <a:gd name="connsiteY7" fmla="*/ 2347557 h 2739696"/>
              <a:gd name="connsiteX8" fmla="*/ 0 w 4115232"/>
              <a:gd name="connsiteY8" fmla="*/ 0 h 2739696"/>
              <a:gd name="connsiteX0" fmla="*/ 0 w 4115232"/>
              <a:gd name="connsiteY0" fmla="*/ 0 h 2749470"/>
              <a:gd name="connsiteX1" fmla="*/ 3872452 w 4115232"/>
              <a:gd name="connsiteY1" fmla="*/ 228600 h 2749470"/>
              <a:gd name="connsiteX2" fmla="*/ 4114256 w 4115232"/>
              <a:gd name="connsiteY2" fmla="*/ 722545 h 2749470"/>
              <a:gd name="connsiteX3" fmla="*/ 3997416 w 4115232"/>
              <a:gd name="connsiteY3" fmla="*/ 1276265 h 2749470"/>
              <a:gd name="connsiteX4" fmla="*/ 3626576 w 4115232"/>
              <a:gd name="connsiteY4" fmla="*/ 1718225 h 2749470"/>
              <a:gd name="connsiteX5" fmla="*/ 3194272 w 4115232"/>
              <a:gd name="connsiteY5" fmla="*/ 2581237 h 2749470"/>
              <a:gd name="connsiteX6" fmla="*/ 2417536 w 4115232"/>
              <a:gd name="connsiteY6" fmla="*/ 2749464 h 2749470"/>
              <a:gd name="connsiteX7" fmla="*/ 1726656 w 4115232"/>
              <a:gd name="connsiteY7" fmla="*/ 2586904 h 2749470"/>
              <a:gd name="connsiteX8" fmla="*/ 502920 w 4115232"/>
              <a:gd name="connsiteY8" fmla="*/ 2347557 h 2749470"/>
              <a:gd name="connsiteX9" fmla="*/ 0 w 4115232"/>
              <a:gd name="connsiteY9" fmla="*/ 0 h 2749470"/>
              <a:gd name="connsiteX0" fmla="*/ 0 w 4115232"/>
              <a:gd name="connsiteY0" fmla="*/ 0 h 2749470"/>
              <a:gd name="connsiteX1" fmla="*/ 3872452 w 4115232"/>
              <a:gd name="connsiteY1" fmla="*/ 228600 h 2749470"/>
              <a:gd name="connsiteX2" fmla="*/ 4114256 w 4115232"/>
              <a:gd name="connsiteY2" fmla="*/ 722545 h 2749470"/>
              <a:gd name="connsiteX3" fmla="*/ 3997416 w 4115232"/>
              <a:gd name="connsiteY3" fmla="*/ 1276265 h 2749470"/>
              <a:gd name="connsiteX4" fmla="*/ 3626576 w 4115232"/>
              <a:gd name="connsiteY4" fmla="*/ 1718225 h 2749470"/>
              <a:gd name="connsiteX5" fmla="*/ 3194272 w 4115232"/>
              <a:gd name="connsiteY5" fmla="*/ 2581237 h 2749470"/>
              <a:gd name="connsiteX6" fmla="*/ 2417536 w 4115232"/>
              <a:gd name="connsiteY6" fmla="*/ 2749464 h 2749470"/>
              <a:gd name="connsiteX7" fmla="*/ 1726656 w 4115232"/>
              <a:gd name="connsiteY7" fmla="*/ 2586904 h 2749470"/>
              <a:gd name="connsiteX8" fmla="*/ 502920 w 4115232"/>
              <a:gd name="connsiteY8" fmla="*/ 2347557 h 2749470"/>
              <a:gd name="connsiteX9" fmla="*/ 0 w 4115232"/>
              <a:gd name="connsiteY9" fmla="*/ 0 h 2749470"/>
              <a:gd name="connsiteX0" fmla="*/ 0 w 4115232"/>
              <a:gd name="connsiteY0" fmla="*/ 0 h 2749470"/>
              <a:gd name="connsiteX1" fmla="*/ 3872452 w 4115232"/>
              <a:gd name="connsiteY1" fmla="*/ 228600 h 2749470"/>
              <a:gd name="connsiteX2" fmla="*/ 4114256 w 4115232"/>
              <a:gd name="connsiteY2" fmla="*/ 722545 h 2749470"/>
              <a:gd name="connsiteX3" fmla="*/ 3997416 w 4115232"/>
              <a:gd name="connsiteY3" fmla="*/ 1276265 h 2749470"/>
              <a:gd name="connsiteX4" fmla="*/ 3626576 w 4115232"/>
              <a:gd name="connsiteY4" fmla="*/ 1718225 h 2749470"/>
              <a:gd name="connsiteX5" fmla="*/ 3194272 w 4115232"/>
              <a:gd name="connsiteY5" fmla="*/ 2581237 h 2749470"/>
              <a:gd name="connsiteX6" fmla="*/ 2417536 w 4115232"/>
              <a:gd name="connsiteY6" fmla="*/ 2749464 h 2749470"/>
              <a:gd name="connsiteX7" fmla="*/ 1726656 w 4115232"/>
              <a:gd name="connsiteY7" fmla="*/ 2586904 h 2749470"/>
              <a:gd name="connsiteX8" fmla="*/ 502920 w 4115232"/>
              <a:gd name="connsiteY8" fmla="*/ 2347557 h 2749470"/>
              <a:gd name="connsiteX9" fmla="*/ 0 w 4115232"/>
              <a:gd name="connsiteY9" fmla="*/ 0 h 2749470"/>
              <a:gd name="connsiteX0" fmla="*/ 0 w 4115232"/>
              <a:gd name="connsiteY0" fmla="*/ 0 h 2749470"/>
              <a:gd name="connsiteX1" fmla="*/ 3872452 w 4115232"/>
              <a:gd name="connsiteY1" fmla="*/ 228600 h 2749470"/>
              <a:gd name="connsiteX2" fmla="*/ 4114256 w 4115232"/>
              <a:gd name="connsiteY2" fmla="*/ 722545 h 2749470"/>
              <a:gd name="connsiteX3" fmla="*/ 3997416 w 4115232"/>
              <a:gd name="connsiteY3" fmla="*/ 1276265 h 2749470"/>
              <a:gd name="connsiteX4" fmla="*/ 3626576 w 4115232"/>
              <a:gd name="connsiteY4" fmla="*/ 1718225 h 2749470"/>
              <a:gd name="connsiteX5" fmla="*/ 3194272 w 4115232"/>
              <a:gd name="connsiteY5" fmla="*/ 2581237 h 2749470"/>
              <a:gd name="connsiteX6" fmla="*/ 2417536 w 4115232"/>
              <a:gd name="connsiteY6" fmla="*/ 2749464 h 2749470"/>
              <a:gd name="connsiteX7" fmla="*/ 1726656 w 4115232"/>
              <a:gd name="connsiteY7" fmla="*/ 2586904 h 2749470"/>
              <a:gd name="connsiteX8" fmla="*/ 508000 w 4115232"/>
              <a:gd name="connsiteY8" fmla="*/ 2337397 h 2749470"/>
              <a:gd name="connsiteX9" fmla="*/ 0 w 4115232"/>
              <a:gd name="connsiteY9" fmla="*/ 0 h 2749470"/>
              <a:gd name="connsiteX0" fmla="*/ 0 w 4115232"/>
              <a:gd name="connsiteY0" fmla="*/ 11225 h 2760695"/>
              <a:gd name="connsiteX1" fmla="*/ 3133816 w 4115232"/>
              <a:gd name="connsiteY1" fmla="*/ 17489 h 2760695"/>
              <a:gd name="connsiteX2" fmla="*/ 3872452 w 4115232"/>
              <a:gd name="connsiteY2" fmla="*/ 239825 h 2760695"/>
              <a:gd name="connsiteX3" fmla="*/ 4114256 w 4115232"/>
              <a:gd name="connsiteY3" fmla="*/ 733770 h 2760695"/>
              <a:gd name="connsiteX4" fmla="*/ 3997416 w 4115232"/>
              <a:gd name="connsiteY4" fmla="*/ 1287490 h 2760695"/>
              <a:gd name="connsiteX5" fmla="*/ 3626576 w 4115232"/>
              <a:gd name="connsiteY5" fmla="*/ 1729450 h 2760695"/>
              <a:gd name="connsiteX6" fmla="*/ 3194272 w 4115232"/>
              <a:gd name="connsiteY6" fmla="*/ 2592462 h 2760695"/>
              <a:gd name="connsiteX7" fmla="*/ 2417536 w 4115232"/>
              <a:gd name="connsiteY7" fmla="*/ 2760689 h 2760695"/>
              <a:gd name="connsiteX8" fmla="*/ 1726656 w 4115232"/>
              <a:gd name="connsiteY8" fmla="*/ 2598129 h 2760695"/>
              <a:gd name="connsiteX9" fmla="*/ 508000 w 4115232"/>
              <a:gd name="connsiteY9" fmla="*/ 2348622 h 2760695"/>
              <a:gd name="connsiteX10" fmla="*/ 0 w 4115232"/>
              <a:gd name="connsiteY10" fmla="*/ 11225 h 2760695"/>
              <a:gd name="connsiteX0" fmla="*/ 0 w 4115232"/>
              <a:gd name="connsiteY0" fmla="*/ 11225 h 2760695"/>
              <a:gd name="connsiteX1" fmla="*/ 3133816 w 4115232"/>
              <a:gd name="connsiteY1" fmla="*/ 17489 h 2760695"/>
              <a:gd name="connsiteX2" fmla="*/ 3872452 w 4115232"/>
              <a:gd name="connsiteY2" fmla="*/ 239825 h 2760695"/>
              <a:gd name="connsiteX3" fmla="*/ 4114256 w 4115232"/>
              <a:gd name="connsiteY3" fmla="*/ 733770 h 2760695"/>
              <a:gd name="connsiteX4" fmla="*/ 3997416 w 4115232"/>
              <a:gd name="connsiteY4" fmla="*/ 1287490 h 2760695"/>
              <a:gd name="connsiteX5" fmla="*/ 3626576 w 4115232"/>
              <a:gd name="connsiteY5" fmla="*/ 1729450 h 2760695"/>
              <a:gd name="connsiteX6" fmla="*/ 3194272 w 4115232"/>
              <a:gd name="connsiteY6" fmla="*/ 2592462 h 2760695"/>
              <a:gd name="connsiteX7" fmla="*/ 2417536 w 4115232"/>
              <a:gd name="connsiteY7" fmla="*/ 2760689 h 2760695"/>
              <a:gd name="connsiteX8" fmla="*/ 1726656 w 4115232"/>
              <a:gd name="connsiteY8" fmla="*/ 2598129 h 2760695"/>
              <a:gd name="connsiteX9" fmla="*/ 508000 w 4115232"/>
              <a:gd name="connsiteY9" fmla="*/ 2348622 h 2760695"/>
              <a:gd name="connsiteX10" fmla="*/ 0 w 4115232"/>
              <a:gd name="connsiteY10" fmla="*/ 11225 h 2760695"/>
              <a:gd name="connsiteX0" fmla="*/ 0 w 4115232"/>
              <a:gd name="connsiteY0" fmla="*/ 11225 h 2760695"/>
              <a:gd name="connsiteX1" fmla="*/ 3133816 w 4115232"/>
              <a:gd name="connsiteY1" fmla="*/ 17489 h 2760695"/>
              <a:gd name="connsiteX2" fmla="*/ 3872452 w 4115232"/>
              <a:gd name="connsiteY2" fmla="*/ 239825 h 2760695"/>
              <a:gd name="connsiteX3" fmla="*/ 4114256 w 4115232"/>
              <a:gd name="connsiteY3" fmla="*/ 733770 h 2760695"/>
              <a:gd name="connsiteX4" fmla="*/ 3997416 w 4115232"/>
              <a:gd name="connsiteY4" fmla="*/ 1287490 h 2760695"/>
              <a:gd name="connsiteX5" fmla="*/ 3626576 w 4115232"/>
              <a:gd name="connsiteY5" fmla="*/ 1729450 h 2760695"/>
              <a:gd name="connsiteX6" fmla="*/ 3194272 w 4115232"/>
              <a:gd name="connsiteY6" fmla="*/ 2592462 h 2760695"/>
              <a:gd name="connsiteX7" fmla="*/ 2417536 w 4115232"/>
              <a:gd name="connsiteY7" fmla="*/ 2760689 h 2760695"/>
              <a:gd name="connsiteX8" fmla="*/ 1726656 w 4115232"/>
              <a:gd name="connsiteY8" fmla="*/ 2598129 h 2760695"/>
              <a:gd name="connsiteX9" fmla="*/ 508000 w 4115232"/>
              <a:gd name="connsiteY9" fmla="*/ 2348622 h 2760695"/>
              <a:gd name="connsiteX10" fmla="*/ 0 w 4115232"/>
              <a:gd name="connsiteY10" fmla="*/ 11225 h 2760695"/>
              <a:gd name="connsiteX0" fmla="*/ 0 w 4115232"/>
              <a:gd name="connsiteY0" fmla="*/ 141838 h 2891308"/>
              <a:gd name="connsiteX1" fmla="*/ 2219416 w 4115232"/>
              <a:gd name="connsiteY1" fmla="*/ 295423 h 2891308"/>
              <a:gd name="connsiteX2" fmla="*/ 3133816 w 4115232"/>
              <a:gd name="connsiteY2" fmla="*/ 148102 h 2891308"/>
              <a:gd name="connsiteX3" fmla="*/ 3872452 w 4115232"/>
              <a:gd name="connsiteY3" fmla="*/ 370438 h 2891308"/>
              <a:gd name="connsiteX4" fmla="*/ 4114256 w 4115232"/>
              <a:gd name="connsiteY4" fmla="*/ 864383 h 2891308"/>
              <a:gd name="connsiteX5" fmla="*/ 3997416 w 4115232"/>
              <a:gd name="connsiteY5" fmla="*/ 1418103 h 2891308"/>
              <a:gd name="connsiteX6" fmla="*/ 3626576 w 4115232"/>
              <a:gd name="connsiteY6" fmla="*/ 1860063 h 2891308"/>
              <a:gd name="connsiteX7" fmla="*/ 3194272 w 4115232"/>
              <a:gd name="connsiteY7" fmla="*/ 2723075 h 2891308"/>
              <a:gd name="connsiteX8" fmla="*/ 2417536 w 4115232"/>
              <a:gd name="connsiteY8" fmla="*/ 2891302 h 2891308"/>
              <a:gd name="connsiteX9" fmla="*/ 1726656 w 4115232"/>
              <a:gd name="connsiteY9" fmla="*/ 2728742 h 2891308"/>
              <a:gd name="connsiteX10" fmla="*/ 508000 w 4115232"/>
              <a:gd name="connsiteY10" fmla="*/ 2479235 h 2891308"/>
              <a:gd name="connsiteX11" fmla="*/ 0 w 4115232"/>
              <a:gd name="connsiteY11" fmla="*/ 141838 h 2891308"/>
              <a:gd name="connsiteX0" fmla="*/ 0 w 4115232"/>
              <a:gd name="connsiteY0" fmla="*/ 141838 h 2891308"/>
              <a:gd name="connsiteX1" fmla="*/ 2219416 w 4115232"/>
              <a:gd name="connsiteY1" fmla="*/ 295423 h 2891308"/>
              <a:gd name="connsiteX2" fmla="*/ 3133816 w 4115232"/>
              <a:gd name="connsiteY2" fmla="*/ 148102 h 2891308"/>
              <a:gd name="connsiteX3" fmla="*/ 3872452 w 4115232"/>
              <a:gd name="connsiteY3" fmla="*/ 370438 h 2891308"/>
              <a:gd name="connsiteX4" fmla="*/ 4114256 w 4115232"/>
              <a:gd name="connsiteY4" fmla="*/ 864383 h 2891308"/>
              <a:gd name="connsiteX5" fmla="*/ 3997416 w 4115232"/>
              <a:gd name="connsiteY5" fmla="*/ 1418103 h 2891308"/>
              <a:gd name="connsiteX6" fmla="*/ 3626576 w 4115232"/>
              <a:gd name="connsiteY6" fmla="*/ 1860063 h 2891308"/>
              <a:gd name="connsiteX7" fmla="*/ 3194272 w 4115232"/>
              <a:gd name="connsiteY7" fmla="*/ 2723075 h 2891308"/>
              <a:gd name="connsiteX8" fmla="*/ 2417536 w 4115232"/>
              <a:gd name="connsiteY8" fmla="*/ 2891302 h 2891308"/>
              <a:gd name="connsiteX9" fmla="*/ 1726656 w 4115232"/>
              <a:gd name="connsiteY9" fmla="*/ 2728742 h 2891308"/>
              <a:gd name="connsiteX10" fmla="*/ 508000 w 4115232"/>
              <a:gd name="connsiteY10" fmla="*/ 2479235 h 2891308"/>
              <a:gd name="connsiteX11" fmla="*/ 0 w 4115232"/>
              <a:gd name="connsiteY11" fmla="*/ 141838 h 2891308"/>
              <a:gd name="connsiteX0" fmla="*/ 0 w 4115232"/>
              <a:gd name="connsiteY0" fmla="*/ 76368 h 2825838"/>
              <a:gd name="connsiteX1" fmla="*/ 2219416 w 4115232"/>
              <a:gd name="connsiteY1" fmla="*/ 229953 h 2825838"/>
              <a:gd name="connsiteX2" fmla="*/ 3133816 w 4115232"/>
              <a:gd name="connsiteY2" fmla="*/ 82632 h 2825838"/>
              <a:gd name="connsiteX3" fmla="*/ 3872452 w 4115232"/>
              <a:gd name="connsiteY3" fmla="*/ 304968 h 2825838"/>
              <a:gd name="connsiteX4" fmla="*/ 4114256 w 4115232"/>
              <a:gd name="connsiteY4" fmla="*/ 798913 h 2825838"/>
              <a:gd name="connsiteX5" fmla="*/ 3997416 w 4115232"/>
              <a:gd name="connsiteY5" fmla="*/ 1352633 h 2825838"/>
              <a:gd name="connsiteX6" fmla="*/ 3626576 w 4115232"/>
              <a:gd name="connsiteY6" fmla="*/ 1794593 h 2825838"/>
              <a:gd name="connsiteX7" fmla="*/ 3194272 w 4115232"/>
              <a:gd name="connsiteY7" fmla="*/ 2657605 h 2825838"/>
              <a:gd name="connsiteX8" fmla="*/ 2417536 w 4115232"/>
              <a:gd name="connsiteY8" fmla="*/ 2825832 h 2825838"/>
              <a:gd name="connsiteX9" fmla="*/ 1726656 w 4115232"/>
              <a:gd name="connsiteY9" fmla="*/ 2663272 h 2825838"/>
              <a:gd name="connsiteX10" fmla="*/ 508000 w 4115232"/>
              <a:gd name="connsiteY10" fmla="*/ 2413765 h 2825838"/>
              <a:gd name="connsiteX11" fmla="*/ 0 w 4115232"/>
              <a:gd name="connsiteY11" fmla="*/ 76368 h 2825838"/>
              <a:gd name="connsiteX0" fmla="*/ 0 w 4115232"/>
              <a:gd name="connsiteY0" fmla="*/ 72392 h 2821862"/>
              <a:gd name="connsiteX1" fmla="*/ 2072096 w 4115232"/>
              <a:gd name="connsiteY1" fmla="*/ 667937 h 2821862"/>
              <a:gd name="connsiteX2" fmla="*/ 2219416 w 4115232"/>
              <a:gd name="connsiteY2" fmla="*/ 225977 h 2821862"/>
              <a:gd name="connsiteX3" fmla="*/ 3133816 w 4115232"/>
              <a:gd name="connsiteY3" fmla="*/ 78656 h 2821862"/>
              <a:gd name="connsiteX4" fmla="*/ 3872452 w 4115232"/>
              <a:gd name="connsiteY4" fmla="*/ 300992 h 2821862"/>
              <a:gd name="connsiteX5" fmla="*/ 4114256 w 4115232"/>
              <a:gd name="connsiteY5" fmla="*/ 794937 h 2821862"/>
              <a:gd name="connsiteX6" fmla="*/ 3997416 w 4115232"/>
              <a:gd name="connsiteY6" fmla="*/ 1348657 h 2821862"/>
              <a:gd name="connsiteX7" fmla="*/ 3626576 w 4115232"/>
              <a:gd name="connsiteY7" fmla="*/ 1790617 h 2821862"/>
              <a:gd name="connsiteX8" fmla="*/ 3194272 w 4115232"/>
              <a:gd name="connsiteY8" fmla="*/ 2653629 h 2821862"/>
              <a:gd name="connsiteX9" fmla="*/ 2417536 w 4115232"/>
              <a:gd name="connsiteY9" fmla="*/ 2821856 h 2821862"/>
              <a:gd name="connsiteX10" fmla="*/ 1726656 w 4115232"/>
              <a:gd name="connsiteY10" fmla="*/ 2659296 h 2821862"/>
              <a:gd name="connsiteX11" fmla="*/ 508000 w 4115232"/>
              <a:gd name="connsiteY11" fmla="*/ 2409789 h 2821862"/>
              <a:gd name="connsiteX12" fmla="*/ 0 w 4115232"/>
              <a:gd name="connsiteY12" fmla="*/ 72392 h 2821862"/>
              <a:gd name="connsiteX0" fmla="*/ 0 w 4115232"/>
              <a:gd name="connsiteY0" fmla="*/ 72392 h 2821862"/>
              <a:gd name="connsiteX1" fmla="*/ 2072096 w 4115232"/>
              <a:gd name="connsiteY1" fmla="*/ 667937 h 2821862"/>
              <a:gd name="connsiteX2" fmla="*/ 2219416 w 4115232"/>
              <a:gd name="connsiteY2" fmla="*/ 225977 h 2821862"/>
              <a:gd name="connsiteX3" fmla="*/ 3133816 w 4115232"/>
              <a:gd name="connsiteY3" fmla="*/ 78656 h 2821862"/>
              <a:gd name="connsiteX4" fmla="*/ 3872452 w 4115232"/>
              <a:gd name="connsiteY4" fmla="*/ 300992 h 2821862"/>
              <a:gd name="connsiteX5" fmla="*/ 4114256 w 4115232"/>
              <a:gd name="connsiteY5" fmla="*/ 794937 h 2821862"/>
              <a:gd name="connsiteX6" fmla="*/ 3997416 w 4115232"/>
              <a:gd name="connsiteY6" fmla="*/ 1348657 h 2821862"/>
              <a:gd name="connsiteX7" fmla="*/ 3626576 w 4115232"/>
              <a:gd name="connsiteY7" fmla="*/ 1790617 h 2821862"/>
              <a:gd name="connsiteX8" fmla="*/ 3194272 w 4115232"/>
              <a:gd name="connsiteY8" fmla="*/ 2653629 h 2821862"/>
              <a:gd name="connsiteX9" fmla="*/ 2417536 w 4115232"/>
              <a:gd name="connsiteY9" fmla="*/ 2821856 h 2821862"/>
              <a:gd name="connsiteX10" fmla="*/ 1726656 w 4115232"/>
              <a:gd name="connsiteY10" fmla="*/ 2659296 h 2821862"/>
              <a:gd name="connsiteX11" fmla="*/ 508000 w 4115232"/>
              <a:gd name="connsiteY11" fmla="*/ 2409789 h 2821862"/>
              <a:gd name="connsiteX12" fmla="*/ 0 w 4115232"/>
              <a:gd name="connsiteY12" fmla="*/ 72392 h 2821862"/>
              <a:gd name="connsiteX0" fmla="*/ 0 w 4115232"/>
              <a:gd name="connsiteY0" fmla="*/ 72392 h 2821862"/>
              <a:gd name="connsiteX1" fmla="*/ 2072096 w 4115232"/>
              <a:gd name="connsiteY1" fmla="*/ 667937 h 2821862"/>
              <a:gd name="connsiteX2" fmla="*/ 2214336 w 4115232"/>
              <a:gd name="connsiteY2" fmla="*/ 647617 h 2821862"/>
              <a:gd name="connsiteX3" fmla="*/ 2219416 w 4115232"/>
              <a:gd name="connsiteY3" fmla="*/ 225977 h 2821862"/>
              <a:gd name="connsiteX4" fmla="*/ 3133816 w 4115232"/>
              <a:gd name="connsiteY4" fmla="*/ 78656 h 2821862"/>
              <a:gd name="connsiteX5" fmla="*/ 3872452 w 4115232"/>
              <a:gd name="connsiteY5" fmla="*/ 300992 h 2821862"/>
              <a:gd name="connsiteX6" fmla="*/ 4114256 w 4115232"/>
              <a:gd name="connsiteY6" fmla="*/ 794937 h 2821862"/>
              <a:gd name="connsiteX7" fmla="*/ 3997416 w 4115232"/>
              <a:gd name="connsiteY7" fmla="*/ 1348657 h 2821862"/>
              <a:gd name="connsiteX8" fmla="*/ 3626576 w 4115232"/>
              <a:gd name="connsiteY8" fmla="*/ 1790617 h 2821862"/>
              <a:gd name="connsiteX9" fmla="*/ 3194272 w 4115232"/>
              <a:gd name="connsiteY9" fmla="*/ 2653629 h 2821862"/>
              <a:gd name="connsiteX10" fmla="*/ 2417536 w 4115232"/>
              <a:gd name="connsiteY10" fmla="*/ 2821856 h 2821862"/>
              <a:gd name="connsiteX11" fmla="*/ 1726656 w 4115232"/>
              <a:gd name="connsiteY11" fmla="*/ 2659296 h 2821862"/>
              <a:gd name="connsiteX12" fmla="*/ 508000 w 4115232"/>
              <a:gd name="connsiteY12" fmla="*/ 2409789 h 2821862"/>
              <a:gd name="connsiteX13" fmla="*/ 0 w 4115232"/>
              <a:gd name="connsiteY13" fmla="*/ 72392 h 2821862"/>
              <a:gd name="connsiteX0" fmla="*/ 0 w 4115232"/>
              <a:gd name="connsiteY0" fmla="*/ 72392 h 2821862"/>
              <a:gd name="connsiteX1" fmla="*/ 2072096 w 4115232"/>
              <a:gd name="connsiteY1" fmla="*/ 667937 h 2821862"/>
              <a:gd name="connsiteX2" fmla="*/ 2214336 w 4115232"/>
              <a:gd name="connsiteY2" fmla="*/ 647617 h 2821862"/>
              <a:gd name="connsiteX3" fmla="*/ 2219416 w 4115232"/>
              <a:gd name="connsiteY3" fmla="*/ 225977 h 2821862"/>
              <a:gd name="connsiteX4" fmla="*/ 3133816 w 4115232"/>
              <a:gd name="connsiteY4" fmla="*/ 78656 h 2821862"/>
              <a:gd name="connsiteX5" fmla="*/ 3872452 w 4115232"/>
              <a:gd name="connsiteY5" fmla="*/ 300992 h 2821862"/>
              <a:gd name="connsiteX6" fmla="*/ 4114256 w 4115232"/>
              <a:gd name="connsiteY6" fmla="*/ 794937 h 2821862"/>
              <a:gd name="connsiteX7" fmla="*/ 3997416 w 4115232"/>
              <a:gd name="connsiteY7" fmla="*/ 1348657 h 2821862"/>
              <a:gd name="connsiteX8" fmla="*/ 3626576 w 4115232"/>
              <a:gd name="connsiteY8" fmla="*/ 1790617 h 2821862"/>
              <a:gd name="connsiteX9" fmla="*/ 3194272 w 4115232"/>
              <a:gd name="connsiteY9" fmla="*/ 2653629 h 2821862"/>
              <a:gd name="connsiteX10" fmla="*/ 2417536 w 4115232"/>
              <a:gd name="connsiteY10" fmla="*/ 2821856 h 2821862"/>
              <a:gd name="connsiteX11" fmla="*/ 1726656 w 4115232"/>
              <a:gd name="connsiteY11" fmla="*/ 2659296 h 2821862"/>
              <a:gd name="connsiteX12" fmla="*/ 508000 w 4115232"/>
              <a:gd name="connsiteY12" fmla="*/ 2409789 h 2821862"/>
              <a:gd name="connsiteX13" fmla="*/ 0 w 4115232"/>
              <a:gd name="connsiteY13" fmla="*/ 72392 h 2821862"/>
              <a:gd name="connsiteX0" fmla="*/ 0 w 4115232"/>
              <a:gd name="connsiteY0" fmla="*/ 75803 h 2825273"/>
              <a:gd name="connsiteX1" fmla="*/ 3067776 w 4115232"/>
              <a:gd name="connsiteY1" fmla="*/ 620548 h 2825273"/>
              <a:gd name="connsiteX2" fmla="*/ 2214336 w 4115232"/>
              <a:gd name="connsiteY2" fmla="*/ 651028 h 2825273"/>
              <a:gd name="connsiteX3" fmla="*/ 2219416 w 4115232"/>
              <a:gd name="connsiteY3" fmla="*/ 229388 h 2825273"/>
              <a:gd name="connsiteX4" fmla="*/ 3133816 w 4115232"/>
              <a:gd name="connsiteY4" fmla="*/ 82067 h 2825273"/>
              <a:gd name="connsiteX5" fmla="*/ 3872452 w 4115232"/>
              <a:gd name="connsiteY5" fmla="*/ 304403 h 2825273"/>
              <a:gd name="connsiteX6" fmla="*/ 4114256 w 4115232"/>
              <a:gd name="connsiteY6" fmla="*/ 798348 h 2825273"/>
              <a:gd name="connsiteX7" fmla="*/ 3997416 w 4115232"/>
              <a:gd name="connsiteY7" fmla="*/ 1352068 h 2825273"/>
              <a:gd name="connsiteX8" fmla="*/ 3626576 w 4115232"/>
              <a:gd name="connsiteY8" fmla="*/ 1794028 h 2825273"/>
              <a:gd name="connsiteX9" fmla="*/ 3194272 w 4115232"/>
              <a:gd name="connsiteY9" fmla="*/ 2657040 h 2825273"/>
              <a:gd name="connsiteX10" fmla="*/ 2417536 w 4115232"/>
              <a:gd name="connsiteY10" fmla="*/ 2825267 h 2825273"/>
              <a:gd name="connsiteX11" fmla="*/ 1726656 w 4115232"/>
              <a:gd name="connsiteY11" fmla="*/ 2662707 h 2825273"/>
              <a:gd name="connsiteX12" fmla="*/ 508000 w 4115232"/>
              <a:gd name="connsiteY12" fmla="*/ 2413200 h 2825273"/>
              <a:gd name="connsiteX13" fmla="*/ 0 w 4115232"/>
              <a:gd name="connsiteY13" fmla="*/ 75803 h 2825273"/>
              <a:gd name="connsiteX0" fmla="*/ 0 w 3607232"/>
              <a:gd name="connsiteY0" fmla="*/ 2340236 h 2752309"/>
              <a:gd name="connsiteX1" fmla="*/ 2559776 w 3607232"/>
              <a:gd name="connsiteY1" fmla="*/ 547584 h 2752309"/>
              <a:gd name="connsiteX2" fmla="*/ 1706336 w 3607232"/>
              <a:gd name="connsiteY2" fmla="*/ 578064 h 2752309"/>
              <a:gd name="connsiteX3" fmla="*/ 1711416 w 3607232"/>
              <a:gd name="connsiteY3" fmla="*/ 156424 h 2752309"/>
              <a:gd name="connsiteX4" fmla="*/ 2625816 w 3607232"/>
              <a:gd name="connsiteY4" fmla="*/ 9103 h 2752309"/>
              <a:gd name="connsiteX5" fmla="*/ 3364452 w 3607232"/>
              <a:gd name="connsiteY5" fmla="*/ 231439 h 2752309"/>
              <a:gd name="connsiteX6" fmla="*/ 3606256 w 3607232"/>
              <a:gd name="connsiteY6" fmla="*/ 725384 h 2752309"/>
              <a:gd name="connsiteX7" fmla="*/ 3489416 w 3607232"/>
              <a:gd name="connsiteY7" fmla="*/ 1279104 h 2752309"/>
              <a:gd name="connsiteX8" fmla="*/ 3118576 w 3607232"/>
              <a:gd name="connsiteY8" fmla="*/ 1721064 h 2752309"/>
              <a:gd name="connsiteX9" fmla="*/ 2686272 w 3607232"/>
              <a:gd name="connsiteY9" fmla="*/ 2584076 h 2752309"/>
              <a:gd name="connsiteX10" fmla="*/ 1909536 w 3607232"/>
              <a:gd name="connsiteY10" fmla="*/ 2752303 h 2752309"/>
              <a:gd name="connsiteX11" fmla="*/ 1218656 w 3607232"/>
              <a:gd name="connsiteY11" fmla="*/ 2589743 h 2752309"/>
              <a:gd name="connsiteX12" fmla="*/ 0 w 3607232"/>
              <a:gd name="connsiteY12" fmla="*/ 2340236 h 2752309"/>
              <a:gd name="connsiteX0" fmla="*/ 0 w 3607232"/>
              <a:gd name="connsiteY0" fmla="*/ 2340236 h 2752309"/>
              <a:gd name="connsiteX1" fmla="*/ 2559776 w 3607232"/>
              <a:gd name="connsiteY1" fmla="*/ 547584 h 2752309"/>
              <a:gd name="connsiteX2" fmla="*/ 1706336 w 3607232"/>
              <a:gd name="connsiteY2" fmla="*/ 578064 h 2752309"/>
              <a:gd name="connsiteX3" fmla="*/ 1711416 w 3607232"/>
              <a:gd name="connsiteY3" fmla="*/ 156424 h 2752309"/>
              <a:gd name="connsiteX4" fmla="*/ 2625816 w 3607232"/>
              <a:gd name="connsiteY4" fmla="*/ 9103 h 2752309"/>
              <a:gd name="connsiteX5" fmla="*/ 3364452 w 3607232"/>
              <a:gd name="connsiteY5" fmla="*/ 231439 h 2752309"/>
              <a:gd name="connsiteX6" fmla="*/ 3606256 w 3607232"/>
              <a:gd name="connsiteY6" fmla="*/ 725384 h 2752309"/>
              <a:gd name="connsiteX7" fmla="*/ 3489416 w 3607232"/>
              <a:gd name="connsiteY7" fmla="*/ 1279104 h 2752309"/>
              <a:gd name="connsiteX8" fmla="*/ 3118576 w 3607232"/>
              <a:gd name="connsiteY8" fmla="*/ 1721064 h 2752309"/>
              <a:gd name="connsiteX9" fmla="*/ 2686272 w 3607232"/>
              <a:gd name="connsiteY9" fmla="*/ 2584076 h 2752309"/>
              <a:gd name="connsiteX10" fmla="*/ 1909536 w 3607232"/>
              <a:gd name="connsiteY10" fmla="*/ 2752303 h 2752309"/>
              <a:gd name="connsiteX11" fmla="*/ 1218656 w 3607232"/>
              <a:gd name="connsiteY11" fmla="*/ 2589743 h 2752309"/>
              <a:gd name="connsiteX12" fmla="*/ 0 w 3607232"/>
              <a:gd name="connsiteY12" fmla="*/ 2340236 h 2752309"/>
              <a:gd name="connsiteX0" fmla="*/ 0 w 3607232"/>
              <a:gd name="connsiteY0" fmla="*/ 2340236 h 2752309"/>
              <a:gd name="connsiteX1" fmla="*/ 2534376 w 3607232"/>
              <a:gd name="connsiteY1" fmla="*/ 694904 h 2752309"/>
              <a:gd name="connsiteX2" fmla="*/ 1706336 w 3607232"/>
              <a:gd name="connsiteY2" fmla="*/ 578064 h 2752309"/>
              <a:gd name="connsiteX3" fmla="*/ 1711416 w 3607232"/>
              <a:gd name="connsiteY3" fmla="*/ 156424 h 2752309"/>
              <a:gd name="connsiteX4" fmla="*/ 2625816 w 3607232"/>
              <a:gd name="connsiteY4" fmla="*/ 9103 h 2752309"/>
              <a:gd name="connsiteX5" fmla="*/ 3364452 w 3607232"/>
              <a:gd name="connsiteY5" fmla="*/ 231439 h 2752309"/>
              <a:gd name="connsiteX6" fmla="*/ 3606256 w 3607232"/>
              <a:gd name="connsiteY6" fmla="*/ 725384 h 2752309"/>
              <a:gd name="connsiteX7" fmla="*/ 3489416 w 3607232"/>
              <a:gd name="connsiteY7" fmla="*/ 1279104 h 2752309"/>
              <a:gd name="connsiteX8" fmla="*/ 3118576 w 3607232"/>
              <a:gd name="connsiteY8" fmla="*/ 1721064 h 2752309"/>
              <a:gd name="connsiteX9" fmla="*/ 2686272 w 3607232"/>
              <a:gd name="connsiteY9" fmla="*/ 2584076 h 2752309"/>
              <a:gd name="connsiteX10" fmla="*/ 1909536 w 3607232"/>
              <a:gd name="connsiteY10" fmla="*/ 2752303 h 2752309"/>
              <a:gd name="connsiteX11" fmla="*/ 1218656 w 3607232"/>
              <a:gd name="connsiteY11" fmla="*/ 2589743 h 2752309"/>
              <a:gd name="connsiteX12" fmla="*/ 0 w 3607232"/>
              <a:gd name="connsiteY12" fmla="*/ 2340236 h 2752309"/>
              <a:gd name="connsiteX0" fmla="*/ 0 w 3607232"/>
              <a:gd name="connsiteY0" fmla="*/ 2340236 h 2752309"/>
              <a:gd name="connsiteX1" fmla="*/ 2595336 w 3607232"/>
              <a:gd name="connsiteY1" fmla="*/ 562824 h 2752309"/>
              <a:gd name="connsiteX2" fmla="*/ 1706336 w 3607232"/>
              <a:gd name="connsiteY2" fmla="*/ 578064 h 2752309"/>
              <a:gd name="connsiteX3" fmla="*/ 1711416 w 3607232"/>
              <a:gd name="connsiteY3" fmla="*/ 156424 h 2752309"/>
              <a:gd name="connsiteX4" fmla="*/ 2625816 w 3607232"/>
              <a:gd name="connsiteY4" fmla="*/ 9103 h 2752309"/>
              <a:gd name="connsiteX5" fmla="*/ 3364452 w 3607232"/>
              <a:gd name="connsiteY5" fmla="*/ 231439 h 2752309"/>
              <a:gd name="connsiteX6" fmla="*/ 3606256 w 3607232"/>
              <a:gd name="connsiteY6" fmla="*/ 725384 h 2752309"/>
              <a:gd name="connsiteX7" fmla="*/ 3489416 w 3607232"/>
              <a:gd name="connsiteY7" fmla="*/ 1279104 h 2752309"/>
              <a:gd name="connsiteX8" fmla="*/ 3118576 w 3607232"/>
              <a:gd name="connsiteY8" fmla="*/ 1721064 h 2752309"/>
              <a:gd name="connsiteX9" fmla="*/ 2686272 w 3607232"/>
              <a:gd name="connsiteY9" fmla="*/ 2584076 h 2752309"/>
              <a:gd name="connsiteX10" fmla="*/ 1909536 w 3607232"/>
              <a:gd name="connsiteY10" fmla="*/ 2752303 h 2752309"/>
              <a:gd name="connsiteX11" fmla="*/ 1218656 w 3607232"/>
              <a:gd name="connsiteY11" fmla="*/ 2589743 h 2752309"/>
              <a:gd name="connsiteX12" fmla="*/ 0 w 3607232"/>
              <a:gd name="connsiteY12" fmla="*/ 2340236 h 2752309"/>
              <a:gd name="connsiteX0" fmla="*/ 0 w 3607232"/>
              <a:gd name="connsiteY0" fmla="*/ 2340236 h 2752309"/>
              <a:gd name="connsiteX1" fmla="*/ 2595336 w 3607232"/>
              <a:gd name="connsiteY1" fmla="*/ 562824 h 2752309"/>
              <a:gd name="connsiteX2" fmla="*/ 1706336 w 3607232"/>
              <a:gd name="connsiteY2" fmla="*/ 578064 h 2752309"/>
              <a:gd name="connsiteX3" fmla="*/ 1711416 w 3607232"/>
              <a:gd name="connsiteY3" fmla="*/ 156424 h 2752309"/>
              <a:gd name="connsiteX4" fmla="*/ 2625816 w 3607232"/>
              <a:gd name="connsiteY4" fmla="*/ 9103 h 2752309"/>
              <a:gd name="connsiteX5" fmla="*/ 3364452 w 3607232"/>
              <a:gd name="connsiteY5" fmla="*/ 231439 h 2752309"/>
              <a:gd name="connsiteX6" fmla="*/ 3606256 w 3607232"/>
              <a:gd name="connsiteY6" fmla="*/ 725384 h 2752309"/>
              <a:gd name="connsiteX7" fmla="*/ 3489416 w 3607232"/>
              <a:gd name="connsiteY7" fmla="*/ 1279104 h 2752309"/>
              <a:gd name="connsiteX8" fmla="*/ 3118576 w 3607232"/>
              <a:gd name="connsiteY8" fmla="*/ 1721064 h 2752309"/>
              <a:gd name="connsiteX9" fmla="*/ 2686272 w 3607232"/>
              <a:gd name="connsiteY9" fmla="*/ 2584076 h 2752309"/>
              <a:gd name="connsiteX10" fmla="*/ 1909536 w 3607232"/>
              <a:gd name="connsiteY10" fmla="*/ 2752303 h 2752309"/>
              <a:gd name="connsiteX11" fmla="*/ 1218656 w 3607232"/>
              <a:gd name="connsiteY11" fmla="*/ 2589743 h 2752309"/>
              <a:gd name="connsiteX12" fmla="*/ 0 w 3607232"/>
              <a:gd name="connsiteY12" fmla="*/ 2340236 h 2752309"/>
              <a:gd name="connsiteX0" fmla="*/ 0 w 3607232"/>
              <a:gd name="connsiteY0" fmla="*/ 2340236 h 2752309"/>
              <a:gd name="connsiteX1" fmla="*/ 2595336 w 3607232"/>
              <a:gd name="connsiteY1" fmla="*/ 562824 h 2752309"/>
              <a:gd name="connsiteX2" fmla="*/ 1706336 w 3607232"/>
              <a:gd name="connsiteY2" fmla="*/ 578064 h 2752309"/>
              <a:gd name="connsiteX3" fmla="*/ 1711416 w 3607232"/>
              <a:gd name="connsiteY3" fmla="*/ 156424 h 2752309"/>
              <a:gd name="connsiteX4" fmla="*/ 2625816 w 3607232"/>
              <a:gd name="connsiteY4" fmla="*/ 9103 h 2752309"/>
              <a:gd name="connsiteX5" fmla="*/ 3364452 w 3607232"/>
              <a:gd name="connsiteY5" fmla="*/ 231439 h 2752309"/>
              <a:gd name="connsiteX6" fmla="*/ 3606256 w 3607232"/>
              <a:gd name="connsiteY6" fmla="*/ 725384 h 2752309"/>
              <a:gd name="connsiteX7" fmla="*/ 3489416 w 3607232"/>
              <a:gd name="connsiteY7" fmla="*/ 1279104 h 2752309"/>
              <a:gd name="connsiteX8" fmla="*/ 3118576 w 3607232"/>
              <a:gd name="connsiteY8" fmla="*/ 1721064 h 2752309"/>
              <a:gd name="connsiteX9" fmla="*/ 2686272 w 3607232"/>
              <a:gd name="connsiteY9" fmla="*/ 2584076 h 2752309"/>
              <a:gd name="connsiteX10" fmla="*/ 1909536 w 3607232"/>
              <a:gd name="connsiteY10" fmla="*/ 2752303 h 2752309"/>
              <a:gd name="connsiteX11" fmla="*/ 1218656 w 3607232"/>
              <a:gd name="connsiteY11" fmla="*/ 2589743 h 2752309"/>
              <a:gd name="connsiteX12" fmla="*/ 0 w 3607232"/>
              <a:gd name="connsiteY12" fmla="*/ 2340236 h 2752309"/>
              <a:gd name="connsiteX0" fmla="*/ 0 w 3607232"/>
              <a:gd name="connsiteY0" fmla="*/ 2340236 h 2752309"/>
              <a:gd name="connsiteX1" fmla="*/ 2595336 w 3607232"/>
              <a:gd name="connsiteY1" fmla="*/ 588224 h 2752309"/>
              <a:gd name="connsiteX2" fmla="*/ 1706336 w 3607232"/>
              <a:gd name="connsiteY2" fmla="*/ 578064 h 2752309"/>
              <a:gd name="connsiteX3" fmla="*/ 1711416 w 3607232"/>
              <a:gd name="connsiteY3" fmla="*/ 156424 h 2752309"/>
              <a:gd name="connsiteX4" fmla="*/ 2625816 w 3607232"/>
              <a:gd name="connsiteY4" fmla="*/ 9103 h 2752309"/>
              <a:gd name="connsiteX5" fmla="*/ 3364452 w 3607232"/>
              <a:gd name="connsiteY5" fmla="*/ 231439 h 2752309"/>
              <a:gd name="connsiteX6" fmla="*/ 3606256 w 3607232"/>
              <a:gd name="connsiteY6" fmla="*/ 725384 h 2752309"/>
              <a:gd name="connsiteX7" fmla="*/ 3489416 w 3607232"/>
              <a:gd name="connsiteY7" fmla="*/ 1279104 h 2752309"/>
              <a:gd name="connsiteX8" fmla="*/ 3118576 w 3607232"/>
              <a:gd name="connsiteY8" fmla="*/ 1721064 h 2752309"/>
              <a:gd name="connsiteX9" fmla="*/ 2686272 w 3607232"/>
              <a:gd name="connsiteY9" fmla="*/ 2584076 h 2752309"/>
              <a:gd name="connsiteX10" fmla="*/ 1909536 w 3607232"/>
              <a:gd name="connsiteY10" fmla="*/ 2752303 h 2752309"/>
              <a:gd name="connsiteX11" fmla="*/ 1218656 w 3607232"/>
              <a:gd name="connsiteY11" fmla="*/ 2589743 h 2752309"/>
              <a:gd name="connsiteX12" fmla="*/ 0 w 3607232"/>
              <a:gd name="connsiteY12" fmla="*/ 2340236 h 2752309"/>
              <a:gd name="connsiteX0" fmla="*/ 0 w 3607232"/>
              <a:gd name="connsiteY0" fmla="*/ 2340236 h 2752309"/>
              <a:gd name="connsiteX1" fmla="*/ 2595336 w 3607232"/>
              <a:gd name="connsiteY1" fmla="*/ 588224 h 2752309"/>
              <a:gd name="connsiteX2" fmla="*/ 1706336 w 3607232"/>
              <a:gd name="connsiteY2" fmla="*/ 578064 h 2752309"/>
              <a:gd name="connsiteX3" fmla="*/ 1711416 w 3607232"/>
              <a:gd name="connsiteY3" fmla="*/ 156424 h 2752309"/>
              <a:gd name="connsiteX4" fmla="*/ 2625816 w 3607232"/>
              <a:gd name="connsiteY4" fmla="*/ 9103 h 2752309"/>
              <a:gd name="connsiteX5" fmla="*/ 3364452 w 3607232"/>
              <a:gd name="connsiteY5" fmla="*/ 231439 h 2752309"/>
              <a:gd name="connsiteX6" fmla="*/ 3606256 w 3607232"/>
              <a:gd name="connsiteY6" fmla="*/ 725384 h 2752309"/>
              <a:gd name="connsiteX7" fmla="*/ 3489416 w 3607232"/>
              <a:gd name="connsiteY7" fmla="*/ 1279104 h 2752309"/>
              <a:gd name="connsiteX8" fmla="*/ 3118576 w 3607232"/>
              <a:gd name="connsiteY8" fmla="*/ 1721064 h 2752309"/>
              <a:gd name="connsiteX9" fmla="*/ 2686272 w 3607232"/>
              <a:gd name="connsiteY9" fmla="*/ 2584076 h 2752309"/>
              <a:gd name="connsiteX10" fmla="*/ 1909536 w 3607232"/>
              <a:gd name="connsiteY10" fmla="*/ 2752303 h 2752309"/>
              <a:gd name="connsiteX11" fmla="*/ 1218656 w 3607232"/>
              <a:gd name="connsiteY11" fmla="*/ 2589743 h 2752309"/>
              <a:gd name="connsiteX12" fmla="*/ 0 w 3607232"/>
              <a:gd name="connsiteY12" fmla="*/ 2340236 h 2752309"/>
              <a:gd name="connsiteX0" fmla="*/ 0 w 3607232"/>
              <a:gd name="connsiteY0" fmla="*/ 2340236 h 2752309"/>
              <a:gd name="connsiteX1" fmla="*/ 2595336 w 3607232"/>
              <a:gd name="connsiteY1" fmla="*/ 588224 h 2752309"/>
              <a:gd name="connsiteX2" fmla="*/ 1706336 w 3607232"/>
              <a:gd name="connsiteY2" fmla="*/ 578064 h 2752309"/>
              <a:gd name="connsiteX3" fmla="*/ 1711416 w 3607232"/>
              <a:gd name="connsiteY3" fmla="*/ 156424 h 2752309"/>
              <a:gd name="connsiteX4" fmla="*/ 2625816 w 3607232"/>
              <a:gd name="connsiteY4" fmla="*/ 9103 h 2752309"/>
              <a:gd name="connsiteX5" fmla="*/ 3364452 w 3607232"/>
              <a:gd name="connsiteY5" fmla="*/ 231439 h 2752309"/>
              <a:gd name="connsiteX6" fmla="*/ 3606256 w 3607232"/>
              <a:gd name="connsiteY6" fmla="*/ 725384 h 2752309"/>
              <a:gd name="connsiteX7" fmla="*/ 3489416 w 3607232"/>
              <a:gd name="connsiteY7" fmla="*/ 1279104 h 2752309"/>
              <a:gd name="connsiteX8" fmla="*/ 3118576 w 3607232"/>
              <a:gd name="connsiteY8" fmla="*/ 1721064 h 2752309"/>
              <a:gd name="connsiteX9" fmla="*/ 2686272 w 3607232"/>
              <a:gd name="connsiteY9" fmla="*/ 2584076 h 2752309"/>
              <a:gd name="connsiteX10" fmla="*/ 1909536 w 3607232"/>
              <a:gd name="connsiteY10" fmla="*/ 2752303 h 2752309"/>
              <a:gd name="connsiteX11" fmla="*/ 1218656 w 3607232"/>
              <a:gd name="connsiteY11" fmla="*/ 2589743 h 2752309"/>
              <a:gd name="connsiteX12" fmla="*/ 0 w 3607232"/>
              <a:gd name="connsiteY12" fmla="*/ 2340236 h 2752309"/>
              <a:gd name="connsiteX0" fmla="*/ 0 w 3607232"/>
              <a:gd name="connsiteY0" fmla="*/ 2340236 h 2752309"/>
              <a:gd name="connsiteX1" fmla="*/ 2112736 w 3607232"/>
              <a:gd name="connsiteY1" fmla="*/ 1121625 h 2752309"/>
              <a:gd name="connsiteX2" fmla="*/ 2595336 w 3607232"/>
              <a:gd name="connsiteY2" fmla="*/ 588224 h 2752309"/>
              <a:gd name="connsiteX3" fmla="*/ 1706336 w 3607232"/>
              <a:gd name="connsiteY3" fmla="*/ 578064 h 2752309"/>
              <a:gd name="connsiteX4" fmla="*/ 1711416 w 3607232"/>
              <a:gd name="connsiteY4" fmla="*/ 156424 h 2752309"/>
              <a:gd name="connsiteX5" fmla="*/ 2625816 w 3607232"/>
              <a:gd name="connsiteY5" fmla="*/ 9103 h 2752309"/>
              <a:gd name="connsiteX6" fmla="*/ 3364452 w 3607232"/>
              <a:gd name="connsiteY6" fmla="*/ 231439 h 2752309"/>
              <a:gd name="connsiteX7" fmla="*/ 3606256 w 3607232"/>
              <a:gd name="connsiteY7" fmla="*/ 725384 h 2752309"/>
              <a:gd name="connsiteX8" fmla="*/ 3489416 w 3607232"/>
              <a:gd name="connsiteY8" fmla="*/ 1279104 h 2752309"/>
              <a:gd name="connsiteX9" fmla="*/ 3118576 w 3607232"/>
              <a:gd name="connsiteY9" fmla="*/ 1721064 h 2752309"/>
              <a:gd name="connsiteX10" fmla="*/ 2686272 w 3607232"/>
              <a:gd name="connsiteY10" fmla="*/ 2584076 h 2752309"/>
              <a:gd name="connsiteX11" fmla="*/ 1909536 w 3607232"/>
              <a:gd name="connsiteY11" fmla="*/ 2752303 h 2752309"/>
              <a:gd name="connsiteX12" fmla="*/ 1218656 w 3607232"/>
              <a:gd name="connsiteY12" fmla="*/ 2589743 h 2752309"/>
              <a:gd name="connsiteX13" fmla="*/ 0 w 3607232"/>
              <a:gd name="connsiteY13" fmla="*/ 2340236 h 2752309"/>
              <a:gd name="connsiteX0" fmla="*/ 1670 w 3608902"/>
              <a:gd name="connsiteY0" fmla="*/ 2340236 h 2752309"/>
              <a:gd name="connsiteX1" fmla="*/ 458326 w 3608902"/>
              <a:gd name="connsiteY1" fmla="*/ 1177505 h 2752309"/>
              <a:gd name="connsiteX2" fmla="*/ 2114406 w 3608902"/>
              <a:gd name="connsiteY2" fmla="*/ 1121625 h 2752309"/>
              <a:gd name="connsiteX3" fmla="*/ 2597006 w 3608902"/>
              <a:gd name="connsiteY3" fmla="*/ 588224 h 2752309"/>
              <a:gd name="connsiteX4" fmla="*/ 1708006 w 3608902"/>
              <a:gd name="connsiteY4" fmla="*/ 578064 h 2752309"/>
              <a:gd name="connsiteX5" fmla="*/ 1713086 w 3608902"/>
              <a:gd name="connsiteY5" fmla="*/ 156424 h 2752309"/>
              <a:gd name="connsiteX6" fmla="*/ 2627486 w 3608902"/>
              <a:gd name="connsiteY6" fmla="*/ 9103 h 2752309"/>
              <a:gd name="connsiteX7" fmla="*/ 3366122 w 3608902"/>
              <a:gd name="connsiteY7" fmla="*/ 231439 h 2752309"/>
              <a:gd name="connsiteX8" fmla="*/ 3607926 w 3608902"/>
              <a:gd name="connsiteY8" fmla="*/ 725384 h 2752309"/>
              <a:gd name="connsiteX9" fmla="*/ 3491086 w 3608902"/>
              <a:gd name="connsiteY9" fmla="*/ 1279104 h 2752309"/>
              <a:gd name="connsiteX10" fmla="*/ 3120246 w 3608902"/>
              <a:gd name="connsiteY10" fmla="*/ 1721064 h 2752309"/>
              <a:gd name="connsiteX11" fmla="*/ 2687942 w 3608902"/>
              <a:gd name="connsiteY11" fmla="*/ 2584076 h 2752309"/>
              <a:gd name="connsiteX12" fmla="*/ 1911206 w 3608902"/>
              <a:gd name="connsiteY12" fmla="*/ 2752303 h 2752309"/>
              <a:gd name="connsiteX13" fmla="*/ 1220326 w 3608902"/>
              <a:gd name="connsiteY13" fmla="*/ 2589743 h 2752309"/>
              <a:gd name="connsiteX14" fmla="*/ 1670 w 3608902"/>
              <a:gd name="connsiteY14" fmla="*/ 2340236 h 2752309"/>
              <a:gd name="connsiteX0" fmla="*/ 1670 w 3608902"/>
              <a:gd name="connsiteY0" fmla="*/ 2340236 h 2752309"/>
              <a:gd name="connsiteX1" fmla="*/ 458326 w 3608902"/>
              <a:gd name="connsiteY1" fmla="*/ 1177505 h 2752309"/>
              <a:gd name="connsiteX2" fmla="*/ 2114406 w 3608902"/>
              <a:gd name="connsiteY2" fmla="*/ 1121625 h 2752309"/>
              <a:gd name="connsiteX3" fmla="*/ 2597006 w 3608902"/>
              <a:gd name="connsiteY3" fmla="*/ 588224 h 2752309"/>
              <a:gd name="connsiteX4" fmla="*/ 1708006 w 3608902"/>
              <a:gd name="connsiteY4" fmla="*/ 578064 h 2752309"/>
              <a:gd name="connsiteX5" fmla="*/ 1713086 w 3608902"/>
              <a:gd name="connsiteY5" fmla="*/ 156424 h 2752309"/>
              <a:gd name="connsiteX6" fmla="*/ 2627486 w 3608902"/>
              <a:gd name="connsiteY6" fmla="*/ 9103 h 2752309"/>
              <a:gd name="connsiteX7" fmla="*/ 3366122 w 3608902"/>
              <a:gd name="connsiteY7" fmla="*/ 231439 h 2752309"/>
              <a:gd name="connsiteX8" fmla="*/ 3607926 w 3608902"/>
              <a:gd name="connsiteY8" fmla="*/ 725384 h 2752309"/>
              <a:gd name="connsiteX9" fmla="*/ 3491086 w 3608902"/>
              <a:gd name="connsiteY9" fmla="*/ 1279104 h 2752309"/>
              <a:gd name="connsiteX10" fmla="*/ 3120246 w 3608902"/>
              <a:gd name="connsiteY10" fmla="*/ 1721064 h 2752309"/>
              <a:gd name="connsiteX11" fmla="*/ 2687942 w 3608902"/>
              <a:gd name="connsiteY11" fmla="*/ 2584076 h 2752309"/>
              <a:gd name="connsiteX12" fmla="*/ 1911206 w 3608902"/>
              <a:gd name="connsiteY12" fmla="*/ 2752303 h 2752309"/>
              <a:gd name="connsiteX13" fmla="*/ 1220326 w 3608902"/>
              <a:gd name="connsiteY13" fmla="*/ 2589743 h 2752309"/>
              <a:gd name="connsiteX14" fmla="*/ 1670 w 3608902"/>
              <a:gd name="connsiteY14" fmla="*/ 2340236 h 2752309"/>
              <a:gd name="connsiteX0" fmla="*/ 1670 w 3608902"/>
              <a:gd name="connsiteY0" fmla="*/ 2340236 h 2752309"/>
              <a:gd name="connsiteX1" fmla="*/ 458326 w 3608902"/>
              <a:gd name="connsiteY1" fmla="*/ 1177505 h 2752309"/>
              <a:gd name="connsiteX2" fmla="*/ 2114406 w 3608902"/>
              <a:gd name="connsiteY2" fmla="*/ 1121625 h 2752309"/>
              <a:gd name="connsiteX3" fmla="*/ 2597006 w 3608902"/>
              <a:gd name="connsiteY3" fmla="*/ 588224 h 2752309"/>
              <a:gd name="connsiteX4" fmla="*/ 1708006 w 3608902"/>
              <a:gd name="connsiteY4" fmla="*/ 578064 h 2752309"/>
              <a:gd name="connsiteX5" fmla="*/ 1713086 w 3608902"/>
              <a:gd name="connsiteY5" fmla="*/ 156424 h 2752309"/>
              <a:gd name="connsiteX6" fmla="*/ 2627486 w 3608902"/>
              <a:gd name="connsiteY6" fmla="*/ 9103 h 2752309"/>
              <a:gd name="connsiteX7" fmla="*/ 3366122 w 3608902"/>
              <a:gd name="connsiteY7" fmla="*/ 231439 h 2752309"/>
              <a:gd name="connsiteX8" fmla="*/ 3607926 w 3608902"/>
              <a:gd name="connsiteY8" fmla="*/ 725384 h 2752309"/>
              <a:gd name="connsiteX9" fmla="*/ 3491086 w 3608902"/>
              <a:gd name="connsiteY9" fmla="*/ 1279104 h 2752309"/>
              <a:gd name="connsiteX10" fmla="*/ 3120246 w 3608902"/>
              <a:gd name="connsiteY10" fmla="*/ 1721064 h 2752309"/>
              <a:gd name="connsiteX11" fmla="*/ 2687942 w 3608902"/>
              <a:gd name="connsiteY11" fmla="*/ 2584076 h 2752309"/>
              <a:gd name="connsiteX12" fmla="*/ 1911206 w 3608902"/>
              <a:gd name="connsiteY12" fmla="*/ 2752303 h 2752309"/>
              <a:gd name="connsiteX13" fmla="*/ 1220326 w 3608902"/>
              <a:gd name="connsiteY13" fmla="*/ 2589743 h 2752309"/>
              <a:gd name="connsiteX14" fmla="*/ 1670 w 3608902"/>
              <a:gd name="connsiteY14" fmla="*/ 2340236 h 2752309"/>
              <a:gd name="connsiteX0" fmla="*/ 1790 w 3609022"/>
              <a:gd name="connsiteY0" fmla="*/ 2340236 h 2752309"/>
              <a:gd name="connsiteX1" fmla="*/ 448286 w 3609022"/>
              <a:gd name="connsiteY1" fmla="*/ 1157185 h 2752309"/>
              <a:gd name="connsiteX2" fmla="*/ 2114526 w 3609022"/>
              <a:gd name="connsiteY2" fmla="*/ 1121625 h 2752309"/>
              <a:gd name="connsiteX3" fmla="*/ 2597126 w 3609022"/>
              <a:gd name="connsiteY3" fmla="*/ 588224 h 2752309"/>
              <a:gd name="connsiteX4" fmla="*/ 1708126 w 3609022"/>
              <a:gd name="connsiteY4" fmla="*/ 578064 h 2752309"/>
              <a:gd name="connsiteX5" fmla="*/ 1713206 w 3609022"/>
              <a:gd name="connsiteY5" fmla="*/ 156424 h 2752309"/>
              <a:gd name="connsiteX6" fmla="*/ 2627606 w 3609022"/>
              <a:gd name="connsiteY6" fmla="*/ 9103 h 2752309"/>
              <a:gd name="connsiteX7" fmla="*/ 3366242 w 3609022"/>
              <a:gd name="connsiteY7" fmla="*/ 231439 h 2752309"/>
              <a:gd name="connsiteX8" fmla="*/ 3608046 w 3609022"/>
              <a:gd name="connsiteY8" fmla="*/ 725384 h 2752309"/>
              <a:gd name="connsiteX9" fmla="*/ 3491206 w 3609022"/>
              <a:gd name="connsiteY9" fmla="*/ 1279104 h 2752309"/>
              <a:gd name="connsiteX10" fmla="*/ 3120366 w 3609022"/>
              <a:gd name="connsiteY10" fmla="*/ 1721064 h 2752309"/>
              <a:gd name="connsiteX11" fmla="*/ 2688062 w 3609022"/>
              <a:gd name="connsiteY11" fmla="*/ 2584076 h 2752309"/>
              <a:gd name="connsiteX12" fmla="*/ 1911326 w 3609022"/>
              <a:gd name="connsiteY12" fmla="*/ 2752303 h 2752309"/>
              <a:gd name="connsiteX13" fmla="*/ 1220446 w 3609022"/>
              <a:gd name="connsiteY13" fmla="*/ 2589743 h 2752309"/>
              <a:gd name="connsiteX14" fmla="*/ 1790 w 3609022"/>
              <a:gd name="connsiteY14" fmla="*/ 2340236 h 2752309"/>
              <a:gd name="connsiteX0" fmla="*/ 1790 w 3609022"/>
              <a:gd name="connsiteY0" fmla="*/ 2340236 h 2752309"/>
              <a:gd name="connsiteX1" fmla="*/ 448286 w 3609022"/>
              <a:gd name="connsiteY1" fmla="*/ 1157185 h 2752309"/>
              <a:gd name="connsiteX2" fmla="*/ 2114526 w 3609022"/>
              <a:gd name="connsiteY2" fmla="*/ 1121625 h 2752309"/>
              <a:gd name="connsiteX3" fmla="*/ 2597126 w 3609022"/>
              <a:gd name="connsiteY3" fmla="*/ 588224 h 2752309"/>
              <a:gd name="connsiteX4" fmla="*/ 1708126 w 3609022"/>
              <a:gd name="connsiteY4" fmla="*/ 578064 h 2752309"/>
              <a:gd name="connsiteX5" fmla="*/ 1713206 w 3609022"/>
              <a:gd name="connsiteY5" fmla="*/ 156424 h 2752309"/>
              <a:gd name="connsiteX6" fmla="*/ 2627606 w 3609022"/>
              <a:gd name="connsiteY6" fmla="*/ 9103 h 2752309"/>
              <a:gd name="connsiteX7" fmla="*/ 3366242 w 3609022"/>
              <a:gd name="connsiteY7" fmla="*/ 231439 h 2752309"/>
              <a:gd name="connsiteX8" fmla="*/ 3608046 w 3609022"/>
              <a:gd name="connsiteY8" fmla="*/ 725384 h 2752309"/>
              <a:gd name="connsiteX9" fmla="*/ 3491206 w 3609022"/>
              <a:gd name="connsiteY9" fmla="*/ 1279104 h 2752309"/>
              <a:gd name="connsiteX10" fmla="*/ 3120366 w 3609022"/>
              <a:gd name="connsiteY10" fmla="*/ 1721064 h 2752309"/>
              <a:gd name="connsiteX11" fmla="*/ 2688062 w 3609022"/>
              <a:gd name="connsiteY11" fmla="*/ 2584076 h 2752309"/>
              <a:gd name="connsiteX12" fmla="*/ 1911326 w 3609022"/>
              <a:gd name="connsiteY12" fmla="*/ 2752303 h 2752309"/>
              <a:gd name="connsiteX13" fmla="*/ 1220446 w 3609022"/>
              <a:gd name="connsiteY13" fmla="*/ 2589743 h 2752309"/>
              <a:gd name="connsiteX14" fmla="*/ 1790 w 3609022"/>
              <a:gd name="connsiteY14" fmla="*/ 2340236 h 2752309"/>
              <a:gd name="connsiteX0" fmla="*/ 27014 w 3634246"/>
              <a:gd name="connsiteY0" fmla="*/ 2340236 h 2752309"/>
              <a:gd name="connsiteX1" fmla="*/ 481130 w 3634246"/>
              <a:gd name="connsiteY1" fmla="*/ 684745 h 2752309"/>
              <a:gd name="connsiteX2" fmla="*/ 473510 w 3634246"/>
              <a:gd name="connsiteY2" fmla="*/ 1157185 h 2752309"/>
              <a:gd name="connsiteX3" fmla="*/ 2139750 w 3634246"/>
              <a:gd name="connsiteY3" fmla="*/ 1121625 h 2752309"/>
              <a:gd name="connsiteX4" fmla="*/ 2622350 w 3634246"/>
              <a:gd name="connsiteY4" fmla="*/ 588224 h 2752309"/>
              <a:gd name="connsiteX5" fmla="*/ 1733350 w 3634246"/>
              <a:gd name="connsiteY5" fmla="*/ 578064 h 2752309"/>
              <a:gd name="connsiteX6" fmla="*/ 1738430 w 3634246"/>
              <a:gd name="connsiteY6" fmla="*/ 156424 h 2752309"/>
              <a:gd name="connsiteX7" fmla="*/ 2652830 w 3634246"/>
              <a:gd name="connsiteY7" fmla="*/ 9103 h 2752309"/>
              <a:gd name="connsiteX8" fmla="*/ 3391466 w 3634246"/>
              <a:gd name="connsiteY8" fmla="*/ 231439 h 2752309"/>
              <a:gd name="connsiteX9" fmla="*/ 3633270 w 3634246"/>
              <a:gd name="connsiteY9" fmla="*/ 725384 h 2752309"/>
              <a:gd name="connsiteX10" fmla="*/ 3516430 w 3634246"/>
              <a:gd name="connsiteY10" fmla="*/ 1279104 h 2752309"/>
              <a:gd name="connsiteX11" fmla="*/ 3145590 w 3634246"/>
              <a:gd name="connsiteY11" fmla="*/ 1721064 h 2752309"/>
              <a:gd name="connsiteX12" fmla="*/ 2713286 w 3634246"/>
              <a:gd name="connsiteY12" fmla="*/ 2584076 h 2752309"/>
              <a:gd name="connsiteX13" fmla="*/ 1936550 w 3634246"/>
              <a:gd name="connsiteY13" fmla="*/ 2752303 h 2752309"/>
              <a:gd name="connsiteX14" fmla="*/ 1245670 w 3634246"/>
              <a:gd name="connsiteY14" fmla="*/ 2589743 h 2752309"/>
              <a:gd name="connsiteX15" fmla="*/ 27014 w 3634246"/>
              <a:gd name="connsiteY15" fmla="*/ 2340236 h 2752309"/>
              <a:gd name="connsiteX0" fmla="*/ 27014 w 3634246"/>
              <a:gd name="connsiteY0" fmla="*/ 2340236 h 2752309"/>
              <a:gd name="connsiteX1" fmla="*/ 481130 w 3634246"/>
              <a:gd name="connsiteY1" fmla="*/ 684745 h 2752309"/>
              <a:gd name="connsiteX2" fmla="*/ 473510 w 3634246"/>
              <a:gd name="connsiteY2" fmla="*/ 1157185 h 2752309"/>
              <a:gd name="connsiteX3" fmla="*/ 2139750 w 3634246"/>
              <a:gd name="connsiteY3" fmla="*/ 1121625 h 2752309"/>
              <a:gd name="connsiteX4" fmla="*/ 2622350 w 3634246"/>
              <a:gd name="connsiteY4" fmla="*/ 588224 h 2752309"/>
              <a:gd name="connsiteX5" fmla="*/ 1733350 w 3634246"/>
              <a:gd name="connsiteY5" fmla="*/ 578064 h 2752309"/>
              <a:gd name="connsiteX6" fmla="*/ 1738430 w 3634246"/>
              <a:gd name="connsiteY6" fmla="*/ 156424 h 2752309"/>
              <a:gd name="connsiteX7" fmla="*/ 2652830 w 3634246"/>
              <a:gd name="connsiteY7" fmla="*/ 9103 h 2752309"/>
              <a:gd name="connsiteX8" fmla="*/ 3391466 w 3634246"/>
              <a:gd name="connsiteY8" fmla="*/ 231439 h 2752309"/>
              <a:gd name="connsiteX9" fmla="*/ 3633270 w 3634246"/>
              <a:gd name="connsiteY9" fmla="*/ 725384 h 2752309"/>
              <a:gd name="connsiteX10" fmla="*/ 3516430 w 3634246"/>
              <a:gd name="connsiteY10" fmla="*/ 1279104 h 2752309"/>
              <a:gd name="connsiteX11" fmla="*/ 3145590 w 3634246"/>
              <a:gd name="connsiteY11" fmla="*/ 1721064 h 2752309"/>
              <a:gd name="connsiteX12" fmla="*/ 2713286 w 3634246"/>
              <a:gd name="connsiteY12" fmla="*/ 2584076 h 2752309"/>
              <a:gd name="connsiteX13" fmla="*/ 1936550 w 3634246"/>
              <a:gd name="connsiteY13" fmla="*/ 2752303 h 2752309"/>
              <a:gd name="connsiteX14" fmla="*/ 1245670 w 3634246"/>
              <a:gd name="connsiteY14" fmla="*/ 2589743 h 2752309"/>
              <a:gd name="connsiteX15" fmla="*/ 27014 w 3634246"/>
              <a:gd name="connsiteY15" fmla="*/ 2340236 h 2752309"/>
              <a:gd name="connsiteX0" fmla="*/ 27014 w 3634246"/>
              <a:gd name="connsiteY0" fmla="*/ 2340236 h 2752309"/>
              <a:gd name="connsiteX1" fmla="*/ 481130 w 3634246"/>
              <a:gd name="connsiteY1" fmla="*/ 684745 h 2752309"/>
              <a:gd name="connsiteX2" fmla="*/ 473510 w 3634246"/>
              <a:gd name="connsiteY2" fmla="*/ 1157185 h 2752309"/>
              <a:gd name="connsiteX3" fmla="*/ 2139750 w 3634246"/>
              <a:gd name="connsiteY3" fmla="*/ 1121625 h 2752309"/>
              <a:gd name="connsiteX4" fmla="*/ 2622350 w 3634246"/>
              <a:gd name="connsiteY4" fmla="*/ 588224 h 2752309"/>
              <a:gd name="connsiteX5" fmla="*/ 1733350 w 3634246"/>
              <a:gd name="connsiteY5" fmla="*/ 578064 h 2752309"/>
              <a:gd name="connsiteX6" fmla="*/ 1738430 w 3634246"/>
              <a:gd name="connsiteY6" fmla="*/ 156424 h 2752309"/>
              <a:gd name="connsiteX7" fmla="*/ 2652830 w 3634246"/>
              <a:gd name="connsiteY7" fmla="*/ 9103 h 2752309"/>
              <a:gd name="connsiteX8" fmla="*/ 3391466 w 3634246"/>
              <a:gd name="connsiteY8" fmla="*/ 231439 h 2752309"/>
              <a:gd name="connsiteX9" fmla="*/ 3633270 w 3634246"/>
              <a:gd name="connsiteY9" fmla="*/ 725384 h 2752309"/>
              <a:gd name="connsiteX10" fmla="*/ 3516430 w 3634246"/>
              <a:gd name="connsiteY10" fmla="*/ 1279104 h 2752309"/>
              <a:gd name="connsiteX11" fmla="*/ 3145590 w 3634246"/>
              <a:gd name="connsiteY11" fmla="*/ 1721064 h 2752309"/>
              <a:gd name="connsiteX12" fmla="*/ 2713286 w 3634246"/>
              <a:gd name="connsiteY12" fmla="*/ 2584076 h 2752309"/>
              <a:gd name="connsiteX13" fmla="*/ 1936550 w 3634246"/>
              <a:gd name="connsiteY13" fmla="*/ 2752303 h 2752309"/>
              <a:gd name="connsiteX14" fmla="*/ 1245670 w 3634246"/>
              <a:gd name="connsiteY14" fmla="*/ 2589743 h 2752309"/>
              <a:gd name="connsiteX15" fmla="*/ 27014 w 3634246"/>
              <a:gd name="connsiteY15" fmla="*/ 2340236 h 2752309"/>
              <a:gd name="connsiteX0" fmla="*/ 445158 w 4052390"/>
              <a:gd name="connsiteY0" fmla="*/ 2340236 h 2752309"/>
              <a:gd name="connsiteX1" fmla="*/ 899274 w 4052390"/>
              <a:gd name="connsiteY1" fmla="*/ 684745 h 2752309"/>
              <a:gd name="connsiteX2" fmla="*/ 891654 w 4052390"/>
              <a:gd name="connsiteY2" fmla="*/ 1157185 h 2752309"/>
              <a:gd name="connsiteX3" fmla="*/ 2557894 w 4052390"/>
              <a:gd name="connsiteY3" fmla="*/ 1121625 h 2752309"/>
              <a:gd name="connsiteX4" fmla="*/ 3040494 w 4052390"/>
              <a:gd name="connsiteY4" fmla="*/ 588224 h 2752309"/>
              <a:gd name="connsiteX5" fmla="*/ 2151494 w 4052390"/>
              <a:gd name="connsiteY5" fmla="*/ 578064 h 2752309"/>
              <a:gd name="connsiteX6" fmla="*/ 2156574 w 4052390"/>
              <a:gd name="connsiteY6" fmla="*/ 156424 h 2752309"/>
              <a:gd name="connsiteX7" fmla="*/ 3070974 w 4052390"/>
              <a:gd name="connsiteY7" fmla="*/ 9103 h 2752309"/>
              <a:gd name="connsiteX8" fmla="*/ 3809610 w 4052390"/>
              <a:gd name="connsiteY8" fmla="*/ 231439 h 2752309"/>
              <a:gd name="connsiteX9" fmla="*/ 4051414 w 4052390"/>
              <a:gd name="connsiteY9" fmla="*/ 725384 h 2752309"/>
              <a:gd name="connsiteX10" fmla="*/ 3934574 w 4052390"/>
              <a:gd name="connsiteY10" fmla="*/ 1279104 h 2752309"/>
              <a:gd name="connsiteX11" fmla="*/ 3563734 w 4052390"/>
              <a:gd name="connsiteY11" fmla="*/ 1721064 h 2752309"/>
              <a:gd name="connsiteX12" fmla="*/ 3131430 w 4052390"/>
              <a:gd name="connsiteY12" fmla="*/ 2584076 h 2752309"/>
              <a:gd name="connsiteX13" fmla="*/ 2354694 w 4052390"/>
              <a:gd name="connsiteY13" fmla="*/ 2752303 h 2752309"/>
              <a:gd name="connsiteX14" fmla="*/ 1663814 w 4052390"/>
              <a:gd name="connsiteY14" fmla="*/ 2589743 h 2752309"/>
              <a:gd name="connsiteX15" fmla="*/ 445158 w 4052390"/>
              <a:gd name="connsiteY15" fmla="*/ 2340236 h 2752309"/>
              <a:gd name="connsiteX0" fmla="*/ 510314 w 4117546"/>
              <a:gd name="connsiteY0" fmla="*/ 2340236 h 2752309"/>
              <a:gd name="connsiteX1" fmla="*/ 11930 w 4117546"/>
              <a:gd name="connsiteY1" fmla="*/ 1641478 h 2752309"/>
              <a:gd name="connsiteX2" fmla="*/ 964430 w 4117546"/>
              <a:gd name="connsiteY2" fmla="*/ 684745 h 2752309"/>
              <a:gd name="connsiteX3" fmla="*/ 956810 w 4117546"/>
              <a:gd name="connsiteY3" fmla="*/ 1157185 h 2752309"/>
              <a:gd name="connsiteX4" fmla="*/ 2623050 w 4117546"/>
              <a:gd name="connsiteY4" fmla="*/ 1121625 h 2752309"/>
              <a:gd name="connsiteX5" fmla="*/ 3105650 w 4117546"/>
              <a:gd name="connsiteY5" fmla="*/ 588224 h 2752309"/>
              <a:gd name="connsiteX6" fmla="*/ 2216650 w 4117546"/>
              <a:gd name="connsiteY6" fmla="*/ 578064 h 2752309"/>
              <a:gd name="connsiteX7" fmla="*/ 2221730 w 4117546"/>
              <a:gd name="connsiteY7" fmla="*/ 156424 h 2752309"/>
              <a:gd name="connsiteX8" fmla="*/ 3136130 w 4117546"/>
              <a:gd name="connsiteY8" fmla="*/ 9103 h 2752309"/>
              <a:gd name="connsiteX9" fmla="*/ 3874766 w 4117546"/>
              <a:gd name="connsiteY9" fmla="*/ 231439 h 2752309"/>
              <a:gd name="connsiteX10" fmla="*/ 4116570 w 4117546"/>
              <a:gd name="connsiteY10" fmla="*/ 725384 h 2752309"/>
              <a:gd name="connsiteX11" fmla="*/ 3999730 w 4117546"/>
              <a:gd name="connsiteY11" fmla="*/ 1279104 h 2752309"/>
              <a:gd name="connsiteX12" fmla="*/ 3628890 w 4117546"/>
              <a:gd name="connsiteY12" fmla="*/ 1721064 h 2752309"/>
              <a:gd name="connsiteX13" fmla="*/ 3196586 w 4117546"/>
              <a:gd name="connsiteY13" fmla="*/ 2584076 h 2752309"/>
              <a:gd name="connsiteX14" fmla="*/ 2419850 w 4117546"/>
              <a:gd name="connsiteY14" fmla="*/ 2752303 h 2752309"/>
              <a:gd name="connsiteX15" fmla="*/ 1728970 w 4117546"/>
              <a:gd name="connsiteY15" fmla="*/ 2589743 h 2752309"/>
              <a:gd name="connsiteX16" fmla="*/ 510314 w 4117546"/>
              <a:gd name="connsiteY16" fmla="*/ 2340236 h 2752309"/>
              <a:gd name="connsiteX0" fmla="*/ 500684 w 4107916"/>
              <a:gd name="connsiteY0" fmla="*/ 2340236 h 2752309"/>
              <a:gd name="connsiteX1" fmla="*/ 2300 w 4107916"/>
              <a:gd name="connsiteY1" fmla="*/ 1641478 h 2752309"/>
              <a:gd name="connsiteX2" fmla="*/ 954800 w 4107916"/>
              <a:gd name="connsiteY2" fmla="*/ 684745 h 2752309"/>
              <a:gd name="connsiteX3" fmla="*/ 947180 w 4107916"/>
              <a:gd name="connsiteY3" fmla="*/ 1157185 h 2752309"/>
              <a:gd name="connsiteX4" fmla="*/ 2613420 w 4107916"/>
              <a:gd name="connsiteY4" fmla="*/ 1121625 h 2752309"/>
              <a:gd name="connsiteX5" fmla="*/ 3096020 w 4107916"/>
              <a:gd name="connsiteY5" fmla="*/ 588224 h 2752309"/>
              <a:gd name="connsiteX6" fmla="*/ 2207020 w 4107916"/>
              <a:gd name="connsiteY6" fmla="*/ 578064 h 2752309"/>
              <a:gd name="connsiteX7" fmla="*/ 2212100 w 4107916"/>
              <a:gd name="connsiteY7" fmla="*/ 156424 h 2752309"/>
              <a:gd name="connsiteX8" fmla="*/ 3126500 w 4107916"/>
              <a:gd name="connsiteY8" fmla="*/ 9103 h 2752309"/>
              <a:gd name="connsiteX9" fmla="*/ 3865136 w 4107916"/>
              <a:gd name="connsiteY9" fmla="*/ 231439 h 2752309"/>
              <a:gd name="connsiteX10" fmla="*/ 4106940 w 4107916"/>
              <a:gd name="connsiteY10" fmla="*/ 725384 h 2752309"/>
              <a:gd name="connsiteX11" fmla="*/ 3990100 w 4107916"/>
              <a:gd name="connsiteY11" fmla="*/ 1279104 h 2752309"/>
              <a:gd name="connsiteX12" fmla="*/ 3619260 w 4107916"/>
              <a:gd name="connsiteY12" fmla="*/ 1721064 h 2752309"/>
              <a:gd name="connsiteX13" fmla="*/ 3186956 w 4107916"/>
              <a:gd name="connsiteY13" fmla="*/ 2584076 h 2752309"/>
              <a:gd name="connsiteX14" fmla="*/ 2410220 w 4107916"/>
              <a:gd name="connsiteY14" fmla="*/ 2752303 h 2752309"/>
              <a:gd name="connsiteX15" fmla="*/ 1719340 w 4107916"/>
              <a:gd name="connsiteY15" fmla="*/ 2589743 h 2752309"/>
              <a:gd name="connsiteX16" fmla="*/ 500684 w 4107916"/>
              <a:gd name="connsiteY16" fmla="*/ 2340236 h 2752309"/>
              <a:gd name="connsiteX0" fmla="*/ 508934 w 4116166"/>
              <a:gd name="connsiteY0" fmla="*/ 2340236 h 2752309"/>
              <a:gd name="connsiteX1" fmla="*/ 10550 w 4116166"/>
              <a:gd name="connsiteY1" fmla="*/ 1641478 h 2752309"/>
              <a:gd name="connsiteX2" fmla="*/ 963050 w 4116166"/>
              <a:gd name="connsiteY2" fmla="*/ 684745 h 2752309"/>
              <a:gd name="connsiteX3" fmla="*/ 955430 w 4116166"/>
              <a:gd name="connsiteY3" fmla="*/ 1157185 h 2752309"/>
              <a:gd name="connsiteX4" fmla="*/ 2621670 w 4116166"/>
              <a:gd name="connsiteY4" fmla="*/ 1121625 h 2752309"/>
              <a:gd name="connsiteX5" fmla="*/ 3104270 w 4116166"/>
              <a:gd name="connsiteY5" fmla="*/ 588224 h 2752309"/>
              <a:gd name="connsiteX6" fmla="*/ 2215270 w 4116166"/>
              <a:gd name="connsiteY6" fmla="*/ 578064 h 2752309"/>
              <a:gd name="connsiteX7" fmla="*/ 2220350 w 4116166"/>
              <a:gd name="connsiteY7" fmla="*/ 156424 h 2752309"/>
              <a:gd name="connsiteX8" fmla="*/ 3134750 w 4116166"/>
              <a:gd name="connsiteY8" fmla="*/ 9103 h 2752309"/>
              <a:gd name="connsiteX9" fmla="*/ 3873386 w 4116166"/>
              <a:gd name="connsiteY9" fmla="*/ 231439 h 2752309"/>
              <a:gd name="connsiteX10" fmla="*/ 4115190 w 4116166"/>
              <a:gd name="connsiteY10" fmla="*/ 725384 h 2752309"/>
              <a:gd name="connsiteX11" fmla="*/ 3998350 w 4116166"/>
              <a:gd name="connsiteY11" fmla="*/ 1279104 h 2752309"/>
              <a:gd name="connsiteX12" fmla="*/ 3627510 w 4116166"/>
              <a:gd name="connsiteY12" fmla="*/ 1721064 h 2752309"/>
              <a:gd name="connsiteX13" fmla="*/ 3195206 w 4116166"/>
              <a:gd name="connsiteY13" fmla="*/ 2584076 h 2752309"/>
              <a:gd name="connsiteX14" fmla="*/ 2418470 w 4116166"/>
              <a:gd name="connsiteY14" fmla="*/ 2752303 h 2752309"/>
              <a:gd name="connsiteX15" fmla="*/ 1727590 w 4116166"/>
              <a:gd name="connsiteY15" fmla="*/ 2589743 h 2752309"/>
              <a:gd name="connsiteX16" fmla="*/ 508934 w 4116166"/>
              <a:gd name="connsiteY16" fmla="*/ 2340236 h 2752309"/>
              <a:gd name="connsiteX0" fmla="*/ 502150 w 4109382"/>
              <a:gd name="connsiteY0" fmla="*/ 2340236 h 2752309"/>
              <a:gd name="connsiteX1" fmla="*/ 3766 w 4109382"/>
              <a:gd name="connsiteY1" fmla="*/ 1641478 h 2752309"/>
              <a:gd name="connsiteX2" fmla="*/ 295866 w 4109382"/>
              <a:gd name="connsiteY2" fmla="*/ 981078 h 2752309"/>
              <a:gd name="connsiteX3" fmla="*/ 956266 w 4109382"/>
              <a:gd name="connsiteY3" fmla="*/ 684745 h 2752309"/>
              <a:gd name="connsiteX4" fmla="*/ 948646 w 4109382"/>
              <a:gd name="connsiteY4" fmla="*/ 1157185 h 2752309"/>
              <a:gd name="connsiteX5" fmla="*/ 2614886 w 4109382"/>
              <a:gd name="connsiteY5" fmla="*/ 1121625 h 2752309"/>
              <a:gd name="connsiteX6" fmla="*/ 3097486 w 4109382"/>
              <a:gd name="connsiteY6" fmla="*/ 588224 h 2752309"/>
              <a:gd name="connsiteX7" fmla="*/ 2208486 w 4109382"/>
              <a:gd name="connsiteY7" fmla="*/ 578064 h 2752309"/>
              <a:gd name="connsiteX8" fmla="*/ 2213566 w 4109382"/>
              <a:gd name="connsiteY8" fmla="*/ 156424 h 2752309"/>
              <a:gd name="connsiteX9" fmla="*/ 3127966 w 4109382"/>
              <a:gd name="connsiteY9" fmla="*/ 9103 h 2752309"/>
              <a:gd name="connsiteX10" fmla="*/ 3866602 w 4109382"/>
              <a:gd name="connsiteY10" fmla="*/ 231439 h 2752309"/>
              <a:gd name="connsiteX11" fmla="*/ 4108406 w 4109382"/>
              <a:gd name="connsiteY11" fmla="*/ 725384 h 2752309"/>
              <a:gd name="connsiteX12" fmla="*/ 3991566 w 4109382"/>
              <a:gd name="connsiteY12" fmla="*/ 1279104 h 2752309"/>
              <a:gd name="connsiteX13" fmla="*/ 3620726 w 4109382"/>
              <a:gd name="connsiteY13" fmla="*/ 1721064 h 2752309"/>
              <a:gd name="connsiteX14" fmla="*/ 3188422 w 4109382"/>
              <a:gd name="connsiteY14" fmla="*/ 2584076 h 2752309"/>
              <a:gd name="connsiteX15" fmla="*/ 2411686 w 4109382"/>
              <a:gd name="connsiteY15" fmla="*/ 2752303 h 2752309"/>
              <a:gd name="connsiteX16" fmla="*/ 1720806 w 4109382"/>
              <a:gd name="connsiteY16" fmla="*/ 2589743 h 2752309"/>
              <a:gd name="connsiteX17" fmla="*/ 502150 w 4109382"/>
              <a:gd name="connsiteY17" fmla="*/ 2340236 h 2752309"/>
              <a:gd name="connsiteX0" fmla="*/ 502150 w 4109382"/>
              <a:gd name="connsiteY0" fmla="*/ 2340236 h 2752309"/>
              <a:gd name="connsiteX1" fmla="*/ 3766 w 4109382"/>
              <a:gd name="connsiteY1" fmla="*/ 1641478 h 2752309"/>
              <a:gd name="connsiteX2" fmla="*/ 295866 w 4109382"/>
              <a:gd name="connsiteY2" fmla="*/ 981078 h 2752309"/>
              <a:gd name="connsiteX3" fmla="*/ 956266 w 4109382"/>
              <a:gd name="connsiteY3" fmla="*/ 684745 h 2752309"/>
              <a:gd name="connsiteX4" fmla="*/ 948646 w 4109382"/>
              <a:gd name="connsiteY4" fmla="*/ 1157185 h 2752309"/>
              <a:gd name="connsiteX5" fmla="*/ 2614886 w 4109382"/>
              <a:gd name="connsiteY5" fmla="*/ 1121625 h 2752309"/>
              <a:gd name="connsiteX6" fmla="*/ 3097486 w 4109382"/>
              <a:gd name="connsiteY6" fmla="*/ 588224 h 2752309"/>
              <a:gd name="connsiteX7" fmla="*/ 2208486 w 4109382"/>
              <a:gd name="connsiteY7" fmla="*/ 578064 h 2752309"/>
              <a:gd name="connsiteX8" fmla="*/ 2213566 w 4109382"/>
              <a:gd name="connsiteY8" fmla="*/ 156424 h 2752309"/>
              <a:gd name="connsiteX9" fmla="*/ 3127966 w 4109382"/>
              <a:gd name="connsiteY9" fmla="*/ 9103 h 2752309"/>
              <a:gd name="connsiteX10" fmla="*/ 3866602 w 4109382"/>
              <a:gd name="connsiteY10" fmla="*/ 231439 h 2752309"/>
              <a:gd name="connsiteX11" fmla="*/ 4108406 w 4109382"/>
              <a:gd name="connsiteY11" fmla="*/ 725384 h 2752309"/>
              <a:gd name="connsiteX12" fmla="*/ 3991566 w 4109382"/>
              <a:gd name="connsiteY12" fmla="*/ 1279104 h 2752309"/>
              <a:gd name="connsiteX13" fmla="*/ 3620726 w 4109382"/>
              <a:gd name="connsiteY13" fmla="*/ 1721064 h 2752309"/>
              <a:gd name="connsiteX14" fmla="*/ 3188422 w 4109382"/>
              <a:gd name="connsiteY14" fmla="*/ 2584076 h 2752309"/>
              <a:gd name="connsiteX15" fmla="*/ 2411686 w 4109382"/>
              <a:gd name="connsiteY15" fmla="*/ 2752303 h 2752309"/>
              <a:gd name="connsiteX16" fmla="*/ 1720806 w 4109382"/>
              <a:gd name="connsiteY16" fmla="*/ 2589743 h 2752309"/>
              <a:gd name="connsiteX17" fmla="*/ 502150 w 4109382"/>
              <a:gd name="connsiteY17" fmla="*/ 2340236 h 2752309"/>
              <a:gd name="connsiteX0" fmla="*/ 502150 w 4109382"/>
              <a:gd name="connsiteY0" fmla="*/ 2340236 h 2752309"/>
              <a:gd name="connsiteX1" fmla="*/ 3766 w 4109382"/>
              <a:gd name="connsiteY1" fmla="*/ 1641478 h 2752309"/>
              <a:gd name="connsiteX2" fmla="*/ 295866 w 4109382"/>
              <a:gd name="connsiteY2" fmla="*/ 981078 h 2752309"/>
              <a:gd name="connsiteX3" fmla="*/ 956266 w 4109382"/>
              <a:gd name="connsiteY3" fmla="*/ 684745 h 2752309"/>
              <a:gd name="connsiteX4" fmla="*/ 948646 w 4109382"/>
              <a:gd name="connsiteY4" fmla="*/ 1157185 h 2752309"/>
              <a:gd name="connsiteX5" fmla="*/ 2614886 w 4109382"/>
              <a:gd name="connsiteY5" fmla="*/ 1121625 h 2752309"/>
              <a:gd name="connsiteX6" fmla="*/ 3097486 w 4109382"/>
              <a:gd name="connsiteY6" fmla="*/ 588224 h 2752309"/>
              <a:gd name="connsiteX7" fmla="*/ 2208486 w 4109382"/>
              <a:gd name="connsiteY7" fmla="*/ 578064 h 2752309"/>
              <a:gd name="connsiteX8" fmla="*/ 2213566 w 4109382"/>
              <a:gd name="connsiteY8" fmla="*/ 156424 h 2752309"/>
              <a:gd name="connsiteX9" fmla="*/ 3127966 w 4109382"/>
              <a:gd name="connsiteY9" fmla="*/ 9103 h 2752309"/>
              <a:gd name="connsiteX10" fmla="*/ 3866602 w 4109382"/>
              <a:gd name="connsiteY10" fmla="*/ 231439 h 2752309"/>
              <a:gd name="connsiteX11" fmla="*/ 4108406 w 4109382"/>
              <a:gd name="connsiteY11" fmla="*/ 725384 h 2752309"/>
              <a:gd name="connsiteX12" fmla="*/ 3991566 w 4109382"/>
              <a:gd name="connsiteY12" fmla="*/ 1279104 h 2752309"/>
              <a:gd name="connsiteX13" fmla="*/ 3620726 w 4109382"/>
              <a:gd name="connsiteY13" fmla="*/ 1721064 h 2752309"/>
              <a:gd name="connsiteX14" fmla="*/ 3188422 w 4109382"/>
              <a:gd name="connsiteY14" fmla="*/ 2584076 h 2752309"/>
              <a:gd name="connsiteX15" fmla="*/ 2411686 w 4109382"/>
              <a:gd name="connsiteY15" fmla="*/ 2752303 h 2752309"/>
              <a:gd name="connsiteX16" fmla="*/ 1720806 w 4109382"/>
              <a:gd name="connsiteY16" fmla="*/ 2589743 h 2752309"/>
              <a:gd name="connsiteX17" fmla="*/ 502150 w 4109382"/>
              <a:gd name="connsiteY17" fmla="*/ 2340236 h 2752309"/>
              <a:gd name="connsiteX0" fmla="*/ 516545 w 4123777"/>
              <a:gd name="connsiteY0" fmla="*/ 2340236 h 2752309"/>
              <a:gd name="connsiteX1" fmla="*/ 18161 w 4123777"/>
              <a:gd name="connsiteY1" fmla="*/ 1641478 h 2752309"/>
              <a:gd name="connsiteX2" fmla="*/ 310261 w 4123777"/>
              <a:gd name="connsiteY2" fmla="*/ 981078 h 2752309"/>
              <a:gd name="connsiteX3" fmla="*/ 970661 w 4123777"/>
              <a:gd name="connsiteY3" fmla="*/ 684745 h 2752309"/>
              <a:gd name="connsiteX4" fmla="*/ 963041 w 4123777"/>
              <a:gd name="connsiteY4" fmla="*/ 1157185 h 2752309"/>
              <a:gd name="connsiteX5" fmla="*/ 2629281 w 4123777"/>
              <a:gd name="connsiteY5" fmla="*/ 1121625 h 2752309"/>
              <a:gd name="connsiteX6" fmla="*/ 3111881 w 4123777"/>
              <a:gd name="connsiteY6" fmla="*/ 588224 h 2752309"/>
              <a:gd name="connsiteX7" fmla="*/ 2222881 w 4123777"/>
              <a:gd name="connsiteY7" fmla="*/ 578064 h 2752309"/>
              <a:gd name="connsiteX8" fmla="*/ 2227961 w 4123777"/>
              <a:gd name="connsiteY8" fmla="*/ 156424 h 2752309"/>
              <a:gd name="connsiteX9" fmla="*/ 3142361 w 4123777"/>
              <a:gd name="connsiteY9" fmla="*/ 9103 h 2752309"/>
              <a:gd name="connsiteX10" fmla="*/ 3880997 w 4123777"/>
              <a:gd name="connsiteY10" fmla="*/ 231439 h 2752309"/>
              <a:gd name="connsiteX11" fmla="*/ 4122801 w 4123777"/>
              <a:gd name="connsiteY11" fmla="*/ 725384 h 2752309"/>
              <a:gd name="connsiteX12" fmla="*/ 4005961 w 4123777"/>
              <a:gd name="connsiteY12" fmla="*/ 1279104 h 2752309"/>
              <a:gd name="connsiteX13" fmla="*/ 3635121 w 4123777"/>
              <a:gd name="connsiteY13" fmla="*/ 1721064 h 2752309"/>
              <a:gd name="connsiteX14" fmla="*/ 3202817 w 4123777"/>
              <a:gd name="connsiteY14" fmla="*/ 2584076 h 2752309"/>
              <a:gd name="connsiteX15" fmla="*/ 2426081 w 4123777"/>
              <a:gd name="connsiteY15" fmla="*/ 2752303 h 2752309"/>
              <a:gd name="connsiteX16" fmla="*/ 1735201 w 4123777"/>
              <a:gd name="connsiteY16" fmla="*/ 2589743 h 2752309"/>
              <a:gd name="connsiteX17" fmla="*/ 516545 w 4123777"/>
              <a:gd name="connsiteY17" fmla="*/ 2340236 h 2752309"/>
              <a:gd name="connsiteX0" fmla="*/ 507304 w 4114536"/>
              <a:gd name="connsiteY0" fmla="*/ 2340236 h 2752309"/>
              <a:gd name="connsiteX1" fmla="*/ 8920 w 4114536"/>
              <a:gd name="connsiteY1" fmla="*/ 1641478 h 2752309"/>
              <a:gd name="connsiteX2" fmla="*/ 301020 w 4114536"/>
              <a:gd name="connsiteY2" fmla="*/ 981078 h 2752309"/>
              <a:gd name="connsiteX3" fmla="*/ 961420 w 4114536"/>
              <a:gd name="connsiteY3" fmla="*/ 684745 h 2752309"/>
              <a:gd name="connsiteX4" fmla="*/ 953800 w 4114536"/>
              <a:gd name="connsiteY4" fmla="*/ 1157185 h 2752309"/>
              <a:gd name="connsiteX5" fmla="*/ 2620040 w 4114536"/>
              <a:gd name="connsiteY5" fmla="*/ 1121625 h 2752309"/>
              <a:gd name="connsiteX6" fmla="*/ 3102640 w 4114536"/>
              <a:gd name="connsiteY6" fmla="*/ 588224 h 2752309"/>
              <a:gd name="connsiteX7" fmla="*/ 2213640 w 4114536"/>
              <a:gd name="connsiteY7" fmla="*/ 578064 h 2752309"/>
              <a:gd name="connsiteX8" fmla="*/ 2218720 w 4114536"/>
              <a:gd name="connsiteY8" fmla="*/ 156424 h 2752309"/>
              <a:gd name="connsiteX9" fmla="*/ 3133120 w 4114536"/>
              <a:gd name="connsiteY9" fmla="*/ 9103 h 2752309"/>
              <a:gd name="connsiteX10" fmla="*/ 3871756 w 4114536"/>
              <a:gd name="connsiteY10" fmla="*/ 231439 h 2752309"/>
              <a:gd name="connsiteX11" fmla="*/ 4113560 w 4114536"/>
              <a:gd name="connsiteY11" fmla="*/ 725384 h 2752309"/>
              <a:gd name="connsiteX12" fmla="*/ 3996720 w 4114536"/>
              <a:gd name="connsiteY12" fmla="*/ 1279104 h 2752309"/>
              <a:gd name="connsiteX13" fmla="*/ 3625880 w 4114536"/>
              <a:gd name="connsiteY13" fmla="*/ 1721064 h 2752309"/>
              <a:gd name="connsiteX14" fmla="*/ 3193576 w 4114536"/>
              <a:gd name="connsiteY14" fmla="*/ 2584076 h 2752309"/>
              <a:gd name="connsiteX15" fmla="*/ 2416840 w 4114536"/>
              <a:gd name="connsiteY15" fmla="*/ 2752303 h 2752309"/>
              <a:gd name="connsiteX16" fmla="*/ 1725960 w 4114536"/>
              <a:gd name="connsiteY16" fmla="*/ 2589743 h 2752309"/>
              <a:gd name="connsiteX17" fmla="*/ 507304 w 4114536"/>
              <a:gd name="connsiteY17" fmla="*/ 2340236 h 2752309"/>
              <a:gd name="connsiteX0" fmla="*/ 507304 w 4114536"/>
              <a:gd name="connsiteY0" fmla="*/ 2340236 h 2752309"/>
              <a:gd name="connsiteX1" fmla="*/ 8920 w 4114536"/>
              <a:gd name="connsiteY1" fmla="*/ 1641478 h 2752309"/>
              <a:gd name="connsiteX2" fmla="*/ 301020 w 4114536"/>
              <a:gd name="connsiteY2" fmla="*/ 981078 h 2752309"/>
              <a:gd name="connsiteX3" fmla="*/ 961420 w 4114536"/>
              <a:gd name="connsiteY3" fmla="*/ 684745 h 2752309"/>
              <a:gd name="connsiteX4" fmla="*/ 953800 w 4114536"/>
              <a:gd name="connsiteY4" fmla="*/ 1157185 h 2752309"/>
              <a:gd name="connsiteX5" fmla="*/ 2620040 w 4114536"/>
              <a:gd name="connsiteY5" fmla="*/ 1121625 h 2752309"/>
              <a:gd name="connsiteX6" fmla="*/ 3102640 w 4114536"/>
              <a:gd name="connsiteY6" fmla="*/ 588224 h 2752309"/>
              <a:gd name="connsiteX7" fmla="*/ 2213640 w 4114536"/>
              <a:gd name="connsiteY7" fmla="*/ 578064 h 2752309"/>
              <a:gd name="connsiteX8" fmla="*/ 2218720 w 4114536"/>
              <a:gd name="connsiteY8" fmla="*/ 156424 h 2752309"/>
              <a:gd name="connsiteX9" fmla="*/ 3133120 w 4114536"/>
              <a:gd name="connsiteY9" fmla="*/ 9103 h 2752309"/>
              <a:gd name="connsiteX10" fmla="*/ 3871756 w 4114536"/>
              <a:gd name="connsiteY10" fmla="*/ 231439 h 2752309"/>
              <a:gd name="connsiteX11" fmla="*/ 4113560 w 4114536"/>
              <a:gd name="connsiteY11" fmla="*/ 725384 h 2752309"/>
              <a:gd name="connsiteX12" fmla="*/ 3996720 w 4114536"/>
              <a:gd name="connsiteY12" fmla="*/ 1279104 h 2752309"/>
              <a:gd name="connsiteX13" fmla="*/ 3625880 w 4114536"/>
              <a:gd name="connsiteY13" fmla="*/ 1721064 h 2752309"/>
              <a:gd name="connsiteX14" fmla="*/ 3193576 w 4114536"/>
              <a:gd name="connsiteY14" fmla="*/ 2584076 h 2752309"/>
              <a:gd name="connsiteX15" fmla="*/ 2416840 w 4114536"/>
              <a:gd name="connsiteY15" fmla="*/ 2752303 h 2752309"/>
              <a:gd name="connsiteX16" fmla="*/ 1725960 w 4114536"/>
              <a:gd name="connsiteY16" fmla="*/ 2589743 h 2752309"/>
              <a:gd name="connsiteX17" fmla="*/ 507304 w 4114536"/>
              <a:gd name="connsiteY17" fmla="*/ 2340236 h 2752309"/>
              <a:gd name="connsiteX0" fmla="*/ 507304 w 4114536"/>
              <a:gd name="connsiteY0" fmla="*/ 2340236 h 2752309"/>
              <a:gd name="connsiteX1" fmla="*/ 8920 w 4114536"/>
              <a:gd name="connsiteY1" fmla="*/ 1641478 h 2752309"/>
              <a:gd name="connsiteX2" fmla="*/ 301020 w 4114536"/>
              <a:gd name="connsiteY2" fmla="*/ 981078 h 2752309"/>
              <a:gd name="connsiteX3" fmla="*/ 961420 w 4114536"/>
              <a:gd name="connsiteY3" fmla="*/ 684745 h 2752309"/>
              <a:gd name="connsiteX4" fmla="*/ 953800 w 4114536"/>
              <a:gd name="connsiteY4" fmla="*/ 1157185 h 2752309"/>
              <a:gd name="connsiteX5" fmla="*/ 2620040 w 4114536"/>
              <a:gd name="connsiteY5" fmla="*/ 1121625 h 2752309"/>
              <a:gd name="connsiteX6" fmla="*/ 3102640 w 4114536"/>
              <a:gd name="connsiteY6" fmla="*/ 588224 h 2752309"/>
              <a:gd name="connsiteX7" fmla="*/ 2213640 w 4114536"/>
              <a:gd name="connsiteY7" fmla="*/ 578064 h 2752309"/>
              <a:gd name="connsiteX8" fmla="*/ 2218720 w 4114536"/>
              <a:gd name="connsiteY8" fmla="*/ 156424 h 2752309"/>
              <a:gd name="connsiteX9" fmla="*/ 3133120 w 4114536"/>
              <a:gd name="connsiteY9" fmla="*/ 9103 h 2752309"/>
              <a:gd name="connsiteX10" fmla="*/ 3871756 w 4114536"/>
              <a:gd name="connsiteY10" fmla="*/ 231439 h 2752309"/>
              <a:gd name="connsiteX11" fmla="*/ 4113560 w 4114536"/>
              <a:gd name="connsiteY11" fmla="*/ 725384 h 2752309"/>
              <a:gd name="connsiteX12" fmla="*/ 3996720 w 4114536"/>
              <a:gd name="connsiteY12" fmla="*/ 1279104 h 2752309"/>
              <a:gd name="connsiteX13" fmla="*/ 3625880 w 4114536"/>
              <a:gd name="connsiteY13" fmla="*/ 1721064 h 2752309"/>
              <a:gd name="connsiteX14" fmla="*/ 3193576 w 4114536"/>
              <a:gd name="connsiteY14" fmla="*/ 2584076 h 2752309"/>
              <a:gd name="connsiteX15" fmla="*/ 2416840 w 4114536"/>
              <a:gd name="connsiteY15" fmla="*/ 2752303 h 2752309"/>
              <a:gd name="connsiteX16" fmla="*/ 1725960 w 4114536"/>
              <a:gd name="connsiteY16" fmla="*/ 2589743 h 2752309"/>
              <a:gd name="connsiteX17" fmla="*/ 507304 w 4114536"/>
              <a:gd name="connsiteY17" fmla="*/ 2340236 h 275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14536" h="2752309">
                <a:moveTo>
                  <a:pt x="507304" y="2340236"/>
                </a:moveTo>
                <a:cubicBezTo>
                  <a:pt x="231714" y="2175842"/>
                  <a:pt x="-20199" y="1853893"/>
                  <a:pt x="8920" y="1641478"/>
                </a:cubicBezTo>
                <a:cubicBezTo>
                  <a:pt x="-766" y="1278074"/>
                  <a:pt x="-56697" y="1267533"/>
                  <a:pt x="301020" y="981078"/>
                </a:cubicBezTo>
                <a:cubicBezTo>
                  <a:pt x="497870" y="872423"/>
                  <a:pt x="830751" y="700549"/>
                  <a:pt x="961420" y="684745"/>
                </a:cubicBezTo>
                <a:cubicBezTo>
                  <a:pt x="955403" y="927837"/>
                  <a:pt x="945475" y="802855"/>
                  <a:pt x="953800" y="1157185"/>
                </a:cubicBezTo>
                <a:cubicBezTo>
                  <a:pt x="1346563" y="1101403"/>
                  <a:pt x="2017213" y="1169039"/>
                  <a:pt x="2620040" y="1121625"/>
                </a:cubicBezTo>
                <a:lnTo>
                  <a:pt x="3102640" y="588224"/>
                </a:lnTo>
                <a:cubicBezTo>
                  <a:pt x="2806307" y="584837"/>
                  <a:pt x="2443933" y="606851"/>
                  <a:pt x="2213640" y="578064"/>
                </a:cubicBezTo>
                <a:cubicBezTo>
                  <a:pt x="2238193" y="504404"/>
                  <a:pt x="2152680" y="391798"/>
                  <a:pt x="2218720" y="156424"/>
                </a:cubicBezTo>
                <a:cubicBezTo>
                  <a:pt x="2456543" y="71108"/>
                  <a:pt x="2855921" y="-31339"/>
                  <a:pt x="3133120" y="9103"/>
                </a:cubicBezTo>
                <a:cubicBezTo>
                  <a:pt x="3922892" y="83215"/>
                  <a:pt x="3691584" y="157327"/>
                  <a:pt x="3871756" y="231439"/>
                </a:cubicBezTo>
                <a:cubicBezTo>
                  <a:pt x="4026605" y="400970"/>
                  <a:pt x="4092733" y="550773"/>
                  <a:pt x="4113560" y="725384"/>
                </a:cubicBezTo>
                <a:cubicBezTo>
                  <a:pt x="4124227" y="1225115"/>
                  <a:pt x="4045064" y="1139502"/>
                  <a:pt x="3996720" y="1279104"/>
                </a:cubicBezTo>
                <a:cubicBezTo>
                  <a:pt x="3918827" y="1480611"/>
                  <a:pt x="3759737" y="1468009"/>
                  <a:pt x="3625880" y="1721064"/>
                </a:cubicBezTo>
                <a:cubicBezTo>
                  <a:pt x="3583463" y="2187479"/>
                  <a:pt x="3455952" y="2480034"/>
                  <a:pt x="3193576" y="2584076"/>
                </a:cubicBezTo>
                <a:cubicBezTo>
                  <a:pt x="2994609" y="2752562"/>
                  <a:pt x="2661443" y="2751359"/>
                  <a:pt x="2416840" y="2752303"/>
                </a:cubicBezTo>
                <a:cubicBezTo>
                  <a:pt x="2172237" y="2753247"/>
                  <a:pt x="2047603" y="2653341"/>
                  <a:pt x="1725960" y="2589743"/>
                </a:cubicBezTo>
                <a:cubicBezTo>
                  <a:pt x="1404401" y="2530476"/>
                  <a:pt x="784920" y="2391233"/>
                  <a:pt x="507304" y="2340236"/>
                </a:cubicBezTo>
                <a:close/>
              </a:path>
            </a:pathLst>
          </a:custGeom>
          <a:solidFill>
            <a:srgbClr val="767171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8" name="Прямокутник 13">
            <a:extLst>
              <a:ext uri="{FF2B5EF4-FFF2-40B4-BE49-F238E27FC236}">
                <a16:creationId xmlns:a16="http://schemas.microsoft.com/office/drawing/2014/main" id="{60F30AE7-390C-4738-A25F-2897B6B9F777}"/>
              </a:ext>
            </a:extLst>
          </p:cNvPr>
          <p:cNvSpPr/>
          <p:nvPr/>
        </p:nvSpPr>
        <p:spPr>
          <a:xfrm>
            <a:off x="7826153" y="3719094"/>
            <a:ext cx="1205041" cy="534736"/>
          </a:xfrm>
          <a:custGeom>
            <a:avLst/>
            <a:gdLst>
              <a:gd name="connsiteX0" fmla="*/ 0 w 1404202"/>
              <a:gd name="connsiteY0" fmla="*/ 0 h 550612"/>
              <a:gd name="connsiteX1" fmla="*/ 1404202 w 1404202"/>
              <a:gd name="connsiteY1" fmla="*/ 0 h 550612"/>
              <a:gd name="connsiteX2" fmla="*/ 1404202 w 1404202"/>
              <a:gd name="connsiteY2" fmla="*/ 550612 h 550612"/>
              <a:gd name="connsiteX3" fmla="*/ 0 w 1404202"/>
              <a:gd name="connsiteY3" fmla="*/ 550612 h 550612"/>
              <a:gd name="connsiteX4" fmla="*/ 0 w 1404202"/>
              <a:gd name="connsiteY4" fmla="*/ 0 h 550612"/>
              <a:gd name="connsiteX0" fmla="*/ 0 w 1404202"/>
              <a:gd name="connsiteY0" fmla="*/ 0 h 607762"/>
              <a:gd name="connsiteX1" fmla="*/ 1404202 w 1404202"/>
              <a:gd name="connsiteY1" fmla="*/ 0 h 607762"/>
              <a:gd name="connsiteX2" fmla="*/ 921602 w 1404202"/>
              <a:gd name="connsiteY2" fmla="*/ 607762 h 607762"/>
              <a:gd name="connsiteX3" fmla="*/ 0 w 1404202"/>
              <a:gd name="connsiteY3" fmla="*/ 550612 h 607762"/>
              <a:gd name="connsiteX4" fmla="*/ 0 w 1404202"/>
              <a:gd name="connsiteY4" fmla="*/ 0 h 607762"/>
              <a:gd name="connsiteX0" fmla="*/ 0 w 1404202"/>
              <a:gd name="connsiteY0" fmla="*/ 0 h 553787"/>
              <a:gd name="connsiteX1" fmla="*/ 1404202 w 1404202"/>
              <a:gd name="connsiteY1" fmla="*/ 0 h 553787"/>
              <a:gd name="connsiteX2" fmla="*/ 905727 w 1404202"/>
              <a:gd name="connsiteY2" fmla="*/ 553787 h 553787"/>
              <a:gd name="connsiteX3" fmla="*/ 0 w 1404202"/>
              <a:gd name="connsiteY3" fmla="*/ 550612 h 553787"/>
              <a:gd name="connsiteX4" fmla="*/ 0 w 1404202"/>
              <a:gd name="connsiteY4" fmla="*/ 0 h 553787"/>
              <a:gd name="connsiteX0" fmla="*/ 0 w 1416902"/>
              <a:gd name="connsiteY0" fmla="*/ 0 h 553787"/>
              <a:gd name="connsiteX1" fmla="*/ 1416902 w 1416902"/>
              <a:gd name="connsiteY1" fmla="*/ 6350 h 553787"/>
              <a:gd name="connsiteX2" fmla="*/ 905727 w 1416902"/>
              <a:gd name="connsiteY2" fmla="*/ 553787 h 553787"/>
              <a:gd name="connsiteX3" fmla="*/ 0 w 1416902"/>
              <a:gd name="connsiteY3" fmla="*/ 550612 h 553787"/>
              <a:gd name="connsiteX4" fmla="*/ 0 w 1416902"/>
              <a:gd name="connsiteY4" fmla="*/ 0 h 553787"/>
              <a:gd name="connsiteX0" fmla="*/ 495300 w 1416902"/>
              <a:gd name="connsiteY0" fmla="*/ 25400 h 547437"/>
              <a:gd name="connsiteX1" fmla="*/ 1416902 w 1416902"/>
              <a:gd name="connsiteY1" fmla="*/ 0 h 547437"/>
              <a:gd name="connsiteX2" fmla="*/ 905727 w 1416902"/>
              <a:gd name="connsiteY2" fmla="*/ 547437 h 547437"/>
              <a:gd name="connsiteX3" fmla="*/ 0 w 1416902"/>
              <a:gd name="connsiteY3" fmla="*/ 544262 h 547437"/>
              <a:gd name="connsiteX4" fmla="*/ 495300 w 1416902"/>
              <a:gd name="connsiteY4" fmla="*/ 25400 h 547437"/>
              <a:gd name="connsiteX0" fmla="*/ 495300 w 1447411"/>
              <a:gd name="connsiteY0" fmla="*/ 0 h 522037"/>
              <a:gd name="connsiteX1" fmla="*/ 1447411 w 1447411"/>
              <a:gd name="connsiteY1" fmla="*/ 2117 h 522037"/>
              <a:gd name="connsiteX2" fmla="*/ 905727 w 1447411"/>
              <a:gd name="connsiteY2" fmla="*/ 522037 h 522037"/>
              <a:gd name="connsiteX3" fmla="*/ 0 w 1447411"/>
              <a:gd name="connsiteY3" fmla="*/ 518862 h 522037"/>
              <a:gd name="connsiteX4" fmla="*/ 495300 w 1447411"/>
              <a:gd name="connsiteY4" fmla="*/ 0 h 522037"/>
              <a:gd name="connsiteX0" fmla="*/ 495300 w 1447411"/>
              <a:gd name="connsiteY0" fmla="*/ 0 h 530503"/>
              <a:gd name="connsiteX1" fmla="*/ 1447411 w 1447411"/>
              <a:gd name="connsiteY1" fmla="*/ 2117 h 530503"/>
              <a:gd name="connsiteX2" fmla="*/ 852336 w 1447411"/>
              <a:gd name="connsiteY2" fmla="*/ 530503 h 530503"/>
              <a:gd name="connsiteX3" fmla="*/ 0 w 1447411"/>
              <a:gd name="connsiteY3" fmla="*/ 518862 h 530503"/>
              <a:gd name="connsiteX4" fmla="*/ 495300 w 1447411"/>
              <a:gd name="connsiteY4" fmla="*/ 0 h 530503"/>
              <a:gd name="connsiteX0" fmla="*/ 591911 w 1447411"/>
              <a:gd name="connsiteY0" fmla="*/ 0 h 534736"/>
              <a:gd name="connsiteX1" fmla="*/ 1447411 w 1447411"/>
              <a:gd name="connsiteY1" fmla="*/ 6350 h 534736"/>
              <a:gd name="connsiteX2" fmla="*/ 852336 w 1447411"/>
              <a:gd name="connsiteY2" fmla="*/ 534736 h 534736"/>
              <a:gd name="connsiteX3" fmla="*/ 0 w 1447411"/>
              <a:gd name="connsiteY3" fmla="*/ 523095 h 534736"/>
              <a:gd name="connsiteX4" fmla="*/ 591911 w 1447411"/>
              <a:gd name="connsiteY4" fmla="*/ 0 h 53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411" h="534736">
                <a:moveTo>
                  <a:pt x="591911" y="0"/>
                </a:moveTo>
                <a:lnTo>
                  <a:pt x="1447411" y="6350"/>
                </a:lnTo>
                <a:lnTo>
                  <a:pt x="852336" y="534736"/>
                </a:lnTo>
                <a:lnTo>
                  <a:pt x="0" y="523095"/>
                </a:lnTo>
                <a:lnTo>
                  <a:pt x="591911" y="0"/>
                </a:lnTo>
                <a:close/>
              </a:path>
            </a:pathLst>
          </a:custGeom>
          <a:pattFill prst="wdDnDiag">
            <a:fgClr>
              <a:srgbClr val="AA552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59" name="Пряма сполучна лінія 258">
            <a:extLst>
              <a:ext uri="{FF2B5EF4-FFF2-40B4-BE49-F238E27FC236}">
                <a16:creationId xmlns:a16="http://schemas.microsoft.com/office/drawing/2014/main" id="{F5313AEF-6783-4ABA-A0EA-B1005CC4B50A}"/>
              </a:ext>
            </a:extLst>
          </p:cNvPr>
          <p:cNvCxnSpPr>
            <a:cxnSpLocks/>
          </p:cNvCxnSpPr>
          <p:nvPr/>
        </p:nvCxnSpPr>
        <p:spPr>
          <a:xfrm flipH="1">
            <a:off x="7843825" y="3729213"/>
            <a:ext cx="471159" cy="490708"/>
          </a:xfrm>
          <a:prstGeom prst="line">
            <a:avLst/>
          </a:prstGeom>
          <a:ln w="57150" cap="rnd">
            <a:solidFill>
              <a:srgbClr val="6335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1" name="Рукописні дані 39">
                <a:extLst>
                  <a:ext uri="{FF2B5EF4-FFF2-40B4-BE49-F238E27FC236}">
                    <a16:creationId xmlns:a16="http://schemas.microsoft.com/office/drawing/2014/main" id="{12531187-0747-48E7-BA95-BAF98D318A83}"/>
                  </a:ext>
                </a:extLst>
              </p14:cNvPr>
              <p14:cNvContentPartPr/>
              <p14:nvPr/>
            </p14:nvContentPartPr>
            <p14:xfrm>
              <a:off x="8017444" y="3551413"/>
              <a:ext cx="433080" cy="174960"/>
            </p14:xfrm>
          </p:contentPart>
        </mc:Choice>
        <mc:Fallback xmlns="">
          <p:pic>
            <p:nvPicPr>
              <p:cNvPr id="261" name="Рукописні дані 39">
                <a:extLst>
                  <a:ext uri="{FF2B5EF4-FFF2-40B4-BE49-F238E27FC236}">
                    <a16:creationId xmlns:a16="http://schemas.microsoft.com/office/drawing/2014/main" id="{12531187-0747-48E7-BA95-BAF98D318A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9444" y="3533450"/>
                <a:ext cx="468720" cy="210527"/>
              </a:xfrm>
              <a:prstGeom prst="rect">
                <a:avLst/>
              </a:prstGeom>
            </p:spPr>
          </p:pic>
        </mc:Fallback>
      </mc:AlternateContent>
      <p:cxnSp>
        <p:nvCxnSpPr>
          <p:cNvPr id="262" name="Пряма сполучна лінія 261">
            <a:extLst>
              <a:ext uri="{FF2B5EF4-FFF2-40B4-BE49-F238E27FC236}">
                <a16:creationId xmlns:a16="http://schemas.microsoft.com/office/drawing/2014/main" id="{EC42F529-41EE-42C6-8CCC-666597508527}"/>
              </a:ext>
            </a:extLst>
          </p:cNvPr>
          <p:cNvCxnSpPr>
            <a:cxnSpLocks/>
          </p:cNvCxnSpPr>
          <p:nvPr/>
        </p:nvCxnSpPr>
        <p:spPr>
          <a:xfrm flipH="1">
            <a:off x="8342492" y="3722880"/>
            <a:ext cx="693683" cy="0"/>
          </a:xfrm>
          <a:prstGeom prst="line">
            <a:avLst/>
          </a:prstGeom>
          <a:ln w="57150" cap="rnd">
            <a:solidFill>
              <a:srgbClr val="6335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5" name="Рукописні дані 284">
                <a:extLst>
                  <a:ext uri="{FF2B5EF4-FFF2-40B4-BE49-F238E27FC236}">
                    <a16:creationId xmlns:a16="http://schemas.microsoft.com/office/drawing/2014/main" id="{AE173001-5EEE-4817-A290-1CC8F6E9BAC3}"/>
                  </a:ext>
                </a:extLst>
              </p14:cNvPr>
              <p14:cNvContentPartPr/>
              <p14:nvPr/>
            </p14:nvContentPartPr>
            <p14:xfrm>
              <a:off x="8638804" y="3423973"/>
              <a:ext cx="127080" cy="51480"/>
            </p14:xfrm>
          </p:contentPart>
        </mc:Choice>
        <mc:Fallback xmlns="">
          <p:pic>
            <p:nvPicPr>
              <p:cNvPr id="285" name="Рукописні дані 284">
                <a:extLst>
                  <a:ext uri="{FF2B5EF4-FFF2-40B4-BE49-F238E27FC236}">
                    <a16:creationId xmlns:a16="http://schemas.microsoft.com/office/drawing/2014/main" id="{AE173001-5EEE-4817-A290-1CC8F6E9BA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0804" y="3405973"/>
                <a:ext cx="1627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5" name="Рукописні дані 294">
                <a:extLst>
                  <a:ext uri="{FF2B5EF4-FFF2-40B4-BE49-F238E27FC236}">
                    <a16:creationId xmlns:a16="http://schemas.microsoft.com/office/drawing/2014/main" id="{8541EABE-8251-4A1A-BC20-820B9DF4647B}"/>
                  </a:ext>
                </a:extLst>
              </p14:cNvPr>
              <p14:cNvContentPartPr/>
              <p14:nvPr/>
            </p14:nvContentPartPr>
            <p14:xfrm>
              <a:off x="6839164" y="3119413"/>
              <a:ext cx="4107960" cy="2752920"/>
            </p14:xfrm>
          </p:contentPart>
        </mc:Choice>
        <mc:Fallback xmlns="">
          <p:pic>
            <p:nvPicPr>
              <p:cNvPr id="295" name="Рукописні дані 294">
                <a:extLst>
                  <a:ext uri="{FF2B5EF4-FFF2-40B4-BE49-F238E27FC236}">
                    <a16:creationId xmlns:a16="http://schemas.microsoft.com/office/drawing/2014/main" id="{8541EABE-8251-4A1A-BC20-820B9DF464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1164" y="3101415"/>
                <a:ext cx="4143600" cy="2788555"/>
              </a:xfrm>
              <a:prstGeom prst="rect">
                <a:avLst/>
              </a:prstGeom>
            </p:spPr>
          </p:pic>
        </mc:Fallback>
      </mc:AlternateContent>
      <p:sp>
        <p:nvSpPr>
          <p:cNvPr id="300" name="Прямокутник 13">
            <a:extLst>
              <a:ext uri="{FF2B5EF4-FFF2-40B4-BE49-F238E27FC236}">
                <a16:creationId xmlns:a16="http://schemas.microsoft.com/office/drawing/2014/main" id="{91AF154A-4F5B-43DB-806B-5C356012E71A}"/>
              </a:ext>
            </a:extLst>
          </p:cNvPr>
          <p:cNvSpPr/>
          <p:nvPr/>
        </p:nvSpPr>
        <p:spPr>
          <a:xfrm>
            <a:off x="8538192" y="3692974"/>
            <a:ext cx="1416902" cy="547437"/>
          </a:xfrm>
          <a:custGeom>
            <a:avLst/>
            <a:gdLst>
              <a:gd name="connsiteX0" fmla="*/ 0 w 1404202"/>
              <a:gd name="connsiteY0" fmla="*/ 0 h 550612"/>
              <a:gd name="connsiteX1" fmla="*/ 1404202 w 1404202"/>
              <a:gd name="connsiteY1" fmla="*/ 0 h 550612"/>
              <a:gd name="connsiteX2" fmla="*/ 1404202 w 1404202"/>
              <a:gd name="connsiteY2" fmla="*/ 550612 h 550612"/>
              <a:gd name="connsiteX3" fmla="*/ 0 w 1404202"/>
              <a:gd name="connsiteY3" fmla="*/ 550612 h 550612"/>
              <a:gd name="connsiteX4" fmla="*/ 0 w 1404202"/>
              <a:gd name="connsiteY4" fmla="*/ 0 h 550612"/>
              <a:gd name="connsiteX0" fmla="*/ 0 w 1404202"/>
              <a:gd name="connsiteY0" fmla="*/ 0 h 607762"/>
              <a:gd name="connsiteX1" fmla="*/ 1404202 w 1404202"/>
              <a:gd name="connsiteY1" fmla="*/ 0 h 607762"/>
              <a:gd name="connsiteX2" fmla="*/ 921602 w 1404202"/>
              <a:gd name="connsiteY2" fmla="*/ 607762 h 607762"/>
              <a:gd name="connsiteX3" fmla="*/ 0 w 1404202"/>
              <a:gd name="connsiteY3" fmla="*/ 550612 h 607762"/>
              <a:gd name="connsiteX4" fmla="*/ 0 w 1404202"/>
              <a:gd name="connsiteY4" fmla="*/ 0 h 607762"/>
              <a:gd name="connsiteX0" fmla="*/ 0 w 1404202"/>
              <a:gd name="connsiteY0" fmla="*/ 0 h 553787"/>
              <a:gd name="connsiteX1" fmla="*/ 1404202 w 1404202"/>
              <a:gd name="connsiteY1" fmla="*/ 0 h 553787"/>
              <a:gd name="connsiteX2" fmla="*/ 905727 w 1404202"/>
              <a:gd name="connsiteY2" fmla="*/ 553787 h 553787"/>
              <a:gd name="connsiteX3" fmla="*/ 0 w 1404202"/>
              <a:gd name="connsiteY3" fmla="*/ 550612 h 553787"/>
              <a:gd name="connsiteX4" fmla="*/ 0 w 1404202"/>
              <a:gd name="connsiteY4" fmla="*/ 0 h 553787"/>
              <a:gd name="connsiteX0" fmla="*/ 0 w 1416902"/>
              <a:gd name="connsiteY0" fmla="*/ 0 h 553787"/>
              <a:gd name="connsiteX1" fmla="*/ 1416902 w 1416902"/>
              <a:gd name="connsiteY1" fmla="*/ 6350 h 553787"/>
              <a:gd name="connsiteX2" fmla="*/ 905727 w 1416902"/>
              <a:gd name="connsiteY2" fmla="*/ 553787 h 553787"/>
              <a:gd name="connsiteX3" fmla="*/ 0 w 1416902"/>
              <a:gd name="connsiteY3" fmla="*/ 550612 h 553787"/>
              <a:gd name="connsiteX4" fmla="*/ 0 w 1416902"/>
              <a:gd name="connsiteY4" fmla="*/ 0 h 553787"/>
              <a:gd name="connsiteX0" fmla="*/ 495300 w 1416902"/>
              <a:gd name="connsiteY0" fmla="*/ 25400 h 547437"/>
              <a:gd name="connsiteX1" fmla="*/ 1416902 w 1416902"/>
              <a:gd name="connsiteY1" fmla="*/ 0 h 547437"/>
              <a:gd name="connsiteX2" fmla="*/ 905727 w 1416902"/>
              <a:gd name="connsiteY2" fmla="*/ 547437 h 547437"/>
              <a:gd name="connsiteX3" fmla="*/ 0 w 1416902"/>
              <a:gd name="connsiteY3" fmla="*/ 544262 h 547437"/>
              <a:gd name="connsiteX4" fmla="*/ 495300 w 1416902"/>
              <a:gd name="connsiteY4" fmla="*/ 25400 h 54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902" h="547437">
                <a:moveTo>
                  <a:pt x="495300" y="25400"/>
                </a:moveTo>
                <a:lnTo>
                  <a:pt x="1416902" y="0"/>
                </a:lnTo>
                <a:lnTo>
                  <a:pt x="905727" y="547437"/>
                </a:lnTo>
                <a:lnTo>
                  <a:pt x="0" y="544262"/>
                </a:lnTo>
                <a:lnTo>
                  <a:pt x="495300" y="25400"/>
                </a:lnTo>
                <a:close/>
              </a:path>
            </a:pathLst>
          </a:custGeom>
          <a:solidFill>
            <a:srgbClr val="AA55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01" name="Пряма сполучна лінія 300">
            <a:extLst>
              <a:ext uri="{FF2B5EF4-FFF2-40B4-BE49-F238E27FC236}">
                <a16:creationId xmlns:a16="http://schemas.microsoft.com/office/drawing/2014/main" id="{A24B6ED5-CB84-4282-B170-C2357EBE91CB}"/>
              </a:ext>
            </a:extLst>
          </p:cNvPr>
          <p:cNvCxnSpPr>
            <a:cxnSpLocks/>
          </p:cNvCxnSpPr>
          <p:nvPr/>
        </p:nvCxnSpPr>
        <p:spPr>
          <a:xfrm flipH="1">
            <a:off x="7803239" y="2861507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 сполучна лінія 301">
            <a:extLst>
              <a:ext uri="{FF2B5EF4-FFF2-40B4-BE49-F238E27FC236}">
                <a16:creationId xmlns:a16="http://schemas.microsoft.com/office/drawing/2014/main" id="{9D6CD442-D8AA-4B3E-8065-239D8FDDEF2E}"/>
              </a:ext>
            </a:extLst>
          </p:cNvPr>
          <p:cNvCxnSpPr>
            <a:cxnSpLocks/>
          </p:cNvCxnSpPr>
          <p:nvPr/>
        </p:nvCxnSpPr>
        <p:spPr>
          <a:xfrm flipH="1">
            <a:off x="8508089" y="2854763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 сполучна лінія 302">
            <a:extLst>
              <a:ext uri="{FF2B5EF4-FFF2-40B4-BE49-F238E27FC236}">
                <a16:creationId xmlns:a16="http://schemas.microsoft.com/office/drawing/2014/main" id="{F630C1FB-F570-40E1-8CB4-E7C8F84A54E8}"/>
              </a:ext>
            </a:extLst>
          </p:cNvPr>
          <p:cNvCxnSpPr>
            <a:cxnSpLocks/>
          </p:cNvCxnSpPr>
          <p:nvPr/>
        </p:nvCxnSpPr>
        <p:spPr>
          <a:xfrm flipH="1">
            <a:off x="8327218" y="2849418"/>
            <a:ext cx="690988" cy="1208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 сполучна лінія 303">
            <a:extLst>
              <a:ext uri="{FF2B5EF4-FFF2-40B4-BE49-F238E27FC236}">
                <a16:creationId xmlns:a16="http://schemas.microsoft.com/office/drawing/2014/main" id="{69D05B7B-94F4-40CE-88B1-74D21E994BEA}"/>
              </a:ext>
            </a:extLst>
          </p:cNvPr>
          <p:cNvCxnSpPr>
            <a:cxnSpLocks/>
          </p:cNvCxnSpPr>
          <p:nvPr/>
        </p:nvCxnSpPr>
        <p:spPr>
          <a:xfrm flipH="1">
            <a:off x="7818381" y="3380001"/>
            <a:ext cx="690988" cy="1208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 сполучна лінія 304">
            <a:extLst>
              <a:ext uri="{FF2B5EF4-FFF2-40B4-BE49-F238E27FC236}">
                <a16:creationId xmlns:a16="http://schemas.microsoft.com/office/drawing/2014/main" id="{EFD8F2AA-24E1-4F4C-80B6-A01A52552598}"/>
              </a:ext>
            </a:extLst>
          </p:cNvPr>
          <p:cNvCxnSpPr>
            <a:cxnSpLocks/>
          </p:cNvCxnSpPr>
          <p:nvPr/>
        </p:nvCxnSpPr>
        <p:spPr>
          <a:xfrm flipH="1" flipV="1">
            <a:off x="8502455" y="3405394"/>
            <a:ext cx="14814" cy="84680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 сполучна лінія 305">
            <a:extLst>
              <a:ext uri="{FF2B5EF4-FFF2-40B4-BE49-F238E27FC236}">
                <a16:creationId xmlns:a16="http://schemas.microsoft.com/office/drawing/2014/main" id="{865AAA4F-FC9C-4496-8E30-570D1EE07758}"/>
              </a:ext>
            </a:extLst>
          </p:cNvPr>
          <p:cNvCxnSpPr>
            <a:cxnSpLocks/>
          </p:cNvCxnSpPr>
          <p:nvPr/>
        </p:nvCxnSpPr>
        <p:spPr>
          <a:xfrm flipH="1">
            <a:off x="8515342" y="4240141"/>
            <a:ext cx="921468" cy="1612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 сполучна лінія 306">
            <a:extLst>
              <a:ext uri="{FF2B5EF4-FFF2-40B4-BE49-F238E27FC236}">
                <a16:creationId xmlns:a16="http://schemas.microsoft.com/office/drawing/2014/main" id="{E1C16E2B-9FE9-4C2B-9320-17CE0568C4D3}"/>
              </a:ext>
            </a:extLst>
          </p:cNvPr>
          <p:cNvCxnSpPr>
            <a:cxnSpLocks/>
          </p:cNvCxnSpPr>
          <p:nvPr/>
        </p:nvCxnSpPr>
        <p:spPr>
          <a:xfrm flipH="1">
            <a:off x="9449743" y="3698803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 сполучна лінія 307">
            <a:extLst>
              <a:ext uri="{FF2B5EF4-FFF2-40B4-BE49-F238E27FC236}">
                <a16:creationId xmlns:a16="http://schemas.microsoft.com/office/drawing/2014/main" id="{FFF1DDF3-FEEB-4F28-B9F8-261EC3E0ECAF}"/>
              </a:ext>
            </a:extLst>
          </p:cNvPr>
          <p:cNvCxnSpPr>
            <a:cxnSpLocks/>
          </p:cNvCxnSpPr>
          <p:nvPr/>
        </p:nvCxnSpPr>
        <p:spPr>
          <a:xfrm flipH="1" flipV="1">
            <a:off x="9020489" y="2855462"/>
            <a:ext cx="14814" cy="84680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 сполучна лінія 308">
            <a:extLst>
              <a:ext uri="{FF2B5EF4-FFF2-40B4-BE49-F238E27FC236}">
                <a16:creationId xmlns:a16="http://schemas.microsoft.com/office/drawing/2014/main" id="{9312CD2A-D4A5-4978-8933-25A772FA3524}"/>
              </a:ext>
            </a:extLst>
          </p:cNvPr>
          <p:cNvCxnSpPr>
            <a:cxnSpLocks/>
          </p:cNvCxnSpPr>
          <p:nvPr/>
        </p:nvCxnSpPr>
        <p:spPr>
          <a:xfrm flipH="1">
            <a:off x="9038392" y="3697084"/>
            <a:ext cx="921468" cy="1612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 сполучна лінія 309">
            <a:extLst>
              <a:ext uri="{FF2B5EF4-FFF2-40B4-BE49-F238E27FC236}">
                <a16:creationId xmlns:a16="http://schemas.microsoft.com/office/drawing/2014/main" id="{F565AE84-9E75-4C51-B215-5C4E7525822A}"/>
              </a:ext>
            </a:extLst>
          </p:cNvPr>
          <p:cNvCxnSpPr>
            <a:cxnSpLocks/>
          </p:cNvCxnSpPr>
          <p:nvPr/>
        </p:nvCxnSpPr>
        <p:spPr>
          <a:xfrm flipH="1">
            <a:off x="8538192" y="3705954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 сполучна лінія 310">
            <a:extLst>
              <a:ext uri="{FF2B5EF4-FFF2-40B4-BE49-F238E27FC236}">
                <a16:creationId xmlns:a16="http://schemas.microsoft.com/office/drawing/2014/main" id="{D6806B4D-C9A4-4435-894F-08C92C7A032E}"/>
              </a:ext>
            </a:extLst>
          </p:cNvPr>
          <p:cNvCxnSpPr>
            <a:cxnSpLocks/>
          </p:cNvCxnSpPr>
          <p:nvPr/>
        </p:nvCxnSpPr>
        <p:spPr>
          <a:xfrm flipH="1">
            <a:off x="7835705" y="4257747"/>
            <a:ext cx="666750" cy="0"/>
          </a:xfrm>
          <a:prstGeom prst="line">
            <a:avLst/>
          </a:prstGeom>
          <a:ln w="57150" cap="rnd">
            <a:solidFill>
              <a:srgbClr val="6335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615D57-80F6-4AE2-B114-E6C13770D5ED}"/>
                  </a:ext>
                </a:extLst>
              </p:cNvPr>
              <p:cNvSpPr txBox="1"/>
              <p:nvPr/>
            </p:nvSpPr>
            <p:spPr>
              <a:xfrm>
                <a:off x="9715863" y="5176161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615D57-80F6-4AE2-B114-E6C13770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863" y="5176161"/>
                <a:ext cx="341859" cy="5391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FCE2EF9-00D9-4E2A-86A0-2E7F20EED442}"/>
                  </a:ext>
                </a:extLst>
              </p:cNvPr>
              <p:cNvSpPr txBox="1"/>
              <p:nvPr/>
            </p:nvSpPr>
            <p:spPr>
              <a:xfrm>
                <a:off x="8639774" y="3804324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FCE2EF9-00D9-4E2A-86A0-2E7F20EE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774" y="3804324"/>
                <a:ext cx="341859" cy="539129"/>
              </a:xfrm>
              <a:prstGeom prst="rect">
                <a:avLst/>
              </a:prstGeom>
              <a:blipFill>
                <a:blip r:embed="rId11"/>
                <a:stretch>
                  <a:fillRect r="-196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23F94E55-CA40-4D6E-930F-B0B08DD3A65A}"/>
                  </a:ext>
                </a:extLst>
              </p:cNvPr>
              <p:cNvSpPr txBox="1"/>
              <p:nvPr/>
            </p:nvSpPr>
            <p:spPr>
              <a:xfrm>
                <a:off x="8864495" y="3518838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23F94E55-CA40-4D6E-930F-B0B08DD3A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495" y="3518838"/>
                <a:ext cx="341859" cy="5391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14B0E4EE-A306-43BB-B902-020A757C8DD6}"/>
                  </a:ext>
                </a:extLst>
              </p:cNvPr>
              <p:cNvSpPr txBox="1"/>
              <p:nvPr/>
            </p:nvSpPr>
            <p:spPr>
              <a:xfrm>
                <a:off x="9369851" y="3511409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14B0E4EE-A306-43BB-B902-020A757C8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51" y="3511409"/>
                <a:ext cx="341859" cy="5391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FEEA3539-33C3-49C6-BE07-84825EA6B599}"/>
                  </a:ext>
                </a:extLst>
              </p:cNvPr>
              <p:cNvSpPr txBox="1"/>
              <p:nvPr/>
            </p:nvSpPr>
            <p:spPr>
              <a:xfrm>
                <a:off x="9107879" y="3809086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FEEA3539-33C3-49C6-BE07-84825EA6B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879" y="3809086"/>
                <a:ext cx="341859" cy="539129"/>
              </a:xfrm>
              <a:prstGeom prst="rect">
                <a:avLst/>
              </a:prstGeom>
              <a:blipFill>
                <a:blip r:embed="rId14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Прямокутник: округлені кути 315">
                <a:extLst>
                  <a:ext uri="{FF2B5EF4-FFF2-40B4-BE49-F238E27FC236}">
                    <a16:creationId xmlns:a16="http://schemas.microsoft.com/office/drawing/2014/main" id="{2B5B20CC-8431-4A29-B4D2-9C71CC105818}"/>
                  </a:ext>
                </a:extLst>
              </p:cNvPr>
              <p:cNvSpPr/>
              <p:nvPr/>
            </p:nvSpPr>
            <p:spPr>
              <a:xfrm>
                <a:off x="316743" y="2410542"/>
                <a:ext cx="5189743" cy="2751952"/>
              </a:xfrm>
              <a:prstGeom prst="roundRect">
                <a:avLst/>
              </a:prstGeom>
              <a:solidFill>
                <a:srgbClr val="374D4A"/>
              </a:solidFill>
              <a:ln w="57150" cap="flat" cmpd="sng" algn="ctr">
                <a:solidFill>
                  <a:srgbClr val="374D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Площина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𝑴𝑨𝑻𝑯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розбиває цей </a:t>
                </a:r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неопуклий многогранник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дві частини</a:t>
                </a:r>
              </a:p>
            </p:txBody>
          </p:sp>
        </mc:Choice>
        <mc:Fallback xmlns="">
          <p:sp>
            <p:nvSpPr>
              <p:cNvPr id="316" name="Прямокутник: округлені кути 315">
                <a:extLst>
                  <a:ext uri="{FF2B5EF4-FFF2-40B4-BE49-F238E27FC236}">
                    <a16:creationId xmlns:a16="http://schemas.microsoft.com/office/drawing/2014/main" id="{2B5B20CC-8431-4A29-B4D2-9C71CC105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3" y="2410542"/>
                <a:ext cx="5189743" cy="275195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57150" cap="flat" cmpd="sng" algn="ctr">
                <a:solidFill>
                  <a:srgbClr val="374D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7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6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5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8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7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2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4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7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3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"/>
                            </p:stCondLst>
                            <p:childTnLst>
                              <p:par>
                                <p:cTn id="1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5299 -0.23102 " pathEditMode="relative" rAng="0" ptsTypes="AA">
                                      <p:cBhvr>
                                        <p:cTn id="16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700"/>
                            </p:stCondLst>
                            <p:childTnLst>
                              <p:par>
                                <p:cTn id="3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8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950"/>
                            </p:stCondLst>
                            <p:childTnLst>
                              <p:par>
                                <p:cTn id="3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200"/>
                            </p:stCondLst>
                            <p:childTnLst>
                              <p:par>
                                <p:cTn id="3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45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950"/>
                            </p:stCondLst>
                            <p:childTnLst>
                              <p:par>
                                <p:cTn id="3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4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700"/>
                            </p:stCondLst>
                            <p:childTnLst>
                              <p:par>
                                <p:cTn id="3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950"/>
                            </p:stCondLst>
                            <p:childTnLst>
                              <p:par>
                                <p:cTn id="3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95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xit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650"/>
                            </p:stCondLst>
                            <p:childTnLst>
                              <p:par>
                                <p:cTn id="358" presetID="22" presetClass="entr" presetSubtype="4" fill="hold" grpId="0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3724 0.05324 " pathEditMode="relative" rAng="0" ptsTypes="AA">
                                      <p:cBhvr>
                                        <p:cTn id="362" dur="7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2662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01054 -0.03587 " pathEditMode="relative" rAng="0" ptsTypes="AA">
                                      <p:cBhvr>
                                        <p:cTn id="364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806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3854 -0.03843 " pathEditMode="relative" rAng="0" ptsTypes="AA">
                                      <p:cBhvr>
                                        <p:cTn id="366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1921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1354 0.05277 " pathEditMode="relative" rAng="0" ptsTypes="AA">
                                      <p:cBhvr>
                                        <p:cTn id="368" dur="7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6" grpId="0" animBg="1"/>
      <p:bldP spid="87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153" grpId="0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8" grpId="0" animBg="1"/>
      <p:bldP spid="168" grpId="1" animBg="1"/>
      <p:bldP spid="169" grpId="0" animBg="1"/>
      <p:bldP spid="169" grpId="1" animBg="1"/>
      <p:bldP spid="257" grpId="0" animBg="1"/>
      <p:bldP spid="258" grpId="0" animBg="1"/>
      <p:bldP spid="300" grpId="0" animBg="1"/>
      <p:bldP spid="15" grpId="0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id="{66EAB8FC-9554-4C12-95A6-B00BDE36E9CA}"/>
              </a:ext>
            </a:extLst>
          </p:cNvPr>
          <p:cNvCxnSpPr>
            <a:cxnSpLocks/>
          </p:cNvCxnSpPr>
          <p:nvPr/>
        </p:nvCxnSpPr>
        <p:spPr>
          <a:xfrm rot="5400000" flipV="1">
            <a:off x="2935129" y="2204371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>
            <a:extLst>
              <a:ext uri="{FF2B5EF4-FFF2-40B4-BE49-F238E27FC236}">
                <a16:creationId xmlns:a16="http://schemas.microsoft.com/office/drawing/2014/main" id="{2DD16BC3-0621-42C5-9A55-1676A489D891}"/>
              </a:ext>
            </a:extLst>
          </p:cNvPr>
          <p:cNvCxnSpPr>
            <a:cxnSpLocks/>
          </p:cNvCxnSpPr>
          <p:nvPr/>
        </p:nvCxnSpPr>
        <p:spPr>
          <a:xfrm flipV="1">
            <a:off x="1660048" y="905795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 сполучна лінія 139">
            <a:extLst>
              <a:ext uri="{FF2B5EF4-FFF2-40B4-BE49-F238E27FC236}">
                <a16:creationId xmlns:a16="http://schemas.microsoft.com/office/drawing/2014/main" id="{CB66B44E-F0B1-4EB3-B609-4407D542A700}"/>
              </a:ext>
            </a:extLst>
          </p:cNvPr>
          <p:cNvCxnSpPr>
            <a:cxnSpLocks/>
          </p:cNvCxnSpPr>
          <p:nvPr/>
        </p:nvCxnSpPr>
        <p:spPr>
          <a:xfrm rot="60000" flipH="1">
            <a:off x="780585" y="3476242"/>
            <a:ext cx="871921" cy="87192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379CBCB-FECA-4178-B037-20AFDC837C58}"/>
              </a:ext>
            </a:extLst>
          </p:cNvPr>
          <p:cNvSpPr/>
          <p:nvPr/>
        </p:nvSpPr>
        <p:spPr>
          <a:xfrm>
            <a:off x="735488" y="1793734"/>
            <a:ext cx="2542024" cy="2573314"/>
          </a:xfrm>
          <a:prstGeom prst="rect">
            <a:avLst/>
          </a:pr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A8B0D7D-8A9C-405F-A130-35CFF3230CAF}"/>
              </a:ext>
            </a:extLst>
          </p:cNvPr>
          <p:cNvSpPr/>
          <p:nvPr/>
        </p:nvSpPr>
        <p:spPr>
          <a:xfrm>
            <a:off x="740568" y="906145"/>
            <a:ext cx="3470749" cy="889093"/>
          </a:xfrm>
          <a:custGeom>
            <a:avLst/>
            <a:gdLst>
              <a:gd name="connsiteX0" fmla="*/ 0 w 2500469"/>
              <a:gd name="connsiteY0" fmla="*/ 0 h 884013"/>
              <a:gd name="connsiteX1" fmla="*/ 2500469 w 2500469"/>
              <a:gd name="connsiteY1" fmla="*/ 0 h 884013"/>
              <a:gd name="connsiteX2" fmla="*/ 2500469 w 2500469"/>
              <a:gd name="connsiteY2" fmla="*/ 884013 h 884013"/>
              <a:gd name="connsiteX3" fmla="*/ 0 w 2500469"/>
              <a:gd name="connsiteY3" fmla="*/ 884013 h 884013"/>
              <a:gd name="connsiteX4" fmla="*/ 0 w 2500469"/>
              <a:gd name="connsiteY4" fmla="*/ 0 h 884013"/>
              <a:gd name="connsiteX0" fmla="*/ 899160 w 3399629"/>
              <a:gd name="connsiteY0" fmla="*/ 0 h 904333"/>
              <a:gd name="connsiteX1" fmla="*/ 3399629 w 3399629"/>
              <a:gd name="connsiteY1" fmla="*/ 0 h 904333"/>
              <a:gd name="connsiteX2" fmla="*/ 3399629 w 3399629"/>
              <a:gd name="connsiteY2" fmla="*/ 884013 h 904333"/>
              <a:gd name="connsiteX3" fmla="*/ 0 w 3399629"/>
              <a:gd name="connsiteY3" fmla="*/ 904333 h 904333"/>
              <a:gd name="connsiteX4" fmla="*/ 899160 w 3399629"/>
              <a:gd name="connsiteY4" fmla="*/ 0 h 904333"/>
              <a:gd name="connsiteX0" fmla="*/ 924560 w 3399629"/>
              <a:gd name="connsiteY0" fmla="*/ 20320 h 904333"/>
              <a:gd name="connsiteX1" fmla="*/ 3399629 w 3399629"/>
              <a:gd name="connsiteY1" fmla="*/ 0 h 904333"/>
              <a:gd name="connsiteX2" fmla="*/ 3399629 w 3399629"/>
              <a:gd name="connsiteY2" fmla="*/ 884013 h 904333"/>
              <a:gd name="connsiteX3" fmla="*/ 0 w 3399629"/>
              <a:gd name="connsiteY3" fmla="*/ 904333 h 904333"/>
              <a:gd name="connsiteX4" fmla="*/ 924560 w 3399629"/>
              <a:gd name="connsiteY4" fmla="*/ 20320 h 904333"/>
              <a:gd name="connsiteX0" fmla="*/ 924560 w 3440269"/>
              <a:gd name="connsiteY0" fmla="*/ 10160 h 894173"/>
              <a:gd name="connsiteX1" fmla="*/ 3440269 w 3440269"/>
              <a:gd name="connsiteY1" fmla="*/ 0 h 894173"/>
              <a:gd name="connsiteX2" fmla="*/ 3399629 w 3440269"/>
              <a:gd name="connsiteY2" fmla="*/ 873853 h 894173"/>
              <a:gd name="connsiteX3" fmla="*/ 0 w 3440269"/>
              <a:gd name="connsiteY3" fmla="*/ 894173 h 894173"/>
              <a:gd name="connsiteX4" fmla="*/ 924560 w 3440269"/>
              <a:gd name="connsiteY4" fmla="*/ 10160 h 894173"/>
              <a:gd name="connsiteX0" fmla="*/ 924560 w 3440269"/>
              <a:gd name="connsiteY0" fmla="*/ 10160 h 899253"/>
              <a:gd name="connsiteX1" fmla="*/ 3440269 w 3440269"/>
              <a:gd name="connsiteY1" fmla="*/ 0 h 899253"/>
              <a:gd name="connsiteX2" fmla="*/ 2546189 w 3440269"/>
              <a:gd name="connsiteY2" fmla="*/ 899253 h 899253"/>
              <a:gd name="connsiteX3" fmla="*/ 0 w 3440269"/>
              <a:gd name="connsiteY3" fmla="*/ 894173 h 899253"/>
              <a:gd name="connsiteX4" fmla="*/ 924560 w 3440269"/>
              <a:gd name="connsiteY4" fmla="*/ 10160 h 899253"/>
              <a:gd name="connsiteX0" fmla="*/ 924560 w 3470749"/>
              <a:gd name="connsiteY0" fmla="*/ 0 h 889093"/>
              <a:gd name="connsiteX1" fmla="*/ 3470749 w 3470749"/>
              <a:gd name="connsiteY1" fmla="*/ 5080 h 889093"/>
              <a:gd name="connsiteX2" fmla="*/ 2546189 w 3470749"/>
              <a:gd name="connsiteY2" fmla="*/ 889093 h 889093"/>
              <a:gd name="connsiteX3" fmla="*/ 0 w 3470749"/>
              <a:gd name="connsiteY3" fmla="*/ 884013 h 889093"/>
              <a:gd name="connsiteX4" fmla="*/ 924560 w 3470749"/>
              <a:gd name="connsiteY4" fmla="*/ 0 h 88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749" h="889093">
                <a:moveTo>
                  <a:pt x="924560" y="0"/>
                </a:moveTo>
                <a:lnTo>
                  <a:pt x="3470749" y="5080"/>
                </a:lnTo>
                <a:lnTo>
                  <a:pt x="2546189" y="889093"/>
                </a:lnTo>
                <a:lnTo>
                  <a:pt x="0" y="884013"/>
                </a:lnTo>
                <a:lnTo>
                  <a:pt x="924560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B2EEF5F-657F-4C5D-9483-87365B3882B4}"/>
              </a:ext>
            </a:extLst>
          </p:cNvPr>
          <p:cNvSpPr/>
          <p:nvPr/>
        </p:nvSpPr>
        <p:spPr>
          <a:xfrm>
            <a:off x="3282080" y="910942"/>
            <a:ext cx="923048" cy="3477189"/>
          </a:xfrm>
          <a:custGeom>
            <a:avLst/>
            <a:gdLst>
              <a:gd name="connsiteX0" fmla="*/ 0 w 935748"/>
              <a:gd name="connsiteY0" fmla="*/ 0 h 3439089"/>
              <a:gd name="connsiteX1" fmla="*/ 935748 w 935748"/>
              <a:gd name="connsiteY1" fmla="*/ 0 h 3439089"/>
              <a:gd name="connsiteX2" fmla="*/ 935748 w 935748"/>
              <a:gd name="connsiteY2" fmla="*/ 3439089 h 3439089"/>
              <a:gd name="connsiteX3" fmla="*/ 0 w 935748"/>
              <a:gd name="connsiteY3" fmla="*/ 3439089 h 3439089"/>
              <a:gd name="connsiteX4" fmla="*/ 0 w 935748"/>
              <a:gd name="connsiteY4" fmla="*/ 0 h 3439089"/>
              <a:gd name="connsiteX0" fmla="*/ 0 w 935748"/>
              <a:gd name="connsiteY0" fmla="*/ 0 h 3439089"/>
              <a:gd name="connsiteX1" fmla="*/ 935748 w 935748"/>
              <a:gd name="connsiteY1" fmla="*/ 0 h 3439089"/>
              <a:gd name="connsiteX2" fmla="*/ 929398 w 935748"/>
              <a:gd name="connsiteY2" fmla="*/ 2588189 h 3439089"/>
              <a:gd name="connsiteX3" fmla="*/ 0 w 935748"/>
              <a:gd name="connsiteY3" fmla="*/ 3439089 h 3439089"/>
              <a:gd name="connsiteX4" fmla="*/ 0 w 935748"/>
              <a:gd name="connsiteY4" fmla="*/ 0 h 3439089"/>
              <a:gd name="connsiteX0" fmla="*/ 0 w 935748"/>
              <a:gd name="connsiteY0" fmla="*/ 0 h 3477189"/>
              <a:gd name="connsiteX1" fmla="*/ 935748 w 935748"/>
              <a:gd name="connsiteY1" fmla="*/ 0 h 3477189"/>
              <a:gd name="connsiteX2" fmla="*/ 929398 w 935748"/>
              <a:gd name="connsiteY2" fmla="*/ 2588189 h 3477189"/>
              <a:gd name="connsiteX3" fmla="*/ 19050 w 935748"/>
              <a:gd name="connsiteY3" fmla="*/ 3477189 h 3477189"/>
              <a:gd name="connsiteX4" fmla="*/ 0 w 935748"/>
              <a:gd name="connsiteY4" fmla="*/ 0 h 3477189"/>
              <a:gd name="connsiteX0" fmla="*/ 0 w 923048"/>
              <a:gd name="connsiteY0" fmla="*/ 895350 h 3477189"/>
              <a:gd name="connsiteX1" fmla="*/ 923048 w 923048"/>
              <a:gd name="connsiteY1" fmla="*/ 0 h 3477189"/>
              <a:gd name="connsiteX2" fmla="*/ 916698 w 923048"/>
              <a:gd name="connsiteY2" fmla="*/ 2588189 h 3477189"/>
              <a:gd name="connsiteX3" fmla="*/ 6350 w 923048"/>
              <a:gd name="connsiteY3" fmla="*/ 3477189 h 3477189"/>
              <a:gd name="connsiteX4" fmla="*/ 0 w 923048"/>
              <a:gd name="connsiteY4" fmla="*/ 895350 h 347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48" h="3477189">
                <a:moveTo>
                  <a:pt x="0" y="895350"/>
                </a:moveTo>
                <a:lnTo>
                  <a:pt x="923048" y="0"/>
                </a:lnTo>
                <a:cubicBezTo>
                  <a:pt x="920931" y="862730"/>
                  <a:pt x="918815" y="1725459"/>
                  <a:pt x="916698" y="2588189"/>
                </a:cubicBezTo>
                <a:lnTo>
                  <a:pt x="6350" y="3477189"/>
                </a:lnTo>
                <a:cubicBezTo>
                  <a:pt x="4233" y="2616576"/>
                  <a:pt x="2117" y="1755963"/>
                  <a:pt x="0" y="895350"/>
                </a:cubicBez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 поверхні многогранника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8" name="Пряма сполучна лінія 127">
            <a:extLst>
              <a:ext uri="{FF2B5EF4-FFF2-40B4-BE49-F238E27FC236}">
                <a16:creationId xmlns:a16="http://schemas.microsoft.com/office/drawing/2014/main" id="{D07FCD67-6E04-44C9-AC5D-A1C94EAE2CFF}"/>
              </a:ext>
            </a:extLst>
          </p:cNvPr>
          <p:cNvCxnSpPr>
            <a:cxnSpLocks/>
          </p:cNvCxnSpPr>
          <p:nvPr/>
        </p:nvCxnSpPr>
        <p:spPr>
          <a:xfrm flipV="1">
            <a:off x="735488" y="1810035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 сполучна лінія 132">
            <a:extLst>
              <a:ext uri="{FF2B5EF4-FFF2-40B4-BE49-F238E27FC236}">
                <a16:creationId xmlns:a16="http://schemas.microsoft.com/office/drawing/2014/main" id="{A97726A0-9142-49FD-ACC0-3712E3690D50}"/>
              </a:ext>
            </a:extLst>
          </p:cNvPr>
          <p:cNvCxnSpPr>
            <a:cxnSpLocks/>
          </p:cNvCxnSpPr>
          <p:nvPr/>
        </p:nvCxnSpPr>
        <p:spPr>
          <a:xfrm flipV="1">
            <a:off x="3275488" y="1810035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 сполучна лінія 133">
            <a:extLst>
              <a:ext uri="{FF2B5EF4-FFF2-40B4-BE49-F238E27FC236}">
                <a16:creationId xmlns:a16="http://schemas.microsoft.com/office/drawing/2014/main" id="{238E6011-4F62-44F6-83A3-C9F9E6953FD0}"/>
              </a:ext>
            </a:extLst>
          </p:cNvPr>
          <p:cNvCxnSpPr>
            <a:cxnSpLocks/>
          </p:cNvCxnSpPr>
          <p:nvPr/>
        </p:nvCxnSpPr>
        <p:spPr>
          <a:xfrm flipV="1">
            <a:off x="4205128" y="905796"/>
            <a:ext cx="0" cy="257156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 сполучна лінія 141">
            <a:extLst>
              <a:ext uri="{FF2B5EF4-FFF2-40B4-BE49-F238E27FC236}">
                <a16:creationId xmlns:a16="http://schemas.microsoft.com/office/drawing/2014/main" id="{64C1549D-6C81-438F-894E-13FCABF8D254}"/>
              </a:ext>
            </a:extLst>
          </p:cNvPr>
          <p:cNvCxnSpPr>
            <a:cxnSpLocks/>
          </p:cNvCxnSpPr>
          <p:nvPr/>
        </p:nvCxnSpPr>
        <p:spPr>
          <a:xfrm rot="5400000" flipV="1">
            <a:off x="2005488" y="3091377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 сполучна лінія 142">
            <a:extLst>
              <a:ext uri="{FF2B5EF4-FFF2-40B4-BE49-F238E27FC236}">
                <a16:creationId xmlns:a16="http://schemas.microsoft.com/office/drawing/2014/main" id="{A8B8777C-A25B-4E50-A723-A86A0AC13ABA}"/>
              </a:ext>
            </a:extLst>
          </p:cNvPr>
          <p:cNvCxnSpPr>
            <a:cxnSpLocks/>
          </p:cNvCxnSpPr>
          <p:nvPr/>
        </p:nvCxnSpPr>
        <p:spPr>
          <a:xfrm rot="5400000" flipV="1">
            <a:off x="2005488" y="523735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 сполучна лінія 144">
            <a:extLst>
              <a:ext uri="{FF2B5EF4-FFF2-40B4-BE49-F238E27FC236}">
                <a16:creationId xmlns:a16="http://schemas.microsoft.com/office/drawing/2014/main" id="{9DDD965F-08B4-4C66-8E90-122441929C0E}"/>
              </a:ext>
            </a:extLst>
          </p:cNvPr>
          <p:cNvCxnSpPr>
            <a:cxnSpLocks/>
          </p:cNvCxnSpPr>
          <p:nvPr/>
        </p:nvCxnSpPr>
        <p:spPr>
          <a:xfrm rot="5400000" flipV="1">
            <a:off x="2930047" y="-365431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 сполучна лінія 145">
            <a:extLst>
              <a:ext uri="{FF2B5EF4-FFF2-40B4-BE49-F238E27FC236}">
                <a16:creationId xmlns:a16="http://schemas.microsoft.com/office/drawing/2014/main" id="{3776D2C0-61CE-4B04-8353-0D1385DB7F80}"/>
              </a:ext>
            </a:extLst>
          </p:cNvPr>
          <p:cNvCxnSpPr>
            <a:cxnSpLocks/>
          </p:cNvCxnSpPr>
          <p:nvPr/>
        </p:nvCxnSpPr>
        <p:spPr>
          <a:xfrm flipH="1">
            <a:off x="3294780" y="3477357"/>
            <a:ext cx="915429" cy="88401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 сполучна лінія 146">
            <a:extLst>
              <a:ext uri="{FF2B5EF4-FFF2-40B4-BE49-F238E27FC236}">
                <a16:creationId xmlns:a16="http://schemas.microsoft.com/office/drawing/2014/main" id="{E147431C-08ED-437C-B691-5D32BA9ED33C}"/>
              </a:ext>
            </a:extLst>
          </p:cNvPr>
          <p:cNvCxnSpPr>
            <a:cxnSpLocks/>
          </p:cNvCxnSpPr>
          <p:nvPr/>
        </p:nvCxnSpPr>
        <p:spPr>
          <a:xfrm flipH="1">
            <a:off x="3282593" y="909715"/>
            <a:ext cx="915429" cy="88401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 сполучна лінія 148">
            <a:extLst>
              <a:ext uri="{FF2B5EF4-FFF2-40B4-BE49-F238E27FC236}">
                <a16:creationId xmlns:a16="http://schemas.microsoft.com/office/drawing/2014/main" id="{723B226D-C9DF-4D3F-BA5C-A902726D00F2}"/>
              </a:ext>
            </a:extLst>
          </p:cNvPr>
          <p:cNvCxnSpPr>
            <a:cxnSpLocks/>
          </p:cNvCxnSpPr>
          <p:nvPr/>
        </p:nvCxnSpPr>
        <p:spPr>
          <a:xfrm flipH="1">
            <a:off x="737512" y="910942"/>
            <a:ext cx="915429" cy="88401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 сполучна лінія 149">
            <a:extLst>
              <a:ext uri="{FF2B5EF4-FFF2-40B4-BE49-F238E27FC236}">
                <a16:creationId xmlns:a16="http://schemas.microsoft.com/office/drawing/2014/main" id="{54E85D86-4564-4D06-8B05-9EA7387BC54D}"/>
              </a:ext>
            </a:extLst>
          </p:cNvPr>
          <p:cNvCxnSpPr>
            <a:cxnSpLocks/>
          </p:cNvCxnSpPr>
          <p:nvPr/>
        </p:nvCxnSpPr>
        <p:spPr>
          <a:xfrm flipV="1">
            <a:off x="6912233" y="31813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 сполучна лінія 150">
            <a:extLst>
              <a:ext uri="{FF2B5EF4-FFF2-40B4-BE49-F238E27FC236}">
                <a16:creationId xmlns:a16="http://schemas.microsoft.com/office/drawing/2014/main" id="{BEE493C0-9E13-4C6E-86F0-D96D37E0C65C}"/>
              </a:ext>
            </a:extLst>
          </p:cNvPr>
          <p:cNvCxnSpPr>
            <a:cxnSpLocks/>
          </p:cNvCxnSpPr>
          <p:nvPr/>
        </p:nvCxnSpPr>
        <p:spPr>
          <a:xfrm flipV="1">
            <a:off x="7477383" y="31813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сполучна лінія 152">
            <a:extLst>
              <a:ext uri="{FF2B5EF4-FFF2-40B4-BE49-F238E27FC236}">
                <a16:creationId xmlns:a16="http://schemas.microsoft.com/office/drawing/2014/main" id="{116D1701-1E7A-4640-980F-755FA131454C}"/>
              </a:ext>
            </a:extLst>
          </p:cNvPr>
          <p:cNvCxnSpPr>
            <a:cxnSpLocks/>
          </p:cNvCxnSpPr>
          <p:nvPr/>
        </p:nvCxnSpPr>
        <p:spPr>
          <a:xfrm rot="5400000" flipV="1">
            <a:off x="7204333" y="34544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 сполучна лінія 154">
            <a:extLst>
              <a:ext uri="{FF2B5EF4-FFF2-40B4-BE49-F238E27FC236}">
                <a16:creationId xmlns:a16="http://schemas.microsoft.com/office/drawing/2014/main" id="{F5CB0C61-4C3B-4FFD-82B3-F069C5FFA706}"/>
              </a:ext>
            </a:extLst>
          </p:cNvPr>
          <p:cNvCxnSpPr>
            <a:cxnSpLocks/>
          </p:cNvCxnSpPr>
          <p:nvPr/>
        </p:nvCxnSpPr>
        <p:spPr>
          <a:xfrm rot="5400000" flipV="1">
            <a:off x="7185283" y="29083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id="{6EBC75BF-C3E7-46FD-9A7D-879E128C70FB}"/>
              </a:ext>
            </a:extLst>
          </p:cNvPr>
          <p:cNvCxnSpPr>
            <a:cxnSpLocks/>
          </p:cNvCxnSpPr>
          <p:nvPr/>
        </p:nvCxnSpPr>
        <p:spPr>
          <a:xfrm flipV="1">
            <a:off x="8048883" y="31813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161">
            <a:extLst>
              <a:ext uri="{FF2B5EF4-FFF2-40B4-BE49-F238E27FC236}">
                <a16:creationId xmlns:a16="http://schemas.microsoft.com/office/drawing/2014/main" id="{F19D4B12-7447-4777-9AE8-8425AF9E3CA6}"/>
              </a:ext>
            </a:extLst>
          </p:cNvPr>
          <p:cNvCxnSpPr>
            <a:cxnSpLocks/>
          </p:cNvCxnSpPr>
          <p:nvPr/>
        </p:nvCxnSpPr>
        <p:spPr>
          <a:xfrm rot="5400000" flipV="1">
            <a:off x="7775833" y="34544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 сполучна лінія 162">
            <a:extLst>
              <a:ext uri="{FF2B5EF4-FFF2-40B4-BE49-F238E27FC236}">
                <a16:creationId xmlns:a16="http://schemas.microsoft.com/office/drawing/2014/main" id="{60651B7E-930A-4A95-BB89-17D53BCF3B97}"/>
              </a:ext>
            </a:extLst>
          </p:cNvPr>
          <p:cNvCxnSpPr>
            <a:cxnSpLocks/>
          </p:cNvCxnSpPr>
          <p:nvPr/>
        </p:nvCxnSpPr>
        <p:spPr>
          <a:xfrm rot="5400000" flipV="1">
            <a:off x="7756783" y="29083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 сполучна лінія 163">
            <a:extLst>
              <a:ext uri="{FF2B5EF4-FFF2-40B4-BE49-F238E27FC236}">
                <a16:creationId xmlns:a16="http://schemas.microsoft.com/office/drawing/2014/main" id="{3BD71564-3DAE-4394-956C-FCE3E0C5EC16}"/>
              </a:ext>
            </a:extLst>
          </p:cNvPr>
          <p:cNvCxnSpPr>
            <a:cxnSpLocks/>
          </p:cNvCxnSpPr>
          <p:nvPr/>
        </p:nvCxnSpPr>
        <p:spPr>
          <a:xfrm flipV="1">
            <a:off x="7477383" y="26003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 сполучна лінія 164">
            <a:extLst>
              <a:ext uri="{FF2B5EF4-FFF2-40B4-BE49-F238E27FC236}">
                <a16:creationId xmlns:a16="http://schemas.microsoft.com/office/drawing/2014/main" id="{A540C2BA-3BBF-4A64-BB8E-E3C1A3323F4C}"/>
              </a:ext>
            </a:extLst>
          </p:cNvPr>
          <p:cNvCxnSpPr>
            <a:cxnSpLocks/>
          </p:cNvCxnSpPr>
          <p:nvPr/>
        </p:nvCxnSpPr>
        <p:spPr>
          <a:xfrm flipV="1">
            <a:off x="8048883" y="26003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 сполучна лінія 167">
            <a:extLst>
              <a:ext uri="{FF2B5EF4-FFF2-40B4-BE49-F238E27FC236}">
                <a16:creationId xmlns:a16="http://schemas.microsoft.com/office/drawing/2014/main" id="{4B91666B-28DB-48C9-B499-C6DA5E860AD6}"/>
              </a:ext>
            </a:extLst>
          </p:cNvPr>
          <p:cNvCxnSpPr>
            <a:cxnSpLocks/>
          </p:cNvCxnSpPr>
          <p:nvPr/>
        </p:nvCxnSpPr>
        <p:spPr>
          <a:xfrm rot="5400000" flipV="1">
            <a:off x="7756783" y="23272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 сполучна лінія 168">
            <a:extLst>
              <a:ext uri="{FF2B5EF4-FFF2-40B4-BE49-F238E27FC236}">
                <a16:creationId xmlns:a16="http://schemas.microsoft.com/office/drawing/2014/main" id="{854382ED-CBAF-4D1A-9A97-B5C034D42981}"/>
              </a:ext>
            </a:extLst>
          </p:cNvPr>
          <p:cNvCxnSpPr>
            <a:cxnSpLocks/>
          </p:cNvCxnSpPr>
          <p:nvPr/>
        </p:nvCxnSpPr>
        <p:spPr>
          <a:xfrm flipV="1">
            <a:off x="7477383" y="20320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 сполучна лінія 169">
            <a:extLst>
              <a:ext uri="{FF2B5EF4-FFF2-40B4-BE49-F238E27FC236}">
                <a16:creationId xmlns:a16="http://schemas.microsoft.com/office/drawing/2014/main" id="{4590D56D-03D3-4001-9478-C1B859040688}"/>
              </a:ext>
            </a:extLst>
          </p:cNvPr>
          <p:cNvCxnSpPr>
            <a:cxnSpLocks/>
          </p:cNvCxnSpPr>
          <p:nvPr/>
        </p:nvCxnSpPr>
        <p:spPr>
          <a:xfrm flipV="1">
            <a:off x="8048883" y="20320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 сполучна лінія 170">
            <a:extLst>
              <a:ext uri="{FF2B5EF4-FFF2-40B4-BE49-F238E27FC236}">
                <a16:creationId xmlns:a16="http://schemas.microsoft.com/office/drawing/2014/main" id="{16D2CDBB-58C5-4C57-9138-46DB93BA3A83}"/>
              </a:ext>
            </a:extLst>
          </p:cNvPr>
          <p:cNvCxnSpPr>
            <a:cxnSpLocks/>
          </p:cNvCxnSpPr>
          <p:nvPr/>
        </p:nvCxnSpPr>
        <p:spPr>
          <a:xfrm rot="5400000" flipV="1">
            <a:off x="7756783" y="17589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 сполучна лінія 172">
            <a:extLst>
              <a:ext uri="{FF2B5EF4-FFF2-40B4-BE49-F238E27FC236}">
                <a16:creationId xmlns:a16="http://schemas.microsoft.com/office/drawing/2014/main" id="{A36FF074-965D-4D44-9095-4A89727D5005}"/>
              </a:ext>
            </a:extLst>
          </p:cNvPr>
          <p:cNvCxnSpPr>
            <a:cxnSpLocks/>
          </p:cNvCxnSpPr>
          <p:nvPr/>
        </p:nvCxnSpPr>
        <p:spPr>
          <a:xfrm rot="5400000" flipV="1">
            <a:off x="8321933" y="23177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 сполучна лінія 173">
            <a:extLst>
              <a:ext uri="{FF2B5EF4-FFF2-40B4-BE49-F238E27FC236}">
                <a16:creationId xmlns:a16="http://schemas.microsoft.com/office/drawing/2014/main" id="{816CEBC3-A7EC-4C2E-9CFC-6355C9B882C2}"/>
              </a:ext>
            </a:extLst>
          </p:cNvPr>
          <p:cNvCxnSpPr>
            <a:cxnSpLocks/>
          </p:cNvCxnSpPr>
          <p:nvPr/>
        </p:nvCxnSpPr>
        <p:spPr>
          <a:xfrm flipV="1">
            <a:off x="8614033" y="20224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 сполучна лінія 175">
            <a:extLst>
              <a:ext uri="{FF2B5EF4-FFF2-40B4-BE49-F238E27FC236}">
                <a16:creationId xmlns:a16="http://schemas.microsoft.com/office/drawing/2014/main" id="{9E1FF614-DB45-4775-AC66-73235458177D}"/>
              </a:ext>
            </a:extLst>
          </p:cNvPr>
          <p:cNvCxnSpPr>
            <a:cxnSpLocks/>
          </p:cNvCxnSpPr>
          <p:nvPr/>
        </p:nvCxnSpPr>
        <p:spPr>
          <a:xfrm rot="5400000" flipV="1">
            <a:off x="8321933" y="17494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 сполучна лінія 176">
            <a:extLst>
              <a:ext uri="{FF2B5EF4-FFF2-40B4-BE49-F238E27FC236}">
                <a16:creationId xmlns:a16="http://schemas.microsoft.com/office/drawing/2014/main" id="{2892A34A-DA51-4503-83FF-6142626996F9}"/>
              </a:ext>
            </a:extLst>
          </p:cNvPr>
          <p:cNvCxnSpPr>
            <a:cxnSpLocks/>
          </p:cNvCxnSpPr>
          <p:nvPr/>
        </p:nvCxnSpPr>
        <p:spPr>
          <a:xfrm flipV="1">
            <a:off x="8048883" y="14636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 сполучна лінія 179">
            <a:extLst>
              <a:ext uri="{FF2B5EF4-FFF2-40B4-BE49-F238E27FC236}">
                <a16:creationId xmlns:a16="http://schemas.microsoft.com/office/drawing/2014/main" id="{86C0CAC5-DC02-477A-BBC2-969E9D64806B}"/>
              </a:ext>
            </a:extLst>
          </p:cNvPr>
          <p:cNvCxnSpPr>
            <a:cxnSpLocks/>
          </p:cNvCxnSpPr>
          <p:nvPr/>
        </p:nvCxnSpPr>
        <p:spPr>
          <a:xfrm flipV="1">
            <a:off x="8614033" y="14541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 сполучна лінія 181">
            <a:extLst>
              <a:ext uri="{FF2B5EF4-FFF2-40B4-BE49-F238E27FC236}">
                <a16:creationId xmlns:a16="http://schemas.microsoft.com/office/drawing/2014/main" id="{43E6142F-E8E3-405E-AB0F-C2B432F28AD5}"/>
              </a:ext>
            </a:extLst>
          </p:cNvPr>
          <p:cNvCxnSpPr>
            <a:cxnSpLocks/>
          </p:cNvCxnSpPr>
          <p:nvPr/>
        </p:nvCxnSpPr>
        <p:spPr>
          <a:xfrm rot="5400000" flipV="1">
            <a:off x="8321933" y="11811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 сполучна лінія 188">
            <a:extLst>
              <a:ext uri="{FF2B5EF4-FFF2-40B4-BE49-F238E27FC236}">
                <a16:creationId xmlns:a16="http://schemas.microsoft.com/office/drawing/2014/main" id="{AC1FF3A3-0D1D-4A72-8FF2-E47DB595C4E7}"/>
              </a:ext>
            </a:extLst>
          </p:cNvPr>
          <p:cNvCxnSpPr>
            <a:cxnSpLocks/>
          </p:cNvCxnSpPr>
          <p:nvPr/>
        </p:nvCxnSpPr>
        <p:spPr>
          <a:xfrm flipV="1">
            <a:off x="8606953" y="31813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 сполучна лінія 190">
            <a:extLst>
              <a:ext uri="{FF2B5EF4-FFF2-40B4-BE49-F238E27FC236}">
                <a16:creationId xmlns:a16="http://schemas.microsoft.com/office/drawing/2014/main" id="{D95DDE35-990A-4374-8BE1-109ED1385DF1}"/>
              </a:ext>
            </a:extLst>
          </p:cNvPr>
          <p:cNvCxnSpPr>
            <a:cxnSpLocks/>
          </p:cNvCxnSpPr>
          <p:nvPr/>
        </p:nvCxnSpPr>
        <p:spPr>
          <a:xfrm flipV="1">
            <a:off x="9172103" y="31813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 сполучна лінія 192">
            <a:extLst>
              <a:ext uri="{FF2B5EF4-FFF2-40B4-BE49-F238E27FC236}">
                <a16:creationId xmlns:a16="http://schemas.microsoft.com/office/drawing/2014/main" id="{7C8AF64F-9D95-4F3D-AB46-5B59874EB770}"/>
              </a:ext>
            </a:extLst>
          </p:cNvPr>
          <p:cNvCxnSpPr>
            <a:cxnSpLocks/>
          </p:cNvCxnSpPr>
          <p:nvPr/>
        </p:nvCxnSpPr>
        <p:spPr>
          <a:xfrm rot="5400000" flipV="1">
            <a:off x="8899053" y="34544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 сполучна лінія 193">
            <a:extLst>
              <a:ext uri="{FF2B5EF4-FFF2-40B4-BE49-F238E27FC236}">
                <a16:creationId xmlns:a16="http://schemas.microsoft.com/office/drawing/2014/main" id="{9A0B9AEE-C41C-4A7E-8731-7032A8F5F723}"/>
              </a:ext>
            </a:extLst>
          </p:cNvPr>
          <p:cNvCxnSpPr>
            <a:cxnSpLocks/>
          </p:cNvCxnSpPr>
          <p:nvPr/>
        </p:nvCxnSpPr>
        <p:spPr>
          <a:xfrm rot="5400000" flipV="1">
            <a:off x="8880003" y="29083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 сполучна лінія 195">
            <a:extLst>
              <a:ext uri="{FF2B5EF4-FFF2-40B4-BE49-F238E27FC236}">
                <a16:creationId xmlns:a16="http://schemas.microsoft.com/office/drawing/2014/main" id="{32557B3C-56C8-49F6-B961-0FCE373DA150}"/>
              </a:ext>
            </a:extLst>
          </p:cNvPr>
          <p:cNvCxnSpPr>
            <a:cxnSpLocks/>
          </p:cNvCxnSpPr>
          <p:nvPr/>
        </p:nvCxnSpPr>
        <p:spPr>
          <a:xfrm flipV="1">
            <a:off x="9743603" y="31813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 сполучна лінія 196">
            <a:extLst>
              <a:ext uri="{FF2B5EF4-FFF2-40B4-BE49-F238E27FC236}">
                <a16:creationId xmlns:a16="http://schemas.microsoft.com/office/drawing/2014/main" id="{6062623D-B9AD-476F-A675-4E3D4F616ACB}"/>
              </a:ext>
            </a:extLst>
          </p:cNvPr>
          <p:cNvCxnSpPr>
            <a:cxnSpLocks/>
          </p:cNvCxnSpPr>
          <p:nvPr/>
        </p:nvCxnSpPr>
        <p:spPr>
          <a:xfrm rot="5400000" flipV="1">
            <a:off x="9470553" y="34544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 сполучна лінія 197">
            <a:extLst>
              <a:ext uri="{FF2B5EF4-FFF2-40B4-BE49-F238E27FC236}">
                <a16:creationId xmlns:a16="http://schemas.microsoft.com/office/drawing/2014/main" id="{94454697-1713-4885-A01A-007A44A5084D}"/>
              </a:ext>
            </a:extLst>
          </p:cNvPr>
          <p:cNvCxnSpPr>
            <a:cxnSpLocks/>
          </p:cNvCxnSpPr>
          <p:nvPr/>
        </p:nvCxnSpPr>
        <p:spPr>
          <a:xfrm rot="5400000" flipV="1">
            <a:off x="9451503" y="29083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 сполучна лінія 199">
            <a:extLst>
              <a:ext uri="{FF2B5EF4-FFF2-40B4-BE49-F238E27FC236}">
                <a16:creationId xmlns:a16="http://schemas.microsoft.com/office/drawing/2014/main" id="{199E6128-DD6E-498A-9197-DCB8995F7E51}"/>
              </a:ext>
            </a:extLst>
          </p:cNvPr>
          <p:cNvCxnSpPr>
            <a:cxnSpLocks/>
          </p:cNvCxnSpPr>
          <p:nvPr/>
        </p:nvCxnSpPr>
        <p:spPr>
          <a:xfrm flipV="1">
            <a:off x="10289703" y="31813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 сполучна лінія 201">
            <a:extLst>
              <a:ext uri="{FF2B5EF4-FFF2-40B4-BE49-F238E27FC236}">
                <a16:creationId xmlns:a16="http://schemas.microsoft.com/office/drawing/2014/main" id="{B6852C78-D94E-4CC0-B4E4-55144E3583D4}"/>
              </a:ext>
            </a:extLst>
          </p:cNvPr>
          <p:cNvCxnSpPr>
            <a:cxnSpLocks/>
          </p:cNvCxnSpPr>
          <p:nvPr/>
        </p:nvCxnSpPr>
        <p:spPr>
          <a:xfrm rot="5400000" flipV="1">
            <a:off x="10016653" y="34544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 сполучна лінія 202">
            <a:extLst>
              <a:ext uri="{FF2B5EF4-FFF2-40B4-BE49-F238E27FC236}">
                <a16:creationId xmlns:a16="http://schemas.microsoft.com/office/drawing/2014/main" id="{891A0393-E404-4952-B611-9E4DF558FD36}"/>
              </a:ext>
            </a:extLst>
          </p:cNvPr>
          <p:cNvCxnSpPr>
            <a:cxnSpLocks/>
          </p:cNvCxnSpPr>
          <p:nvPr/>
        </p:nvCxnSpPr>
        <p:spPr>
          <a:xfrm rot="5400000" flipV="1">
            <a:off x="9997603" y="29083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 сполучна лінія 204">
            <a:extLst>
              <a:ext uri="{FF2B5EF4-FFF2-40B4-BE49-F238E27FC236}">
                <a16:creationId xmlns:a16="http://schemas.microsoft.com/office/drawing/2014/main" id="{DCAB2824-0E70-4723-8546-D297646C4230}"/>
              </a:ext>
            </a:extLst>
          </p:cNvPr>
          <p:cNvCxnSpPr>
            <a:cxnSpLocks/>
          </p:cNvCxnSpPr>
          <p:nvPr/>
        </p:nvCxnSpPr>
        <p:spPr>
          <a:xfrm flipV="1">
            <a:off x="9172103" y="25908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 сполучна лінія 206">
            <a:extLst>
              <a:ext uri="{FF2B5EF4-FFF2-40B4-BE49-F238E27FC236}">
                <a16:creationId xmlns:a16="http://schemas.microsoft.com/office/drawing/2014/main" id="{654E6C48-3B59-41DD-9F85-0B07B4C440AA}"/>
              </a:ext>
            </a:extLst>
          </p:cNvPr>
          <p:cNvCxnSpPr>
            <a:cxnSpLocks/>
          </p:cNvCxnSpPr>
          <p:nvPr/>
        </p:nvCxnSpPr>
        <p:spPr>
          <a:xfrm flipV="1">
            <a:off x="9743603" y="25908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 сполучна лінія 208">
            <a:extLst>
              <a:ext uri="{FF2B5EF4-FFF2-40B4-BE49-F238E27FC236}">
                <a16:creationId xmlns:a16="http://schemas.microsoft.com/office/drawing/2014/main" id="{35073A7B-3613-40AA-BD42-BFD9823CE1D5}"/>
              </a:ext>
            </a:extLst>
          </p:cNvPr>
          <p:cNvCxnSpPr>
            <a:cxnSpLocks/>
          </p:cNvCxnSpPr>
          <p:nvPr/>
        </p:nvCxnSpPr>
        <p:spPr>
          <a:xfrm rot="5400000" flipV="1">
            <a:off x="9451503" y="23177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 сполучна лінія 210">
            <a:extLst>
              <a:ext uri="{FF2B5EF4-FFF2-40B4-BE49-F238E27FC236}">
                <a16:creationId xmlns:a16="http://schemas.microsoft.com/office/drawing/2014/main" id="{FC59E0A8-0287-4F42-85E3-774A73BC0819}"/>
              </a:ext>
            </a:extLst>
          </p:cNvPr>
          <p:cNvCxnSpPr>
            <a:cxnSpLocks/>
          </p:cNvCxnSpPr>
          <p:nvPr/>
        </p:nvCxnSpPr>
        <p:spPr>
          <a:xfrm flipV="1">
            <a:off x="9172103" y="20224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 сполучна лінія 212">
            <a:extLst>
              <a:ext uri="{FF2B5EF4-FFF2-40B4-BE49-F238E27FC236}">
                <a16:creationId xmlns:a16="http://schemas.microsoft.com/office/drawing/2014/main" id="{6A0AECB4-1918-4944-B974-9CCADB9C5A4E}"/>
              </a:ext>
            </a:extLst>
          </p:cNvPr>
          <p:cNvCxnSpPr>
            <a:cxnSpLocks/>
          </p:cNvCxnSpPr>
          <p:nvPr/>
        </p:nvCxnSpPr>
        <p:spPr>
          <a:xfrm flipV="1">
            <a:off x="9743603" y="20224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 сполучна лінія 213">
            <a:extLst>
              <a:ext uri="{FF2B5EF4-FFF2-40B4-BE49-F238E27FC236}">
                <a16:creationId xmlns:a16="http://schemas.microsoft.com/office/drawing/2014/main" id="{12B1CC5D-52F5-4B6C-96EF-0CC320DA9035}"/>
              </a:ext>
            </a:extLst>
          </p:cNvPr>
          <p:cNvCxnSpPr>
            <a:cxnSpLocks/>
          </p:cNvCxnSpPr>
          <p:nvPr/>
        </p:nvCxnSpPr>
        <p:spPr>
          <a:xfrm rot="5400000" flipV="1">
            <a:off x="9451503" y="17494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 сполучна лінія 215">
            <a:extLst>
              <a:ext uri="{FF2B5EF4-FFF2-40B4-BE49-F238E27FC236}">
                <a16:creationId xmlns:a16="http://schemas.microsoft.com/office/drawing/2014/main" id="{94680A5E-84BA-49EF-978C-D81FFCDEE5CE}"/>
              </a:ext>
            </a:extLst>
          </p:cNvPr>
          <p:cNvCxnSpPr>
            <a:cxnSpLocks/>
          </p:cNvCxnSpPr>
          <p:nvPr/>
        </p:nvCxnSpPr>
        <p:spPr>
          <a:xfrm flipV="1">
            <a:off x="9172429" y="14636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 сполучна лінія 216">
            <a:extLst>
              <a:ext uri="{FF2B5EF4-FFF2-40B4-BE49-F238E27FC236}">
                <a16:creationId xmlns:a16="http://schemas.microsoft.com/office/drawing/2014/main" id="{2C774DC8-2B00-41C6-9CA5-18ABF581A462}"/>
              </a:ext>
            </a:extLst>
          </p:cNvPr>
          <p:cNvCxnSpPr>
            <a:cxnSpLocks/>
          </p:cNvCxnSpPr>
          <p:nvPr/>
        </p:nvCxnSpPr>
        <p:spPr>
          <a:xfrm flipV="1">
            <a:off x="9737579" y="14541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 сполучна лінія 218">
            <a:extLst>
              <a:ext uri="{FF2B5EF4-FFF2-40B4-BE49-F238E27FC236}">
                <a16:creationId xmlns:a16="http://schemas.microsoft.com/office/drawing/2014/main" id="{2C6A50FB-6524-48E6-AF48-8E49080DFDA2}"/>
              </a:ext>
            </a:extLst>
          </p:cNvPr>
          <p:cNvCxnSpPr>
            <a:cxnSpLocks/>
          </p:cNvCxnSpPr>
          <p:nvPr/>
        </p:nvCxnSpPr>
        <p:spPr>
          <a:xfrm rot="5400000" flipV="1">
            <a:off x="9445479" y="11811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 сполучна лінія 219">
            <a:extLst>
              <a:ext uri="{FF2B5EF4-FFF2-40B4-BE49-F238E27FC236}">
                <a16:creationId xmlns:a16="http://schemas.microsoft.com/office/drawing/2014/main" id="{C044E356-D893-458E-BA47-AB36BA002A4F}"/>
              </a:ext>
            </a:extLst>
          </p:cNvPr>
          <p:cNvCxnSpPr>
            <a:cxnSpLocks/>
          </p:cNvCxnSpPr>
          <p:nvPr/>
        </p:nvCxnSpPr>
        <p:spPr>
          <a:xfrm flipV="1">
            <a:off x="10916237" y="31908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 сполучна лінія 220">
            <a:extLst>
              <a:ext uri="{FF2B5EF4-FFF2-40B4-BE49-F238E27FC236}">
                <a16:creationId xmlns:a16="http://schemas.microsoft.com/office/drawing/2014/main" id="{8BE9768E-FAEC-417B-95F3-E1C9394B6B26}"/>
              </a:ext>
            </a:extLst>
          </p:cNvPr>
          <p:cNvCxnSpPr>
            <a:cxnSpLocks/>
          </p:cNvCxnSpPr>
          <p:nvPr/>
        </p:nvCxnSpPr>
        <p:spPr>
          <a:xfrm flipV="1">
            <a:off x="11487737" y="31908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 сполучна лінія 221">
            <a:extLst>
              <a:ext uri="{FF2B5EF4-FFF2-40B4-BE49-F238E27FC236}">
                <a16:creationId xmlns:a16="http://schemas.microsoft.com/office/drawing/2014/main" id="{5D8A1644-93BF-4CAA-B00C-F766F88E6C26}"/>
              </a:ext>
            </a:extLst>
          </p:cNvPr>
          <p:cNvCxnSpPr>
            <a:cxnSpLocks/>
          </p:cNvCxnSpPr>
          <p:nvPr/>
        </p:nvCxnSpPr>
        <p:spPr>
          <a:xfrm rot="5400000" flipV="1">
            <a:off x="11214687" y="34639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 сполучна лінія 223">
            <a:extLst>
              <a:ext uri="{FF2B5EF4-FFF2-40B4-BE49-F238E27FC236}">
                <a16:creationId xmlns:a16="http://schemas.microsoft.com/office/drawing/2014/main" id="{F7D2329A-C7DB-47C4-BD2F-153FDB60BCAF}"/>
              </a:ext>
            </a:extLst>
          </p:cNvPr>
          <p:cNvCxnSpPr>
            <a:cxnSpLocks/>
          </p:cNvCxnSpPr>
          <p:nvPr/>
        </p:nvCxnSpPr>
        <p:spPr>
          <a:xfrm rot="5400000" flipV="1">
            <a:off x="11195637" y="29178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 сполучна лінія 224">
            <a:extLst>
              <a:ext uri="{FF2B5EF4-FFF2-40B4-BE49-F238E27FC236}">
                <a16:creationId xmlns:a16="http://schemas.microsoft.com/office/drawing/2014/main" id="{10755E7E-604F-43E7-8080-1261B7565F50}"/>
              </a:ext>
            </a:extLst>
          </p:cNvPr>
          <p:cNvCxnSpPr>
            <a:cxnSpLocks/>
          </p:cNvCxnSpPr>
          <p:nvPr/>
        </p:nvCxnSpPr>
        <p:spPr>
          <a:xfrm flipV="1">
            <a:off x="10916237" y="26003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 сполучна лінія 226">
            <a:extLst>
              <a:ext uri="{FF2B5EF4-FFF2-40B4-BE49-F238E27FC236}">
                <a16:creationId xmlns:a16="http://schemas.microsoft.com/office/drawing/2014/main" id="{21F169EC-B565-4A4F-A662-94B5148E8DE4}"/>
              </a:ext>
            </a:extLst>
          </p:cNvPr>
          <p:cNvCxnSpPr>
            <a:cxnSpLocks/>
          </p:cNvCxnSpPr>
          <p:nvPr/>
        </p:nvCxnSpPr>
        <p:spPr>
          <a:xfrm flipV="1">
            <a:off x="11487737" y="26003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 сполучна лінія 227">
            <a:extLst>
              <a:ext uri="{FF2B5EF4-FFF2-40B4-BE49-F238E27FC236}">
                <a16:creationId xmlns:a16="http://schemas.microsoft.com/office/drawing/2014/main" id="{852D1564-0D5D-4F15-AD6B-19F4F3B19728}"/>
              </a:ext>
            </a:extLst>
          </p:cNvPr>
          <p:cNvCxnSpPr>
            <a:cxnSpLocks/>
          </p:cNvCxnSpPr>
          <p:nvPr/>
        </p:nvCxnSpPr>
        <p:spPr>
          <a:xfrm rot="5400000" flipV="1">
            <a:off x="11195637" y="23272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 сполучна лінія 228">
            <a:extLst>
              <a:ext uri="{FF2B5EF4-FFF2-40B4-BE49-F238E27FC236}">
                <a16:creationId xmlns:a16="http://schemas.microsoft.com/office/drawing/2014/main" id="{41DFE694-64F0-4221-8798-C3B8F0CC1413}"/>
              </a:ext>
            </a:extLst>
          </p:cNvPr>
          <p:cNvCxnSpPr>
            <a:cxnSpLocks/>
          </p:cNvCxnSpPr>
          <p:nvPr/>
        </p:nvCxnSpPr>
        <p:spPr>
          <a:xfrm flipV="1">
            <a:off x="10916237" y="20320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 сполучна лінія 231">
            <a:extLst>
              <a:ext uri="{FF2B5EF4-FFF2-40B4-BE49-F238E27FC236}">
                <a16:creationId xmlns:a16="http://schemas.microsoft.com/office/drawing/2014/main" id="{FB69D358-0A92-4FF4-AD54-D94909AC2C14}"/>
              </a:ext>
            </a:extLst>
          </p:cNvPr>
          <p:cNvCxnSpPr>
            <a:cxnSpLocks/>
          </p:cNvCxnSpPr>
          <p:nvPr/>
        </p:nvCxnSpPr>
        <p:spPr>
          <a:xfrm flipV="1">
            <a:off x="11487737" y="20320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 сполучна лінія 232">
            <a:extLst>
              <a:ext uri="{FF2B5EF4-FFF2-40B4-BE49-F238E27FC236}">
                <a16:creationId xmlns:a16="http://schemas.microsoft.com/office/drawing/2014/main" id="{AA6DC7EB-1A73-4868-80A3-D4E728A08E4C}"/>
              </a:ext>
            </a:extLst>
          </p:cNvPr>
          <p:cNvCxnSpPr>
            <a:cxnSpLocks/>
          </p:cNvCxnSpPr>
          <p:nvPr/>
        </p:nvCxnSpPr>
        <p:spPr>
          <a:xfrm rot="5400000" flipV="1">
            <a:off x="11195637" y="17589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 сполучна лінія 257">
            <a:extLst>
              <a:ext uri="{FF2B5EF4-FFF2-40B4-BE49-F238E27FC236}">
                <a16:creationId xmlns:a16="http://schemas.microsoft.com/office/drawing/2014/main" id="{26A3395E-7626-43C1-876D-99002F341CBF}"/>
              </a:ext>
            </a:extLst>
          </p:cNvPr>
          <p:cNvCxnSpPr>
            <a:cxnSpLocks/>
          </p:cNvCxnSpPr>
          <p:nvPr/>
        </p:nvCxnSpPr>
        <p:spPr>
          <a:xfrm flipV="1">
            <a:off x="10351674" y="20447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 сполучна лінія 258">
            <a:extLst>
              <a:ext uri="{FF2B5EF4-FFF2-40B4-BE49-F238E27FC236}">
                <a16:creationId xmlns:a16="http://schemas.microsoft.com/office/drawing/2014/main" id="{82277A8D-47A8-4C98-A787-DF6DB44DDBD2}"/>
              </a:ext>
            </a:extLst>
          </p:cNvPr>
          <p:cNvCxnSpPr>
            <a:cxnSpLocks/>
          </p:cNvCxnSpPr>
          <p:nvPr/>
        </p:nvCxnSpPr>
        <p:spPr>
          <a:xfrm rot="5400000" flipV="1">
            <a:off x="10650124" y="23177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 сполучна лінія 260">
            <a:extLst>
              <a:ext uri="{FF2B5EF4-FFF2-40B4-BE49-F238E27FC236}">
                <a16:creationId xmlns:a16="http://schemas.microsoft.com/office/drawing/2014/main" id="{6AF8D587-A555-4137-990D-33ADEC512949}"/>
              </a:ext>
            </a:extLst>
          </p:cNvPr>
          <p:cNvCxnSpPr>
            <a:cxnSpLocks/>
          </p:cNvCxnSpPr>
          <p:nvPr/>
        </p:nvCxnSpPr>
        <p:spPr>
          <a:xfrm rot="5400000" flipV="1">
            <a:off x="10631074" y="17716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 сполучна лінія 261">
            <a:extLst>
              <a:ext uri="{FF2B5EF4-FFF2-40B4-BE49-F238E27FC236}">
                <a16:creationId xmlns:a16="http://schemas.microsoft.com/office/drawing/2014/main" id="{9FBCB331-2E5E-4534-9726-CFE693936F97}"/>
              </a:ext>
            </a:extLst>
          </p:cNvPr>
          <p:cNvCxnSpPr>
            <a:cxnSpLocks/>
          </p:cNvCxnSpPr>
          <p:nvPr/>
        </p:nvCxnSpPr>
        <p:spPr>
          <a:xfrm flipV="1">
            <a:off x="10351674" y="14541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 сполучна лінія 284">
            <a:extLst>
              <a:ext uri="{FF2B5EF4-FFF2-40B4-BE49-F238E27FC236}">
                <a16:creationId xmlns:a16="http://schemas.microsoft.com/office/drawing/2014/main" id="{7C026C88-8CE6-4EDF-9E4A-AFAD0C7610E7}"/>
              </a:ext>
            </a:extLst>
          </p:cNvPr>
          <p:cNvCxnSpPr>
            <a:cxnSpLocks/>
          </p:cNvCxnSpPr>
          <p:nvPr/>
        </p:nvCxnSpPr>
        <p:spPr>
          <a:xfrm flipV="1">
            <a:off x="10923174" y="145415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 сполучна лінія 285">
            <a:extLst>
              <a:ext uri="{FF2B5EF4-FFF2-40B4-BE49-F238E27FC236}">
                <a16:creationId xmlns:a16="http://schemas.microsoft.com/office/drawing/2014/main" id="{D60AEC86-1111-46E1-844A-236F4836E289}"/>
              </a:ext>
            </a:extLst>
          </p:cNvPr>
          <p:cNvCxnSpPr>
            <a:cxnSpLocks/>
          </p:cNvCxnSpPr>
          <p:nvPr/>
        </p:nvCxnSpPr>
        <p:spPr>
          <a:xfrm rot="5400000" flipV="1">
            <a:off x="10631074" y="1181100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 сполучна лінія 286">
            <a:extLst>
              <a:ext uri="{FF2B5EF4-FFF2-40B4-BE49-F238E27FC236}">
                <a16:creationId xmlns:a16="http://schemas.microsoft.com/office/drawing/2014/main" id="{341EB99C-51FD-47A2-B846-3D192FE5B1EF}"/>
              </a:ext>
            </a:extLst>
          </p:cNvPr>
          <p:cNvCxnSpPr>
            <a:cxnSpLocks/>
          </p:cNvCxnSpPr>
          <p:nvPr/>
        </p:nvCxnSpPr>
        <p:spPr>
          <a:xfrm flipV="1">
            <a:off x="10351674" y="8858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 сполучна лінія 287">
            <a:extLst>
              <a:ext uri="{FF2B5EF4-FFF2-40B4-BE49-F238E27FC236}">
                <a16:creationId xmlns:a16="http://schemas.microsoft.com/office/drawing/2014/main" id="{8FBAA38F-D6E0-4187-9D57-45BB05C122D8}"/>
              </a:ext>
            </a:extLst>
          </p:cNvPr>
          <p:cNvCxnSpPr>
            <a:cxnSpLocks/>
          </p:cNvCxnSpPr>
          <p:nvPr/>
        </p:nvCxnSpPr>
        <p:spPr>
          <a:xfrm flipV="1">
            <a:off x="10923174" y="88582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 сполучна лінія 288">
            <a:extLst>
              <a:ext uri="{FF2B5EF4-FFF2-40B4-BE49-F238E27FC236}">
                <a16:creationId xmlns:a16="http://schemas.microsoft.com/office/drawing/2014/main" id="{0B001B5C-F658-417A-BF1C-18C276D335E8}"/>
              </a:ext>
            </a:extLst>
          </p:cNvPr>
          <p:cNvCxnSpPr>
            <a:cxnSpLocks/>
          </p:cNvCxnSpPr>
          <p:nvPr/>
        </p:nvCxnSpPr>
        <p:spPr>
          <a:xfrm rot="5400000" flipV="1">
            <a:off x="10631074" y="612775"/>
            <a:ext cx="0" cy="5461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Прямокутник: округлені кути 289">
            <a:extLst>
              <a:ext uri="{FF2B5EF4-FFF2-40B4-BE49-F238E27FC236}">
                <a16:creationId xmlns:a16="http://schemas.microsoft.com/office/drawing/2014/main" id="{BD2A30A0-CCF5-4ABF-88D0-E7AFE85AB7D2}"/>
              </a:ext>
            </a:extLst>
          </p:cNvPr>
          <p:cNvSpPr/>
          <p:nvPr/>
        </p:nvSpPr>
        <p:spPr>
          <a:xfrm>
            <a:off x="221309" y="4588986"/>
            <a:ext cx="5451904" cy="2123764"/>
          </a:xfrm>
          <a:prstGeom prst="roundRect">
            <a:avLst/>
          </a:prstGeom>
          <a:solidFill>
            <a:srgbClr val="374D4A"/>
          </a:solidFill>
          <a:ln w="57150" cap="flat" cmpd="sng" algn="ctr">
            <a:solidFill>
              <a:srgbClr val="374D4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 многогранника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сума площ усіх його граней; вона дорівнює площі розгортки даного многогранника</a:t>
            </a:r>
          </a:p>
        </p:txBody>
      </p:sp>
      <p:sp>
        <p:nvSpPr>
          <p:cNvPr id="20" name="Права фігурна дужка 19">
            <a:extLst>
              <a:ext uri="{FF2B5EF4-FFF2-40B4-BE49-F238E27FC236}">
                <a16:creationId xmlns:a16="http://schemas.microsoft.com/office/drawing/2014/main" id="{F13BF179-1BB0-457A-9D2B-E1091F0B760F}"/>
              </a:ext>
            </a:extLst>
          </p:cNvPr>
          <p:cNvSpPr/>
          <p:nvPr/>
        </p:nvSpPr>
        <p:spPr>
          <a:xfrm rot="5400000">
            <a:off x="8999125" y="2026638"/>
            <a:ext cx="396756" cy="4277352"/>
          </a:xfrm>
          <a:prstGeom prst="rightBrace">
            <a:avLst>
              <a:gd name="adj1" fmla="val 73633"/>
              <a:gd name="adj2" fmla="val 50000"/>
            </a:avLst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1" name="Прямокутник: округлені кути 290">
            <a:extLst>
              <a:ext uri="{FF2B5EF4-FFF2-40B4-BE49-F238E27FC236}">
                <a16:creationId xmlns:a16="http://schemas.microsoft.com/office/drawing/2014/main" id="{5F25B0C8-1CF3-4F1E-83C0-7BD6E8842565}"/>
              </a:ext>
            </a:extLst>
          </p:cNvPr>
          <p:cNvSpPr/>
          <p:nvPr/>
        </p:nvSpPr>
        <p:spPr>
          <a:xfrm>
            <a:off x="7458333" y="4689881"/>
            <a:ext cx="3535763" cy="653191"/>
          </a:xfrm>
          <a:prstGeom prst="roundRect">
            <a:avLst/>
          </a:prstGeom>
          <a:solidFill>
            <a:srgbClr val="696969"/>
          </a:solidFill>
          <a:ln w="5715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Розгортки куба</a:t>
            </a:r>
          </a:p>
        </p:txBody>
      </p:sp>
    </p:spTree>
    <p:extLst>
      <p:ext uri="{BB962C8B-B14F-4D97-AF65-F5344CB8AC3E}">
        <p14:creationId xmlns:p14="http://schemas.microsoft.com/office/powerpoint/2010/main" val="41929497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1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4" dur="1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1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0" dur="1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1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5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00"/>
                            </p:stCondLst>
                            <p:childTnLst>
                              <p:par>
                                <p:cTn id="1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1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1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5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1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1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1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15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3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1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1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45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600"/>
                            </p:stCondLst>
                            <p:childTnLst>
                              <p:par>
                                <p:cTn id="2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1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1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75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 tmFilter="0, 0; .2, .5; .8, .5; 1, 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125" autoRev="1" fill="hold"/>
                                        <p:tgtEl>
                                          <p:spTgt spid="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000"/>
                            </p:stCondLst>
                            <p:childTnLst>
                              <p:par>
                                <p:cTn id="2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250"/>
                            </p:stCondLst>
                            <p:childTnLst>
                              <p:par>
                                <p:cTn id="2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4" grpId="0"/>
      <p:bldP spid="290" grpId="0" animBg="1"/>
      <p:bldP spid="290" grpId="1" animBg="1"/>
      <p:bldP spid="20" grpId="0" animBg="1"/>
      <p:bldP spid="2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Прямоугольник 7">
            <a:extLst>
              <a:ext uri="{FF2B5EF4-FFF2-40B4-BE49-F238E27FC236}">
                <a16:creationId xmlns:a16="http://schemas.microsoft.com/office/drawing/2014/main" id="{D106722B-2ABF-482B-993E-A9B4D79EB8C9}"/>
              </a:ext>
            </a:extLst>
          </p:cNvPr>
          <p:cNvSpPr/>
          <p:nvPr/>
        </p:nvSpPr>
        <p:spPr>
          <a:xfrm>
            <a:off x="7084420" y="5704260"/>
            <a:ext cx="409346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вершин має цей многогранник?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Прямоугольник 7">
            <a:extLst>
              <a:ext uri="{FF2B5EF4-FFF2-40B4-BE49-F238E27FC236}">
                <a16:creationId xmlns:a16="http://schemas.microsoft.com/office/drawing/2014/main" id="{BB7AC108-A7AB-4B19-A71E-E874C48056EC}"/>
              </a:ext>
            </a:extLst>
          </p:cNvPr>
          <p:cNvSpPr/>
          <p:nvPr/>
        </p:nvSpPr>
        <p:spPr>
          <a:xfrm>
            <a:off x="7084420" y="5692988"/>
            <a:ext cx="409346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граней має цей многогранник?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Прямоугольник 7">
            <a:extLst>
              <a:ext uri="{FF2B5EF4-FFF2-40B4-BE49-F238E27FC236}">
                <a16:creationId xmlns:a16="http://schemas.microsoft.com/office/drawing/2014/main" id="{90549AC1-A169-46C8-9F7C-0621D1458BD1}"/>
              </a:ext>
            </a:extLst>
          </p:cNvPr>
          <p:cNvSpPr/>
          <p:nvPr/>
        </p:nvSpPr>
        <p:spPr>
          <a:xfrm>
            <a:off x="7084420" y="5690745"/>
            <a:ext cx="409346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ребер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має цей многогранник?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Прямоугольник 7">
            <a:extLst>
              <a:ext uri="{FF2B5EF4-FFF2-40B4-BE49-F238E27FC236}">
                <a16:creationId xmlns:a16="http://schemas.microsoft.com/office/drawing/2014/main" id="{91075D6F-D532-4882-8091-284008228529}"/>
              </a:ext>
            </a:extLst>
          </p:cNvPr>
          <p:cNvSpPr/>
          <p:nvPr/>
        </p:nvSpPr>
        <p:spPr>
          <a:xfrm>
            <a:off x="5348735" y="5686612"/>
            <a:ext cx="582914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Яке отримали співвідношення між числом вершин, граней і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ребер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Прямокутник: округлені кути 250">
            <a:extLst>
              <a:ext uri="{FF2B5EF4-FFF2-40B4-BE49-F238E27FC236}">
                <a16:creationId xmlns:a16="http://schemas.microsoft.com/office/drawing/2014/main" id="{01A96AFF-2F56-4A22-8B15-3CF2C22096FB}"/>
              </a:ext>
            </a:extLst>
          </p:cNvPr>
          <p:cNvSpPr/>
          <p:nvPr/>
        </p:nvSpPr>
        <p:spPr>
          <a:xfrm>
            <a:off x="5271006" y="5281547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252" name="Прямокутник: округлені кути 251">
            <a:extLst>
              <a:ext uri="{FF2B5EF4-FFF2-40B4-BE49-F238E27FC236}">
                <a16:creationId xmlns:a16="http://schemas.microsoft.com/office/drawing/2014/main" id="{E4AB27BF-1C9F-4318-ADBD-744301A54B91}"/>
              </a:ext>
            </a:extLst>
          </p:cNvPr>
          <p:cNvSpPr/>
          <p:nvPr/>
        </p:nvSpPr>
        <p:spPr>
          <a:xfrm>
            <a:off x="5280174" y="6088689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55" name="Прямокутник: округлені кути 254">
            <a:extLst>
              <a:ext uri="{FF2B5EF4-FFF2-40B4-BE49-F238E27FC236}">
                <a16:creationId xmlns:a16="http://schemas.microsoft.com/office/drawing/2014/main" id="{45D498FA-9729-4829-B73C-3F019000BEB2}"/>
              </a:ext>
            </a:extLst>
          </p:cNvPr>
          <p:cNvSpPr/>
          <p:nvPr/>
        </p:nvSpPr>
        <p:spPr>
          <a:xfrm>
            <a:off x="7725461" y="5283727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256" name="Прямокутник: округлені кути 255">
            <a:extLst>
              <a:ext uri="{FF2B5EF4-FFF2-40B4-BE49-F238E27FC236}">
                <a16:creationId xmlns:a16="http://schemas.microsoft.com/office/drawing/2014/main" id="{DEE15214-D9C5-47CF-B513-A4ED4EBCE367}"/>
              </a:ext>
            </a:extLst>
          </p:cNvPr>
          <p:cNvSpPr/>
          <p:nvPr/>
        </p:nvSpPr>
        <p:spPr>
          <a:xfrm>
            <a:off x="7734629" y="6090869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63" name="Прямокутник: округлені кути 262">
            <a:extLst>
              <a:ext uri="{FF2B5EF4-FFF2-40B4-BE49-F238E27FC236}">
                <a16:creationId xmlns:a16="http://schemas.microsoft.com/office/drawing/2014/main" id="{EC9D8BDB-A11E-4164-A58C-526F5052CBDB}"/>
              </a:ext>
            </a:extLst>
          </p:cNvPr>
          <p:cNvSpPr/>
          <p:nvPr/>
        </p:nvSpPr>
        <p:spPr>
          <a:xfrm>
            <a:off x="10194592" y="5281255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264" name="Прямокутник: округлені кути 263">
            <a:extLst>
              <a:ext uri="{FF2B5EF4-FFF2-40B4-BE49-F238E27FC236}">
                <a16:creationId xmlns:a16="http://schemas.microsoft.com/office/drawing/2014/main" id="{9249F299-2D7F-43F5-B3E3-DA207FD115CC}"/>
              </a:ext>
            </a:extLst>
          </p:cNvPr>
          <p:cNvSpPr/>
          <p:nvPr/>
        </p:nvSpPr>
        <p:spPr>
          <a:xfrm>
            <a:off x="10203760" y="6088397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48" name="Прямоугольник 7">
            <a:extLst>
              <a:ext uri="{FF2B5EF4-FFF2-40B4-BE49-F238E27FC236}">
                <a16:creationId xmlns:a16="http://schemas.microsoft.com/office/drawing/2014/main" id="{F4283180-3056-43F1-8501-D2336043C9A5}"/>
              </a:ext>
            </a:extLst>
          </p:cNvPr>
          <p:cNvSpPr/>
          <p:nvPr/>
        </p:nvSpPr>
        <p:spPr>
          <a:xfrm>
            <a:off x="5348735" y="5884908"/>
            <a:ext cx="5829149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Заповніть аналогічно таблицю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Ейлера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DCFF16BF-AC72-497E-9CBB-FE3458D2A94D}"/>
              </a:ext>
            </a:extLst>
          </p:cNvPr>
          <p:cNvCxnSpPr>
            <a:cxnSpLocks/>
          </p:cNvCxnSpPr>
          <p:nvPr/>
        </p:nvCxnSpPr>
        <p:spPr>
          <a:xfrm flipH="1" flipV="1">
            <a:off x="8313273" y="1155608"/>
            <a:ext cx="114988" cy="100195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4112BFB7-6E1E-4BCB-9910-1D3645818B03}"/>
              </a:ext>
            </a:extLst>
          </p:cNvPr>
          <p:cNvCxnSpPr>
            <a:cxnSpLocks/>
          </p:cNvCxnSpPr>
          <p:nvPr/>
        </p:nvCxnSpPr>
        <p:spPr>
          <a:xfrm flipH="1" flipV="1">
            <a:off x="8419737" y="2178304"/>
            <a:ext cx="625579" cy="739219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>
            <a:extLst>
              <a:ext uri="{FF2B5EF4-FFF2-40B4-BE49-F238E27FC236}">
                <a16:creationId xmlns:a16="http://schemas.microsoft.com/office/drawing/2014/main" id="{B4B3B54C-8107-4BDC-93F8-BFEDEF100664}"/>
              </a:ext>
            </a:extLst>
          </p:cNvPr>
          <p:cNvCxnSpPr>
            <a:cxnSpLocks/>
          </p:cNvCxnSpPr>
          <p:nvPr/>
        </p:nvCxnSpPr>
        <p:spPr>
          <a:xfrm flipH="1">
            <a:off x="7213162" y="2162255"/>
            <a:ext cx="1240369" cy="56458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кутник 287">
            <a:extLst>
              <a:ext uri="{FF2B5EF4-FFF2-40B4-BE49-F238E27FC236}">
                <a16:creationId xmlns:a16="http://schemas.microsoft.com/office/drawing/2014/main" id="{FFBF1ED7-242D-44DB-92D8-546D3D35739E}"/>
              </a:ext>
            </a:extLst>
          </p:cNvPr>
          <p:cNvSpPr/>
          <p:nvPr/>
        </p:nvSpPr>
        <p:spPr>
          <a:xfrm>
            <a:off x="7193992" y="1470886"/>
            <a:ext cx="511154" cy="1883411"/>
          </a:xfrm>
          <a:custGeom>
            <a:avLst/>
            <a:gdLst>
              <a:gd name="connsiteX0" fmla="*/ 0 w 647679"/>
              <a:gd name="connsiteY0" fmla="*/ 0 h 1572261"/>
              <a:gd name="connsiteX1" fmla="*/ 647679 w 647679"/>
              <a:gd name="connsiteY1" fmla="*/ 0 h 1572261"/>
              <a:gd name="connsiteX2" fmla="*/ 647679 w 647679"/>
              <a:gd name="connsiteY2" fmla="*/ 1572261 h 1572261"/>
              <a:gd name="connsiteX3" fmla="*/ 0 w 647679"/>
              <a:gd name="connsiteY3" fmla="*/ 1572261 h 1572261"/>
              <a:gd name="connsiteX4" fmla="*/ 0 w 647679"/>
              <a:gd name="connsiteY4" fmla="*/ 0 h 1572261"/>
              <a:gd name="connsiteX0" fmla="*/ 485775 w 647679"/>
              <a:gd name="connsiteY0" fmla="*/ 0 h 1804036"/>
              <a:gd name="connsiteX1" fmla="*/ 647679 w 647679"/>
              <a:gd name="connsiteY1" fmla="*/ 231775 h 1804036"/>
              <a:gd name="connsiteX2" fmla="*/ 647679 w 647679"/>
              <a:gd name="connsiteY2" fmla="*/ 1804036 h 1804036"/>
              <a:gd name="connsiteX3" fmla="*/ 0 w 647679"/>
              <a:gd name="connsiteY3" fmla="*/ 1804036 h 1804036"/>
              <a:gd name="connsiteX4" fmla="*/ 485775 w 647679"/>
              <a:gd name="connsiteY4" fmla="*/ 0 h 1804036"/>
              <a:gd name="connsiteX0" fmla="*/ 495300 w 647679"/>
              <a:gd name="connsiteY0" fmla="*/ 0 h 1829436"/>
              <a:gd name="connsiteX1" fmla="*/ 647679 w 647679"/>
              <a:gd name="connsiteY1" fmla="*/ 257175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495300 w 647679"/>
              <a:gd name="connsiteY0" fmla="*/ 0 h 1829436"/>
              <a:gd name="connsiteX1" fmla="*/ 622279 w 647679"/>
              <a:gd name="connsiteY1" fmla="*/ 273050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384175 w 536554"/>
              <a:gd name="connsiteY0" fmla="*/ 0 h 1829436"/>
              <a:gd name="connsiteX1" fmla="*/ 511154 w 536554"/>
              <a:gd name="connsiteY1" fmla="*/ 273050 h 1829436"/>
              <a:gd name="connsiteX2" fmla="*/ 536554 w 536554"/>
              <a:gd name="connsiteY2" fmla="*/ 1829436 h 1829436"/>
              <a:gd name="connsiteX3" fmla="*/ 0 w 536554"/>
              <a:gd name="connsiteY3" fmla="*/ 1270636 h 1829436"/>
              <a:gd name="connsiteX4" fmla="*/ 384175 w 536554"/>
              <a:gd name="connsiteY4" fmla="*/ 0 h 1829436"/>
              <a:gd name="connsiteX0" fmla="*/ 384175 w 511154"/>
              <a:gd name="connsiteY0" fmla="*/ 0 h 1883411"/>
              <a:gd name="connsiteX1" fmla="*/ 511154 w 511154"/>
              <a:gd name="connsiteY1" fmla="*/ 273050 h 1883411"/>
              <a:gd name="connsiteX2" fmla="*/ 244454 w 511154"/>
              <a:gd name="connsiteY2" fmla="*/ 1883411 h 1883411"/>
              <a:gd name="connsiteX3" fmla="*/ 0 w 511154"/>
              <a:gd name="connsiteY3" fmla="*/ 1270636 h 1883411"/>
              <a:gd name="connsiteX4" fmla="*/ 384175 w 511154"/>
              <a:gd name="connsiteY4" fmla="*/ 0 h 18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154" h="1883411">
                <a:moveTo>
                  <a:pt x="384175" y="0"/>
                </a:moveTo>
                <a:lnTo>
                  <a:pt x="511154" y="273050"/>
                </a:lnTo>
                <a:lnTo>
                  <a:pt x="244454" y="1883411"/>
                </a:lnTo>
                <a:lnTo>
                  <a:pt x="0" y="1270636"/>
                </a:lnTo>
                <a:lnTo>
                  <a:pt x="384175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рямокутник 288">
            <a:extLst>
              <a:ext uri="{FF2B5EF4-FFF2-40B4-BE49-F238E27FC236}">
                <a16:creationId xmlns:a16="http://schemas.microsoft.com/office/drawing/2014/main" id="{C18BFA43-97B1-4C28-9C93-F343786CF888}"/>
              </a:ext>
            </a:extLst>
          </p:cNvPr>
          <p:cNvSpPr/>
          <p:nvPr/>
        </p:nvSpPr>
        <p:spPr>
          <a:xfrm>
            <a:off x="7432096" y="1746406"/>
            <a:ext cx="1010918" cy="16242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18" h="1624215">
                <a:moveTo>
                  <a:pt x="288925" y="0"/>
                </a:moveTo>
                <a:lnTo>
                  <a:pt x="874393" y="0"/>
                </a:lnTo>
                <a:lnTo>
                  <a:pt x="1010918" y="1624215"/>
                </a:lnTo>
                <a:lnTo>
                  <a:pt x="0" y="1605165"/>
                </a:lnTo>
                <a:cubicBezTo>
                  <a:pt x="59267" y="1226743"/>
                  <a:pt x="223308" y="467322"/>
                  <a:pt x="288925" y="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Прямокутник 288">
            <a:extLst>
              <a:ext uri="{FF2B5EF4-FFF2-40B4-BE49-F238E27FC236}">
                <a16:creationId xmlns:a16="http://schemas.microsoft.com/office/drawing/2014/main" id="{6E4DF9B4-DE4B-4E0D-ADFB-F9DD3379AF19}"/>
              </a:ext>
            </a:extLst>
          </p:cNvPr>
          <p:cNvSpPr/>
          <p:nvPr/>
        </p:nvSpPr>
        <p:spPr>
          <a:xfrm>
            <a:off x="8302120" y="1555240"/>
            <a:ext cx="775968" cy="18147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88900 w 1010918"/>
              <a:gd name="connsiteY0" fmla="*/ 18415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88900 w 1010918"/>
              <a:gd name="connsiteY4" fmla="*/ 184150 h 1624215"/>
              <a:gd name="connsiteX0" fmla="*/ 88900 w 1010918"/>
              <a:gd name="connsiteY0" fmla="*/ 187325 h 1627390"/>
              <a:gd name="connsiteX1" fmla="*/ 471168 w 1010918"/>
              <a:gd name="connsiteY1" fmla="*/ 0 h 1627390"/>
              <a:gd name="connsiteX2" fmla="*/ 1010918 w 1010918"/>
              <a:gd name="connsiteY2" fmla="*/ 1627390 h 1627390"/>
              <a:gd name="connsiteX3" fmla="*/ 0 w 1010918"/>
              <a:gd name="connsiteY3" fmla="*/ 1608340 h 1627390"/>
              <a:gd name="connsiteX4" fmla="*/ 88900 w 1010918"/>
              <a:gd name="connsiteY4" fmla="*/ 187325 h 1627390"/>
              <a:gd name="connsiteX0" fmla="*/ 88900 w 858518"/>
              <a:gd name="connsiteY0" fmla="*/ 187325 h 1608340"/>
              <a:gd name="connsiteX1" fmla="*/ 471168 w 858518"/>
              <a:gd name="connsiteY1" fmla="*/ 0 h 1608340"/>
              <a:gd name="connsiteX2" fmla="*/ 858518 w 858518"/>
              <a:gd name="connsiteY2" fmla="*/ 1474990 h 1608340"/>
              <a:gd name="connsiteX3" fmla="*/ 0 w 858518"/>
              <a:gd name="connsiteY3" fmla="*/ 1608340 h 1608340"/>
              <a:gd name="connsiteX4" fmla="*/ 88900 w 858518"/>
              <a:gd name="connsiteY4" fmla="*/ 187325 h 1608340"/>
              <a:gd name="connsiteX0" fmla="*/ 88900 w 864868"/>
              <a:gd name="connsiteY0" fmla="*/ 187325 h 1608340"/>
              <a:gd name="connsiteX1" fmla="*/ 471168 w 864868"/>
              <a:gd name="connsiteY1" fmla="*/ 0 h 1608340"/>
              <a:gd name="connsiteX2" fmla="*/ 864868 w 864868"/>
              <a:gd name="connsiteY2" fmla="*/ 1398790 h 1608340"/>
              <a:gd name="connsiteX3" fmla="*/ 0 w 864868"/>
              <a:gd name="connsiteY3" fmla="*/ 1608340 h 1608340"/>
              <a:gd name="connsiteX4" fmla="*/ 88900 w 864868"/>
              <a:gd name="connsiteY4" fmla="*/ 187325 h 1608340"/>
              <a:gd name="connsiteX0" fmla="*/ 10432 w 786400"/>
              <a:gd name="connsiteY0" fmla="*/ 187325 h 1814715"/>
              <a:gd name="connsiteX1" fmla="*/ 392700 w 786400"/>
              <a:gd name="connsiteY1" fmla="*/ 0 h 1814715"/>
              <a:gd name="connsiteX2" fmla="*/ 786400 w 786400"/>
              <a:gd name="connsiteY2" fmla="*/ 1398790 h 1814715"/>
              <a:gd name="connsiteX3" fmla="*/ 153307 w 786400"/>
              <a:gd name="connsiteY3" fmla="*/ 1814715 h 1814715"/>
              <a:gd name="connsiteX4" fmla="*/ 10432 w 786400"/>
              <a:gd name="connsiteY4" fmla="*/ 187325 h 1814715"/>
              <a:gd name="connsiteX0" fmla="*/ 12526 w 788494"/>
              <a:gd name="connsiteY0" fmla="*/ 187325 h 1814715"/>
              <a:gd name="connsiteX1" fmla="*/ 394794 w 788494"/>
              <a:gd name="connsiteY1" fmla="*/ 0 h 1814715"/>
              <a:gd name="connsiteX2" fmla="*/ 788494 w 788494"/>
              <a:gd name="connsiteY2" fmla="*/ 1398790 h 1814715"/>
              <a:gd name="connsiteX3" fmla="*/ 155401 w 788494"/>
              <a:gd name="connsiteY3" fmla="*/ 1814715 h 1814715"/>
              <a:gd name="connsiteX4" fmla="*/ 12526 w 788494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68" h="1814715">
                <a:moveTo>
                  <a:pt x="0" y="187325"/>
                </a:moveTo>
                <a:lnTo>
                  <a:pt x="382268" y="0"/>
                </a:lnTo>
                <a:lnTo>
                  <a:pt x="775968" y="1398790"/>
                </a:lnTo>
                <a:lnTo>
                  <a:pt x="142875" y="1814715"/>
                </a:lnTo>
                <a:cubicBezTo>
                  <a:pt x="138642" y="1464868"/>
                  <a:pt x="26458" y="610197"/>
                  <a:pt x="0" y="187325"/>
                </a:cubicBez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Прямокутник 290">
            <a:extLst>
              <a:ext uri="{FF2B5EF4-FFF2-40B4-BE49-F238E27FC236}">
                <a16:creationId xmlns:a16="http://schemas.microsoft.com/office/drawing/2014/main" id="{311C9EA2-A885-4FE7-AEA4-F7E18DAD83A5}"/>
              </a:ext>
            </a:extLst>
          </p:cNvPr>
          <p:cNvSpPr/>
          <p:nvPr/>
        </p:nvSpPr>
        <p:spPr>
          <a:xfrm>
            <a:off x="7578663" y="1131941"/>
            <a:ext cx="1100068" cy="619436"/>
          </a:xfrm>
          <a:custGeom>
            <a:avLst/>
            <a:gdLst>
              <a:gd name="connsiteX0" fmla="*/ 0 w 1106418"/>
              <a:gd name="connsiteY0" fmla="*/ 0 h 348502"/>
              <a:gd name="connsiteX1" fmla="*/ 1106418 w 1106418"/>
              <a:gd name="connsiteY1" fmla="*/ 0 h 348502"/>
              <a:gd name="connsiteX2" fmla="*/ 1106418 w 1106418"/>
              <a:gd name="connsiteY2" fmla="*/ 348502 h 348502"/>
              <a:gd name="connsiteX3" fmla="*/ 0 w 1106418"/>
              <a:gd name="connsiteY3" fmla="*/ 348502 h 348502"/>
              <a:gd name="connsiteX4" fmla="*/ 0 w 1106418"/>
              <a:gd name="connsiteY4" fmla="*/ 0 h 348502"/>
              <a:gd name="connsiteX0" fmla="*/ 0 w 1106418"/>
              <a:gd name="connsiteY0" fmla="*/ 61383 h 409885"/>
              <a:gd name="connsiteX1" fmla="*/ 750818 w 1106418"/>
              <a:gd name="connsiteY1" fmla="*/ 0 h 409885"/>
              <a:gd name="connsiteX2" fmla="*/ 1106418 w 1106418"/>
              <a:gd name="connsiteY2" fmla="*/ 409885 h 409885"/>
              <a:gd name="connsiteX3" fmla="*/ 0 w 1106418"/>
              <a:gd name="connsiteY3" fmla="*/ 409885 h 409885"/>
              <a:gd name="connsiteX4" fmla="*/ 0 w 1106418"/>
              <a:gd name="connsiteY4" fmla="*/ 61383 h 409885"/>
              <a:gd name="connsiteX0" fmla="*/ 0 w 1106418"/>
              <a:gd name="connsiteY0" fmla="*/ 61383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61383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317499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137616 w 1106418"/>
              <a:gd name="connsiteY4" fmla="*/ 582280 h 610969"/>
              <a:gd name="connsiteX5" fmla="*/ 0 w 1106418"/>
              <a:gd name="connsiteY5" fmla="*/ 317499 h 610969"/>
              <a:gd name="connsiteX0" fmla="*/ 0 w 1106418"/>
              <a:gd name="connsiteY0" fmla="*/ 332316 h 625786"/>
              <a:gd name="connsiteX1" fmla="*/ 744468 w 1106418"/>
              <a:gd name="connsiteY1" fmla="*/ 0 h 625786"/>
              <a:gd name="connsiteX2" fmla="*/ 1106418 w 1106418"/>
              <a:gd name="connsiteY2" fmla="*/ 424702 h 625786"/>
              <a:gd name="connsiteX3" fmla="*/ 715433 w 1106418"/>
              <a:gd name="connsiteY3" fmla="*/ 625786 h 625786"/>
              <a:gd name="connsiteX4" fmla="*/ 137616 w 1106418"/>
              <a:gd name="connsiteY4" fmla="*/ 597097 h 625786"/>
              <a:gd name="connsiteX5" fmla="*/ 0 w 1106418"/>
              <a:gd name="connsiteY5" fmla="*/ 332316 h 625786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6418"/>
              <a:gd name="connsiteY0" fmla="*/ 332316 h 625238"/>
              <a:gd name="connsiteX1" fmla="*/ 744468 w 1106418"/>
              <a:gd name="connsiteY1" fmla="*/ 0 h 625238"/>
              <a:gd name="connsiteX2" fmla="*/ 1106418 w 1106418"/>
              <a:gd name="connsiteY2" fmla="*/ 424702 h 625238"/>
              <a:gd name="connsiteX3" fmla="*/ 721783 w 1106418"/>
              <a:gd name="connsiteY3" fmla="*/ 619436 h 625238"/>
              <a:gd name="connsiteX4" fmla="*/ 137616 w 1106418"/>
              <a:gd name="connsiteY4" fmla="*/ 597097 h 625238"/>
              <a:gd name="connsiteX5" fmla="*/ 0 w 1106418"/>
              <a:gd name="connsiteY5" fmla="*/ 332316 h 625238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4302"/>
              <a:gd name="connsiteY0" fmla="*/ 330199 h 619436"/>
              <a:gd name="connsiteX1" fmla="*/ 742352 w 1104302"/>
              <a:gd name="connsiteY1" fmla="*/ 0 h 619436"/>
              <a:gd name="connsiteX2" fmla="*/ 1104302 w 1104302"/>
              <a:gd name="connsiteY2" fmla="*/ 424702 h 619436"/>
              <a:gd name="connsiteX3" fmla="*/ 719667 w 1104302"/>
              <a:gd name="connsiteY3" fmla="*/ 619436 h 619436"/>
              <a:gd name="connsiteX4" fmla="*/ 135500 w 1104302"/>
              <a:gd name="connsiteY4" fmla="*/ 597097 h 619436"/>
              <a:gd name="connsiteX5" fmla="*/ 0 w 1104302"/>
              <a:gd name="connsiteY5" fmla="*/ 330199 h 619436"/>
              <a:gd name="connsiteX0" fmla="*/ 0 w 1100068"/>
              <a:gd name="connsiteY0" fmla="*/ 325966 h 619436"/>
              <a:gd name="connsiteX1" fmla="*/ 738118 w 1100068"/>
              <a:gd name="connsiteY1" fmla="*/ 0 h 619436"/>
              <a:gd name="connsiteX2" fmla="*/ 1100068 w 1100068"/>
              <a:gd name="connsiteY2" fmla="*/ 424702 h 619436"/>
              <a:gd name="connsiteX3" fmla="*/ 715433 w 1100068"/>
              <a:gd name="connsiteY3" fmla="*/ 619436 h 619436"/>
              <a:gd name="connsiteX4" fmla="*/ 131266 w 1100068"/>
              <a:gd name="connsiteY4" fmla="*/ 597097 h 619436"/>
              <a:gd name="connsiteX5" fmla="*/ 0 w 1100068"/>
              <a:gd name="connsiteY5" fmla="*/ 325966 h 61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68" h="619436">
                <a:moveTo>
                  <a:pt x="0" y="325966"/>
                </a:moveTo>
                <a:lnTo>
                  <a:pt x="738118" y="0"/>
                </a:lnTo>
                <a:lnTo>
                  <a:pt x="1100068" y="424702"/>
                </a:lnTo>
                <a:lnTo>
                  <a:pt x="715433" y="619436"/>
                </a:lnTo>
                <a:cubicBezTo>
                  <a:pt x="575038" y="605639"/>
                  <a:pt x="254727" y="608777"/>
                  <a:pt x="131266" y="597097"/>
                </a:cubicBezTo>
                <a:lnTo>
                  <a:pt x="0" y="325966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6" name="Пряма сполучна лінія 85">
            <a:extLst>
              <a:ext uri="{FF2B5EF4-FFF2-40B4-BE49-F238E27FC236}">
                <a16:creationId xmlns:a16="http://schemas.microsoft.com/office/drawing/2014/main" id="{3A7F31DF-06DA-413E-BAE4-6BE196845B91}"/>
              </a:ext>
            </a:extLst>
          </p:cNvPr>
          <p:cNvCxnSpPr>
            <a:cxnSpLocks/>
          </p:cNvCxnSpPr>
          <p:nvPr/>
        </p:nvCxnSpPr>
        <p:spPr>
          <a:xfrm flipH="1" flipV="1">
            <a:off x="2349504" y="958684"/>
            <a:ext cx="897046" cy="139020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39A1C749-34F4-48E4-B989-625C2F55C0DF}"/>
              </a:ext>
            </a:extLst>
          </p:cNvPr>
          <p:cNvCxnSpPr>
            <a:cxnSpLocks/>
          </p:cNvCxnSpPr>
          <p:nvPr/>
        </p:nvCxnSpPr>
        <p:spPr>
          <a:xfrm flipH="1">
            <a:off x="2306936" y="2365405"/>
            <a:ext cx="932894" cy="60191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8C33D0F9-4B57-4EF7-9200-62C4F626E7F4}"/>
              </a:ext>
            </a:extLst>
          </p:cNvPr>
          <p:cNvCxnSpPr>
            <a:cxnSpLocks/>
          </p:cNvCxnSpPr>
          <p:nvPr/>
        </p:nvCxnSpPr>
        <p:spPr>
          <a:xfrm>
            <a:off x="3226101" y="2344230"/>
            <a:ext cx="943056" cy="467063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Рівнобедрений трикутник 285">
            <a:extLst>
              <a:ext uri="{FF2B5EF4-FFF2-40B4-BE49-F238E27FC236}">
                <a16:creationId xmlns:a16="http://schemas.microsoft.com/office/drawing/2014/main" id="{25C0C86F-CD52-49DA-9792-D92A43E5F1DC}"/>
              </a:ext>
            </a:extLst>
          </p:cNvPr>
          <p:cNvSpPr/>
          <p:nvPr/>
        </p:nvSpPr>
        <p:spPr>
          <a:xfrm>
            <a:off x="2305437" y="875881"/>
            <a:ext cx="939780" cy="2561311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80" h="2561311">
                <a:moveTo>
                  <a:pt x="4595" y="2057545"/>
                </a:moveTo>
                <a:cubicBezTo>
                  <a:pt x="5942" y="1231997"/>
                  <a:pt x="-1176" y="825548"/>
                  <a:pt x="171" y="0"/>
                </a:cubicBezTo>
                <a:lnTo>
                  <a:pt x="939780" y="2561311"/>
                </a:lnTo>
                <a:lnTo>
                  <a:pt x="4595" y="2057545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Рівнобедрений трикутник 285">
            <a:extLst>
              <a:ext uri="{FF2B5EF4-FFF2-40B4-BE49-F238E27FC236}">
                <a16:creationId xmlns:a16="http://schemas.microsoft.com/office/drawing/2014/main" id="{CF0EF61D-99EF-4A24-B1B1-799A06800EDA}"/>
              </a:ext>
            </a:extLst>
          </p:cNvPr>
          <p:cNvSpPr/>
          <p:nvPr/>
        </p:nvSpPr>
        <p:spPr>
          <a:xfrm>
            <a:off x="2335444" y="878775"/>
            <a:ext cx="1837075" cy="2544378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  <a:gd name="connsiteX0" fmla="*/ 529359 w 1464544"/>
              <a:gd name="connsiteY0" fmla="*/ 1896678 h 2400444"/>
              <a:gd name="connsiteX1" fmla="*/ 2 w 1464544"/>
              <a:gd name="connsiteY1" fmla="*/ 0 h 2400444"/>
              <a:gd name="connsiteX2" fmla="*/ 1464544 w 1464544"/>
              <a:gd name="connsiteY2" fmla="*/ 2400444 h 2400444"/>
              <a:gd name="connsiteX3" fmla="*/ 529359 w 1464544"/>
              <a:gd name="connsiteY3" fmla="*/ 1896678 h 2400444"/>
              <a:gd name="connsiteX0" fmla="*/ 529359 w 1837077"/>
              <a:gd name="connsiteY0" fmla="*/ 1896678 h 1939010"/>
              <a:gd name="connsiteX1" fmla="*/ 2 w 1837077"/>
              <a:gd name="connsiteY1" fmla="*/ 0 h 1939010"/>
              <a:gd name="connsiteX2" fmla="*/ 1837077 w 1837077"/>
              <a:gd name="connsiteY2" fmla="*/ 1939010 h 1939010"/>
              <a:gd name="connsiteX3" fmla="*/ 529359 w 1837077"/>
              <a:gd name="connsiteY3" fmla="*/ 1896678 h 1939010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075" h="2544378">
                <a:moveTo>
                  <a:pt x="913532" y="2544378"/>
                </a:moveTo>
                <a:cubicBezTo>
                  <a:pt x="854554" y="2296680"/>
                  <a:pt x="160578" y="536623"/>
                  <a:pt x="0" y="0"/>
                </a:cubicBezTo>
                <a:lnTo>
                  <a:pt x="1837075" y="1939010"/>
                </a:lnTo>
                <a:lnTo>
                  <a:pt x="913532" y="2544378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D4EA8B04-1373-4C97-951A-8EF098E2378C}"/>
              </a:ext>
            </a:extLst>
          </p:cNvPr>
          <p:cNvCxnSpPr>
            <a:cxnSpLocks/>
          </p:cNvCxnSpPr>
          <p:nvPr/>
        </p:nvCxnSpPr>
        <p:spPr>
          <a:xfrm flipH="1" flipV="1">
            <a:off x="2301566" y="853444"/>
            <a:ext cx="13141" cy="20869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id="{47775CDD-8E1E-4D8F-A276-6200B82EF9C7}"/>
              </a:ext>
            </a:extLst>
          </p:cNvPr>
          <p:cNvCxnSpPr>
            <a:cxnSpLocks/>
          </p:cNvCxnSpPr>
          <p:nvPr/>
        </p:nvCxnSpPr>
        <p:spPr>
          <a:xfrm flipH="1" flipV="1">
            <a:off x="2301566" y="853444"/>
            <a:ext cx="1867591" cy="194470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6DE8F549-44CE-432D-A75C-D4CBB2914044}"/>
              </a:ext>
            </a:extLst>
          </p:cNvPr>
          <p:cNvCxnSpPr>
            <a:cxnSpLocks/>
          </p:cNvCxnSpPr>
          <p:nvPr/>
        </p:nvCxnSpPr>
        <p:spPr>
          <a:xfrm>
            <a:off x="2319785" y="2948586"/>
            <a:ext cx="915310" cy="47237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>
            <a:extLst>
              <a:ext uri="{FF2B5EF4-FFF2-40B4-BE49-F238E27FC236}">
                <a16:creationId xmlns:a16="http://schemas.microsoft.com/office/drawing/2014/main" id="{3E00D301-4EEE-4079-A00F-DC24D5117105}"/>
              </a:ext>
            </a:extLst>
          </p:cNvPr>
          <p:cNvCxnSpPr>
            <a:cxnSpLocks/>
          </p:cNvCxnSpPr>
          <p:nvPr/>
        </p:nvCxnSpPr>
        <p:spPr>
          <a:xfrm flipV="1">
            <a:off x="3247635" y="2814445"/>
            <a:ext cx="925358" cy="59890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D79D2BA3-193A-4110-A215-350E5DBAB7D5}"/>
              </a:ext>
            </a:extLst>
          </p:cNvPr>
          <p:cNvCxnSpPr>
            <a:cxnSpLocks/>
          </p:cNvCxnSpPr>
          <p:nvPr/>
        </p:nvCxnSpPr>
        <p:spPr>
          <a:xfrm flipH="1" flipV="1">
            <a:off x="2327409" y="915786"/>
            <a:ext cx="911229" cy="247756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A26F5F32-88C5-4BB1-BB12-2D465F8A3A84}"/>
              </a:ext>
            </a:extLst>
          </p:cNvPr>
          <p:cNvCxnSpPr>
            <a:cxnSpLocks/>
          </p:cNvCxnSpPr>
          <p:nvPr/>
        </p:nvCxnSpPr>
        <p:spPr>
          <a:xfrm flipV="1">
            <a:off x="7578570" y="1135420"/>
            <a:ext cx="726143" cy="32363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17E289B8-372E-4827-BDD5-E30F8DC43C7F}"/>
              </a:ext>
            </a:extLst>
          </p:cNvPr>
          <p:cNvCxnSpPr>
            <a:cxnSpLocks/>
          </p:cNvCxnSpPr>
          <p:nvPr/>
        </p:nvCxnSpPr>
        <p:spPr>
          <a:xfrm flipH="1" flipV="1">
            <a:off x="8317414" y="1142721"/>
            <a:ext cx="361317" cy="4064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E255372F-35CF-4ECC-85A9-531605115983}"/>
              </a:ext>
            </a:extLst>
          </p:cNvPr>
          <p:cNvCxnSpPr>
            <a:cxnSpLocks/>
          </p:cNvCxnSpPr>
          <p:nvPr/>
        </p:nvCxnSpPr>
        <p:spPr>
          <a:xfrm flipH="1" flipV="1">
            <a:off x="7580325" y="1471756"/>
            <a:ext cx="128719" cy="27141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08A2F57B-056D-4482-888F-7A264E3501AF}"/>
              </a:ext>
            </a:extLst>
          </p:cNvPr>
          <p:cNvCxnSpPr>
            <a:cxnSpLocks/>
          </p:cNvCxnSpPr>
          <p:nvPr/>
        </p:nvCxnSpPr>
        <p:spPr>
          <a:xfrm flipH="1" flipV="1">
            <a:off x="7730546" y="1746849"/>
            <a:ext cx="570028" cy="388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сполучна лінія 99">
            <a:extLst>
              <a:ext uri="{FF2B5EF4-FFF2-40B4-BE49-F238E27FC236}">
                <a16:creationId xmlns:a16="http://schemas.microsoft.com/office/drawing/2014/main" id="{5A66C86B-5561-4E94-837E-EC5020C4C279}"/>
              </a:ext>
            </a:extLst>
          </p:cNvPr>
          <p:cNvCxnSpPr>
            <a:cxnSpLocks/>
          </p:cNvCxnSpPr>
          <p:nvPr/>
        </p:nvCxnSpPr>
        <p:spPr>
          <a:xfrm flipH="1">
            <a:off x="8301094" y="1557492"/>
            <a:ext cx="377637" cy="1932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8BD535C8-09B8-4661-B567-E19F054E0697}"/>
              </a:ext>
            </a:extLst>
          </p:cNvPr>
          <p:cNvCxnSpPr>
            <a:cxnSpLocks/>
          </p:cNvCxnSpPr>
          <p:nvPr/>
        </p:nvCxnSpPr>
        <p:spPr>
          <a:xfrm flipH="1" flipV="1">
            <a:off x="8685067" y="1556644"/>
            <a:ext cx="381744" cy="137753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 сполучна лінія 101">
            <a:extLst>
              <a:ext uri="{FF2B5EF4-FFF2-40B4-BE49-F238E27FC236}">
                <a16:creationId xmlns:a16="http://schemas.microsoft.com/office/drawing/2014/main" id="{176D03F7-8C05-47AF-BE45-2654E0F3C399}"/>
              </a:ext>
            </a:extLst>
          </p:cNvPr>
          <p:cNvCxnSpPr>
            <a:cxnSpLocks/>
          </p:cNvCxnSpPr>
          <p:nvPr/>
        </p:nvCxnSpPr>
        <p:spPr>
          <a:xfrm flipH="1" flipV="1">
            <a:off x="8303855" y="1759106"/>
            <a:ext cx="140737" cy="15934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102">
            <a:extLst>
              <a:ext uri="{FF2B5EF4-FFF2-40B4-BE49-F238E27FC236}">
                <a16:creationId xmlns:a16="http://schemas.microsoft.com/office/drawing/2014/main" id="{23C712D4-F3FB-4F5E-B00D-9613C55BEF84}"/>
              </a:ext>
            </a:extLst>
          </p:cNvPr>
          <p:cNvCxnSpPr>
            <a:cxnSpLocks/>
          </p:cNvCxnSpPr>
          <p:nvPr/>
        </p:nvCxnSpPr>
        <p:spPr>
          <a:xfrm flipV="1">
            <a:off x="7430122" y="1759107"/>
            <a:ext cx="284383" cy="15934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30380A0E-CF60-4C43-92EF-240D3D67544E}"/>
              </a:ext>
            </a:extLst>
          </p:cNvPr>
          <p:cNvCxnSpPr>
            <a:cxnSpLocks/>
          </p:cNvCxnSpPr>
          <p:nvPr/>
        </p:nvCxnSpPr>
        <p:spPr>
          <a:xfrm flipV="1">
            <a:off x="7201675" y="1460420"/>
            <a:ext cx="373834" cy="127024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69AF4ABE-09E7-47D7-9E24-F7977E32749F}"/>
              </a:ext>
            </a:extLst>
          </p:cNvPr>
          <p:cNvCxnSpPr>
            <a:cxnSpLocks/>
          </p:cNvCxnSpPr>
          <p:nvPr/>
        </p:nvCxnSpPr>
        <p:spPr>
          <a:xfrm flipH="1" flipV="1">
            <a:off x="7202907" y="2736411"/>
            <a:ext cx="224154" cy="61538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сполучна лінія 105">
            <a:extLst>
              <a:ext uri="{FF2B5EF4-FFF2-40B4-BE49-F238E27FC236}">
                <a16:creationId xmlns:a16="http://schemas.microsoft.com/office/drawing/2014/main" id="{9FEB5008-7EF3-4DDF-80A9-D4A79D11412F}"/>
              </a:ext>
            </a:extLst>
          </p:cNvPr>
          <p:cNvCxnSpPr>
            <a:cxnSpLocks/>
          </p:cNvCxnSpPr>
          <p:nvPr/>
        </p:nvCxnSpPr>
        <p:spPr>
          <a:xfrm flipH="1" flipV="1">
            <a:off x="7439100" y="3355044"/>
            <a:ext cx="1003751" cy="1341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 сполучна лінія 106">
            <a:extLst>
              <a:ext uri="{FF2B5EF4-FFF2-40B4-BE49-F238E27FC236}">
                <a16:creationId xmlns:a16="http://schemas.microsoft.com/office/drawing/2014/main" id="{1B9F66EC-D449-4AC6-9195-E2A4DE3AD798}"/>
              </a:ext>
            </a:extLst>
          </p:cNvPr>
          <p:cNvCxnSpPr>
            <a:cxnSpLocks/>
          </p:cNvCxnSpPr>
          <p:nvPr/>
        </p:nvCxnSpPr>
        <p:spPr>
          <a:xfrm flipH="1">
            <a:off x="8442851" y="2941697"/>
            <a:ext cx="623962" cy="4267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B315CDDE-875A-4BD1-9500-520A779A5D20}"/>
              </a:ext>
            </a:extLst>
          </p:cNvPr>
          <p:cNvCxnSpPr>
            <a:cxnSpLocks/>
          </p:cNvCxnSpPr>
          <p:nvPr/>
        </p:nvCxnSpPr>
        <p:spPr>
          <a:xfrm flipV="1">
            <a:off x="5017252" y="1346378"/>
            <a:ext cx="596900" cy="138329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 сполучна лінія 119">
            <a:extLst>
              <a:ext uri="{FF2B5EF4-FFF2-40B4-BE49-F238E27FC236}">
                <a16:creationId xmlns:a16="http://schemas.microsoft.com/office/drawing/2014/main" id="{4CF70AC7-5F07-42C0-BA96-A86A40DCA9BA}"/>
              </a:ext>
            </a:extLst>
          </p:cNvPr>
          <p:cNvCxnSpPr>
            <a:cxnSpLocks/>
          </p:cNvCxnSpPr>
          <p:nvPr/>
        </p:nvCxnSpPr>
        <p:spPr>
          <a:xfrm flipV="1">
            <a:off x="5012476" y="2729668"/>
            <a:ext cx="1345700" cy="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9298DF8A-FA65-419C-B47E-616E3665AACE}"/>
              </a:ext>
            </a:extLst>
          </p:cNvPr>
          <p:cNvCxnSpPr>
            <a:cxnSpLocks/>
          </p:cNvCxnSpPr>
          <p:nvPr/>
        </p:nvCxnSpPr>
        <p:spPr>
          <a:xfrm flipH="1">
            <a:off x="4399048" y="2721593"/>
            <a:ext cx="636638" cy="41214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кутник 291">
            <a:extLst>
              <a:ext uri="{FF2B5EF4-FFF2-40B4-BE49-F238E27FC236}">
                <a16:creationId xmlns:a16="http://schemas.microsoft.com/office/drawing/2014/main" id="{4069E051-F023-4F4B-BBD4-518C4CA1A34D}"/>
              </a:ext>
            </a:extLst>
          </p:cNvPr>
          <p:cNvSpPr/>
          <p:nvPr/>
        </p:nvSpPr>
        <p:spPr>
          <a:xfrm>
            <a:off x="4399047" y="1743507"/>
            <a:ext cx="1988439" cy="1390227"/>
          </a:xfrm>
          <a:custGeom>
            <a:avLst/>
            <a:gdLst>
              <a:gd name="connsiteX0" fmla="*/ 0 w 1996906"/>
              <a:gd name="connsiteY0" fmla="*/ 0 h 1356360"/>
              <a:gd name="connsiteX1" fmla="*/ 1996906 w 1996906"/>
              <a:gd name="connsiteY1" fmla="*/ 0 h 1356360"/>
              <a:gd name="connsiteX2" fmla="*/ 1996906 w 1996906"/>
              <a:gd name="connsiteY2" fmla="*/ 1356360 h 1356360"/>
              <a:gd name="connsiteX3" fmla="*/ 0 w 1996906"/>
              <a:gd name="connsiteY3" fmla="*/ 1356360 h 1356360"/>
              <a:gd name="connsiteX4" fmla="*/ 0 w 1996906"/>
              <a:gd name="connsiteY4" fmla="*/ 0 h 1356360"/>
              <a:gd name="connsiteX0" fmla="*/ 554566 w 1996906"/>
              <a:gd name="connsiteY0" fmla="*/ 0 h 1364827"/>
              <a:gd name="connsiteX1" fmla="*/ 1996906 w 1996906"/>
              <a:gd name="connsiteY1" fmla="*/ 8467 h 1364827"/>
              <a:gd name="connsiteX2" fmla="*/ 1996906 w 1996906"/>
              <a:gd name="connsiteY2" fmla="*/ 1364827 h 1364827"/>
              <a:gd name="connsiteX3" fmla="*/ 0 w 1996906"/>
              <a:gd name="connsiteY3" fmla="*/ 1364827 h 1364827"/>
              <a:gd name="connsiteX4" fmla="*/ 554566 w 1996906"/>
              <a:gd name="connsiteY4" fmla="*/ 0 h 1364827"/>
              <a:gd name="connsiteX0" fmla="*/ 592666 w 1996906"/>
              <a:gd name="connsiteY0" fmla="*/ 0 h 1390227"/>
              <a:gd name="connsiteX1" fmla="*/ 1996906 w 1996906"/>
              <a:gd name="connsiteY1" fmla="*/ 33867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96906"/>
              <a:gd name="connsiteY0" fmla="*/ 0 h 1390227"/>
              <a:gd name="connsiteX1" fmla="*/ 1988439 w 1996906"/>
              <a:gd name="connsiteY1" fmla="*/ 4234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88449"/>
              <a:gd name="connsiteY0" fmla="*/ 0 h 1390227"/>
              <a:gd name="connsiteX1" fmla="*/ 1988439 w 1988449"/>
              <a:gd name="connsiteY1" fmla="*/ 4234 h 1390227"/>
              <a:gd name="connsiteX2" fmla="*/ 1416940 w 1988449"/>
              <a:gd name="connsiteY2" fmla="*/ 1390227 h 1390227"/>
              <a:gd name="connsiteX3" fmla="*/ 0 w 1988449"/>
              <a:gd name="connsiteY3" fmla="*/ 1390227 h 1390227"/>
              <a:gd name="connsiteX4" fmla="*/ 592666 w 1988449"/>
              <a:gd name="connsiteY4" fmla="*/ 0 h 1390227"/>
              <a:gd name="connsiteX0" fmla="*/ 592666 w 1988450"/>
              <a:gd name="connsiteY0" fmla="*/ 0 h 1390227"/>
              <a:gd name="connsiteX1" fmla="*/ 1988439 w 1988450"/>
              <a:gd name="connsiteY1" fmla="*/ 4234 h 1390227"/>
              <a:gd name="connsiteX2" fmla="*/ 1416940 w 1988450"/>
              <a:gd name="connsiteY2" fmla="*/ 1390227 h 1390227"/>
              <a:gd name="connsiteX3" fmla="*/ 0 w 1988450"/>
              <a:gd name="connsiteY3" fmla="*/ 1390227 h 1390227"/>
              <a:gd name="connsiteX4" fmla="*/ 592666 w 1988450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39" h="1390227">
                <a:moveTo>
                  <a:pt x="592666" y="0"/>
                </a:moveTo>
                <a:lnTo>
                  <a:pt x="1988439" y="4234"/>
                </a:lnTo>
                <a:cubicBezTo>
                  <a:pt x="1860027" y="394266"/>
                  <a:pt x="1507251" y="1076396"/>
                  <a:pt x="1416940" y="1390227"/>
                </a:cubicBezTo>
                <a:lnTo>
                  <a:pt x="0" y="1390227"/>
                </a:lnTo>
                <a:lnTo>
                  <a:pt x="592666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кутник 292">
            <a:extLst>
              <a:ext uri="{FF2B5EF4-FFF2-40B4-BE49-F238E27FC236}">
                <a16:creationId xmlns:a16="http://schemas.microsoft.com/office/drawing/2014/main" id="{67477371-B4B1-4D17-9885-A271DDBC1B7C}"/>
              </a:ext>
            </a:extLst>
          </p:cNvPr>
          <p:cNvSpPr/>
          <p:nvPr/>
        </p:nvSpPr>
        <p:spPr>
          <a:xfrm>
            <a:off x="5029336" y="1344405"/>
            <a:ext cx="1906797" cy="395360"/>
          </a:xfrm>
          <a:custGeom>
            <a:avLst/>
            <a:gdLst>
              <a:gd name="connsiteX0" fmla="*/ 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90044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34799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65150 w 1906797"/>
              <a:gd name="connsiteY0" fmla="*/ 0 h 395360"/>
              <a:gd name="connsiteX1" fmla="*/ 1906797 w 1906797"/>
              <a:gd name="connsiteY1" fmla="*/ 9525 h 395360"/>
              <a:gd name="connsiteX2" fmla="*/ 1354347 w 1906797"/>
              <a:gd name="connsiteY2" fmla="*/ 395360 h 395360"/>
              <a:gd name="connsiteX3" fmla="*/ 0 w 1906797"/>
              <a:gd name="connsiteY3" fmla="*/ 382660 h 395360"/>
              <a:gd name="connsiteX4" fmla="*/ 565150 w 1906797"/>
              <a:gd name="connsiteY4" fmla="*/ 0 h 3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797" h="395360">
                <a:moveTo>
                  <a:pt x="565150" y="0"/>
                </a:moveTo>
                <a:lnTo>
                  <a:pt x="1906797" y="9525"/>
                </a:lnTo>
                <a:lnTo>
                  <a:pt x="1354347" y="395360"/>
                </a:lnTo>
                <a:lnTo>
                  <a:pt x="0" y="382660"/>
                </a:lnTo>
                <a:lnTo>
                  <a:pt x="565150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Прямокутник 293">
            <a:extLst>
              <a:ext uri="{FF2B5EF4-FFF2-40B4-BE49-F238E27FC236}">
                <a16:creationId xmlns:a16="http://schemas.microsoft.com/office/drawing/2014/main" id="{AF0C832C-AC0B-4A54-9A8B-D6BEF52925C2}"/>
              </a:ext>
            </a:extLst>
          </p:cNvPr>
          <p:cNvSpPr/>
          <p:nvPr/>
        </p:nvSpPr>
        <p:spPr>
          <a:xfrm>
            <a:off x="5830950" y="1364153"/>
            <a:ext cx="1117883" cy="1746248"/>
          </a:xfrm>
          <a:custGeom>
            <a:avLst/>
            <a:gdLst>
              <a:gd name="connsiteX0" fmla="*/ 0 w 1105183"/>
              <a:gd name="connsiteY0" fmla="*/ 0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0 w 1105183"/>
              <a:gd name="connsiteY4" fmla="*/ 0 h 1724023"/>
              <a:gd name="connsiteX0" fmla="*/ 568325 w 1105183"/>
              <a:gd name="connsiteY0" fmla="*/ 339725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568325 w 1105183"/>
              <a:gd name="connsiteY4" fmla="*/ 339725 h 1724023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1105183 w 1117883"/>
              <a:gd name="connsiteY2" fmla="*/ 174624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883" h="1746248">
                <a:moveTo>
                  <a:pt x="568325" y="361950"/>
                </a:moveTo>
                <a:lnTo>
                  <a:pt x="1117883" y="0"/>
                </a:lnTo>
                <a:cubicBezTo>
                  <a:pt x="1031100" y="305858"/>
                  <a:pt x="601416" y="1180040"/>
                  <a:pt x="559083" y="1358898"/>
                </a:cubicBezTo>
                <a:lnTo>
                  <a:pt x="0" y="1746248"/>
                </a:lnTo>
                <a:lnTo>
                  <a:pt x="568325" y="36195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5" name="Пряма сполучна лінія 124">
            <a:extLst>
              <a:ext uri="{FF2B5EF4-FFF2-40B4-BE49-F238E27FC236}">
                <a16:creationId xmlns:a16="http://schemas.microsoft.com/office/drawing/2014/main" id="{EEED7567-9345-49CA-B12B-1D72D4117050}"/>
              </a:ext>
            </a:extLst>
          </p:cNvPr>
          <p:cNvCxnSpPr>
            <a:cxnSpLocks/>
          </p:cNvCxnSpPr>
          <p:nvPr/>
        </p:nvCxnSpPr>
        <p:spPr>
          <a:xfrm flipV="1">
            <a:off x="4399048" y="1750445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 сполучна лінія 125">
            <a:extLst>
              <a:ext uri="{FF2B5EF4-FFF2-40B4-BE49-F238E27FC236}">
                <a16:creationId xmlns:a16="http://schemas.microsoft.com/office/drawing/2014/main" id="{FD9D268A-03C9-409A-BD48-650B0BFB46DC}"/>
              </a:ext>
            </a:extLst>
          </p:cNvPr>
          <p:cNvCxnSpPr>
            <a:cxnSpLocks/>
          </p:cNvCxnSpPr>
          <p:nvPr/>
        </p:nvCxnSpPr>
        <p:spPr>
          <a:xfrm flipV="1">
            <a:off x="5799055" y="1750445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 сполучна лінія 126">
            <a:extLst>
              <a:ext uri="{FF2B5EF4-FFF2-40B4-BE49-F238E27FC236}">
                <a16:creationId xmlns:a16="http://schemas.microsoft.com/office/drawing/2014/main" id="{9504849C-1A63-447E-9191-19CFE063B9C5}"/>
              </a:ext>
            </a:extLst>
          </p:cNvPr>
          <p:cNvCxnSpPr>
            <a:cxnSpLocks/>
          </p:cNvCxnSpPr>
          <p:nvPr/>
        </p:nvCxnSpPr>
        <p:spPr>
          <a:xfrm flipV="1">
            <a:off x="6372561" y="1355068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 сполучна лінія 128">
            <a:extLst>
              <a:ext uri="{FF2B5EF4-FFF2-40B4-BE49-F238E27FC236}">
                <a16:creationId xmlns:a16="http://schemas.microsoft.com/office/drawing/2014/main" id="{03E87C9C-4BB0-4FD4-A29E-2B04BB9DC102}"/>
              </a:ext>
            </a:extLst>
          </p:cNvPr>
          <p:cNvCxnSpPr>
            <a:cxnSpLocks/>
          </p:cNvCxnSpPr>
          <p:nvPr/>
        </p:nvCxnSpPr>
        <p:spPr>
          <a:xfrm flipV="1">
            <a:off x="4406334" y="3133735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>
            <a:extLst>
              <a:ext uri="{FF2B5EF4-FFF2-40B4-BE49-F238E27FC236}">
                <a16:creationId xmlns:a16="http://schemas.microsoft.com/office/drawing/2014/main" id="{E1EBFADB-B160-4E06-BF45-8A8C55E27B15}"/>
              </a:ext>
            </a:extLst>
          </p:cNvPr>
          <p:cNvCxnSpPr>
            <a:cxnSpLocks/>
          </p:cNvCxnSpPr>
          <p:nvPr/>
        </p:nvCxnSpPr>
        <p:spPr>
          <a:xfrm flipV="1">
            <a:off x="5010333" y="1746406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 сполучна лінія 130">
            <a:extLst>
              <a:ext uri="{FF2B5EF4-FFF2-40B4-BE49-F238E27FC236}">
                <a16:creationId xmlns:a16="http://schemas.microsoft.com/office/drawing/2014/main" id="{7E9884FE-8593-46FF-86D5-35EC12EFE22B}"/>
              </a:ext>
            </a:extLst>
          </p:cNvPr>
          <p:cNvCxnSpPr>
            <a:cxnSpLocks/>
          </p:cNvCxnSpPr>
          <p:nvPr/>
        </p:nvCxnSpPr>
        <p:spPr>
          <a:xfrm flipV="1">
            <a:off x="5605510" y="1348082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id="{2D1D94F9-A88A-4D1E-8A04-586B9429C942}"/>
              </a:ext>
            </a:extLst>
          </p:cNvPr>
          <p:cNvCxnSpPr>
            <a:cxnSpLocks/>
          </p:cNvCxnSpPr>
          <p:nvPr/>
        </p:nvCxnSpPr>
        <p:spPr>
          <a:xfrm flipH="1">
            <a:off x="5010333" y="1343009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сполучна лінія 134">
            <a:extLst>
              <a:ext uri="{FF2B5EF4-FFF2-40B4-BE49-F238E27FC236}">
                <a16:creationId xmlns:a16="http://schemas.microsoft.com/office/drawing/2014/main" id="{AFBE4187-5FAD-4A45-AE94-FDC29644F598}"/>
              </a:ext>
            </a:extLst>
          </p:cNvPr>
          <p:cNvCxnSpPr>
            <a:cxnSpLocks/>
          </p:cNvCxnSpPr>
          <p:nvPr/>
        </p:nvCxnSpPr>
        <p:spPr>
          <a:xfrm flipH="1">
            <a:off x="6364270" y="1351239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135">
            <a:extLst>
              <a:ext uri="{FF2B5EF4-FFF2-40B4-BE49-F238E27FC236}">
                <a16:creationId xmlns:a16="http://schemas.microsoft.com/office/drawing/2014/main" id="{E5BEB825-3F94-499E-BCD0-F2F2574F327B}"/>
              </a:ext>
            </a:extLst>
          </p:cNvPr>
          <p:cNvCxnSpPr>
            <a:cxnSpLocks/>
          </p:cNvCxnSpPr>
          <p:nvPr/>
        </p:nvCxnSpPr>
        <p:spPr>
          <a:xfrm flipH="1">
            <a:off x="5785669" y="2725406"/>
            <a:ext cx="596885" cy="41127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56263C06-3D0B-4F91-B69E-A6A0C106B1E6}"/>
              </a:ext>
            </a:extLst>
          </p:cNvPr>
          <p:cNvCxnSpPr>
            <a:cxnSpLocks/>
          </p:cNvCxnSpPr>
          <p:nvPr/>
        </p:nvCxnSpPr>
        <p:spPr>
          <a:xfrm>
            <a:off x="4296976" y="459053"/>
            <a:ext cx="0" cy="6059734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 сполучна лінія 211">
            <a:extLst>
              <a:ext uri="{FF2B5EF4-FFF2-40B4-BE49-F238E27FC236}">
                <a16:creationId xmlns:a16="http://schemas.microsoft.com/office/drawing/2014/main" id="{A661C161-2BB3-4CCE-AFB1-A8A888E6DF6B}"/>
              </a:ext>
            </a:extLst>
          </p:cNvPr>
          <p:cNvCxnSpPr>
            <a:cxnSpLocks/>
          </p:cNvCxnSpPr>
          <p:nvPr/>
        </p:nvCxnSpPr>
        <p:spPr>
          <a:xfrm>
            <a:off x="7084421" y="492132"/>
            <a:ext cx="0" cy="6026655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 сполучна лінія 214">
            <a:extLst>
              <a:ext uri="{FF2B5EF4-FFF2-40B4-BE49-F238E27FC236}">
                <a16:creationId xmlns:a16="http://schemas.microsoft.com/office/drawing/2014/main" id="{262DA75B-E928-43F9-BF46-890AD6055CD6}"/>
              </a:ext>
            </a:extLst>
          </p:cNvPr>
          <p:cNvCxnSpPr>
            <a:cxnSpLocks/>
          </p:cNvCxnSpPr>
          <p:nvPr/>
        </p:nvCxnSpPr>
        <p:spPr>
          <a:xfrm>
            <a:off x="9198357" y="459053"/>
            <a:ext cx="0" cy="6059734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 сполучна лінія 217">
            <a:extLst>
              <a:ext uri="{FF2B5EF4-FFF2-40B4-BE49-F238E27FC236}">
                <a16:creationId xmlns:a16="http://schemas.microsoft.com/office/drawing/2014/main" id="{E40F1299-47F2-446E-A470-EA0A36F0343C}"/>
              </a:ext>
            </a:extLst>
          </p:cNvPr>
          <p:cNvCxnSpPr>
            <a:cxnSpLocks/>
          </p:cNvCxnSpPr>
          <p:nvPr/>
        </p:nvCxnSpPr>
        <p:spPr>
          <a:xfrm flipH="1">
            <a:off x="0" y="3625800"/>
            <a:ext cx="12041019" cy="0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Прямокутник: округлені кути 222">
            <a:extLst>
              <a:ext uri="{FF2B5EF4-FFF2-40B4-BE49-F238E27FC236}">
                <a16:creationId xmlns:a16="http://schemas.microsoft.com/office/drawing/2014/main" id="{54AD5743-13EA-44C0-8AF4-37A5C52197B2}"/>
              </a:ext>
            </a:extLst>
          </p:cNvPr>
          <p:cNvSpPr/>
          <p:nvPr/>
        </p:nvSpPr>
        <p:spPr>
          <a:xfrm>
            <a:off x="88507" y="3705235"/>
            <a:ext cx="2340037" cy="515768"/>
          </a:xfrm>
          <a:prstGeom prst="roundRect">
            <a:avLst/>
          </a:prstGeom>
          <a:solidFill>
            <a:srgbClr val="696969"/>
          </a:solidFill>
          <a:ln w="5715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Вершини (В)</a:t>
            </a:r>
          </a:p>
        </p:txBody>
      </p:sp>
      <p:cxnSp>
        <p:nvCxnSpPr>
          <p:cNvPr id="226" name="Пряма сполучна лінія 225">
            <a:extLst>
              <a:ext uri="{FF2B5EF4-FFF2-40B4-BE49-F238E27FC236}">
                <a16:creationId xmlns:a16="http://schemas.microsoft.com/office/drawing/2014/main" id="{530C897A-3281-4774-9685-1EB895194C9A}"/>
              </a:ext>
            </a:extLst>
          </p:cNvPr>
          <p:cNvCxnSpPr>
            <a:cxnSpLocks/>
          </p:cNvCxnSpPr>
          <p:nvPr/>
        </p:nvCxnSpPr>
        <p:spPr>
          <a:xfrm flipH="1">
            <a:off x="2" y="4377968"/>
            <a:ext cx="12041017" cy="0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Прямокутник: округлені кути 229">
            <a:extLst>
              <a:ext uri="{FF2B5EF4-FFF2-40B4-BE49-F238E27FC236}">
                <a16:creationId xmlns:a16="http://schemas.microsoft.com/office/drawing/2014/main" id="{7ED5F97A-6EA8-4476-BDEA-E37FA97E32FA}"/>
              </a:ext>
            </a:extLst>
          </p:cNvPr>
          <p:cNvSpPr/>
          <p:nvPr/>
        </p:nvSpPr>
        <p:spPr>
          <a:xfrm>
            <a:off x="104468" y="4496552"/>
            <a:ext cx="2245036" cy="499014"/>
          </a:xfrm>
          <a:prstGeom prst="roundRect">
            <a:avLst/>
          </a:prstGeom>
          <a:solidFill>
            <a:srgbClr val="696969"/>
          </a:solidFill>
          <a:ln w="5715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Грані (Г)</a:t>
            </a:r>
          </a:p>
        </p:txBody>
      </p:sp>
      <p:cxnSp>
        <p:nvCxnSpPr>
          <p:cNvPr id="231" name="Пряма сполучна лінія 230">
            <a:extLst>
              <a:ext uri="{FF2B5EF4-FFF2-40B4-BE49-F238E27FC236}">
                <a16:creationId xmlns:a16="http://schemas.microsoft.com/office/drawing/2014/main" id="{04AC2454-F4D8-4004-BBEB-5039FD079B24}"/>
              </a:ext>
            </a:extLst>
          </p:cNvPr>
          <p:cNvCxnSpPr>
            <a:cxnSpLocks/>
          </p:cNvCxnSpPr>
          <p:nvPr/>
        </p:nvCxnSpPr>
        <p:spPr>
          <a:xfrm flipH="1">
            <a:off x="-37773" y="5139968"/>
            <a:ext cx="12078792" cy="0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кутник: округлені кути 233">
            <a:extLst>
              <a:ext uri="{FF2B5EF4-FFF2-40B4-BE49-F238E27FC236}">
                <a16:creationId xmlns:a16="http://schemas.microsoft.com/office/drawing/2014/main" id="{FD2FF1F0-2DC3-4334-972C-3D689D4CC941}"/>
              </a:ext>
            </a:extLst>
          </p:cNvPr>
          <p:cNvSpPr/>
          <p:nvPr/>
        </p:nvSpPr>
        <p:spPr>
          <a:xfrm>
            <a:off x="105286" y="5281547"/>
            <a:ext cx="2245036" cy="499014"/>
          </a:xfrm>
          <a:prstGeom prst="roundRect">
            <a:avLst/>
          </a:prstGeom>
          <a:solidFill>
            <a:srgbClr val="696969"/>
          </a:solidFill>
          <a:ln w="5715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Ребра (Р)</a:t>
            </a:r>
          </a:p>
        </p:txBody>
      </p:sp>
      <p:cxnSp>
        <p:nvCxnSpPr>
          <p:cNvPr id="235" name="Пряма сполучна лінія 234">
            <a:extLst>
              <a:ext uri="{FF2B5EF4-FFF2-40B4-BE49-F238E27FC236}">
                <a16:creationId xmlns:a16="http://schemas.microsoft.com/office/drawing/2014/main" id="{482414BA-F302-40AA-B750-5EFD2F8A70FC}"/>
              </a:ext>
            </a:extLst>
          </p:cNvPr>
          <p:cNvCxnSpPr>
            <a:cxnSpLocks/>
          </p:cNvCxnSpPr>
          <p:nvPr/>
        </p:nvCxnSpPr>
        <p:spPr>
          <a:xfrm flipH="1">
            <a:off x="10176" y="5951129"/>
            <a:ext cx="12030843" cy="0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Прямокутник: округлені кути 235">
            <a:extLst>
              <a:ext uri="{FF2B5EF4-FFF2-40B4-BE49-F238E27FC236}">
                <a16:creationId xmlns:a16="http://schemas.microsoft.com/office/drawing/2014/main" id="{F698B733-15D2-4798-953B-71199D7109A3}"/>
              </a:ext>
            </a:extLst>
          </p:cNvPr>
          <p:cNvSpPr/>
          <p:nvPr/>
        </p:nvSpPr>
        <p:spPr>
          <a:xfrm>
            <a:off x="104468" y="6097066"/>
            <a:ext cx="2245036" cy="499014"/>
          </a:xfrm>
          <a:prstGeom prst="roundRect">
            <a:avLst/>
          </a:prstGeom>
          <a:solidFill>
            <a:srgbClr val="696969"/>
          </a:solidFill>
          <a:ln w="5715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+ Г - Р</a:t>
            </a:r>
          </a:p>
        </p:txBody>
      </p:sp>
      <p:pic>
        <p:nvPicPr>
          <p:cNvPr id="238" name="Рисунок 237">
            <a:extLst>
              <a:ext uri="{FF2B5EF4-FFF2-40B4-BE49-F238E27FC236}">
                <a16:creationId xmlns:a16="http://schemas.microsoft.com/office/drawing/2014/main" id="{66BC095E-6EC3-4450-AD17-C4B127B8B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39" name="Прямокутник: округлені кути 238">
            <a:extLst>
              <a:ext uri="{FF2B5EF4-FFF2-40B4-BE49-F238E27FC236}">
                <a16:creationId xmlns:a16="http://schemas.microsoft.com/office/drawing/2014/main" id="{8E07797B-9910-4AA7-ACD7-A615048C57CB}"/>
              </a:ext>
            </a:extLst>
          </p:cNvPr>
          <p:cNvSpPr/>
          <p:nvPr/>
        </p:nvSpPr>
        <p:spPr>
          <a:xfrm>
            <a:off x="2778169" y="3702769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1" name="Прямокутник: округлені кути 240">
            <a:extLst>
              <a:ext uri="{FF2B5EF4-FFF2-40B4-BE49-F238E27FC236}">
                <a16:creationId xmlns:a16="http://schemas.microsoft.com/office/drawing/2014/main" id="{4FF6C16C-ABEC-4769-BC56-82B52965E3D7}"/>
              </a:ext>
            </a:extLst>
          </p:cNvPr>
          <p:cNvSpPr/>
          <p:nvPr/>
        </p:nvSpPr>
        <p:spPr>
          <a:xfrm>
            <a:off x="2783023" y="4495574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3" name="Прямокутник: округлені кути 242">
            <a:extLst>
              <a:ext uri="{FF2B5EF4-FFF2-40B4-BE49-F238E27FC236}">
                <a16:creationId xmlns:a16="http://schemas.microsoft.com/office/drawing/2014/main" id="{AE5C3FBE-429C-4A91-8222-9887F6339301}"/>
              </a:ext>
            </a:extLst>
          </p:cNvPr>
          <p:cNvSpPr/>
          <p:nvPr/>
        </p:nvSpPr>
        <p:spPr>
          <a:xfrm>
            <a:off x="2778169" y="5273170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247" name="Прямокутник: округлені кути 246">
            <a:extLst>
              <a:ext uri="{FF2B5EF4-FFF2-40B4-BE49-F238E27FC236}">
                <a16:creationId xmlns:a16="http://schemas.microsoft.com/office/drawing/2014/main" id="{62193221-2218-4F9E-88D8-D13DCFD4D09E}"/>
              </a:ext>
            </a:extLst>
          </p:cNvPr>
          <p:cNvSpPr/>
          <p:nvPr/>
        </p:nvSpPr>
        <p:spPr>
          <a:xfrm>
            <a:off x="2787337" y="6080312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49" name="Прямокутник: округлені кути 248">
            <a:extLst>
              <a:ext uri="{FF2B5EF4-FFF2-40B4-BE49-F238E27FC236}">
                <a16:creationId xmlns:a16="http://schemas.microsoft.com/office/drawing/2014/main" id="{0F71751E-6D43-4A6A-8C25-8035D303A95F}"/>
              </a:ext>
            </a:extLst>
          </p:cNvPr>
          <p:cNvSpPr/>
          <p:nvPr/>
        </p:nvSpPr>
        <p:spPr>
          <a:xfrm>
            <a:off x="5271006" y="3711146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250" name="Прямокутник: округлені кути 249">
            <a:extLst>
              <a:ext uri="{FF2B5EF4-FFF2-40B4-BE49-F238E27FC236}">
                <a16:creationId xmlns:a16="http://schemas.microsoft.com/office/drawing/2014/main" id="{7588CCB3-F817-4CA2-947F-B9F7929E39FC}"/>
              </a:ext>
            </a:extLst>
          </p:cNvPr>
          <p:cNvSpPr/>
          <p:nvPr/>
        </p:nvSpPr>
        <p:spPr>
          <a:xfrm>
            <a:off x="5275860" y="4503951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53" name="Прямокутник: округлені кути 252">
            <a:extLst>
              <a:ext uri="{FF2B5EF4-FFF2-40B4-BE49-F238E27FC236}">
                <a16:creationId xmlns:a16="http://schemas.microsoft.com/office/drawing/2014/main" id="{DEC0FE68-463E-4306-BAF8-50512D4FE31D}"/>
              </a:ext>
            </a:extLst>
          </p:cNvPr>
          <p:cNvSpPr/>
          <p:nvPr/>
        </p:nvSpPr>
        <p:spPr>
          <a:xfrm>
            <a:off x="7725461" y="3713326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254" name="Прямокутник: округлені кути 253">
            <a:extLst>
              <a:ext uri="{FF2B5EF4-FFF2-40B4-BE49-F238E27FC236}">
                <a16:creationId xmlns:a16="http://schemas.microsoft.com/office/drawing/2014/main" id="{F348C12F-CF29-4DB8-8103-715BE06123E4}"/>
              </a:ext>
            </a:extLst>
          </p:cNvPr>
          <p:cNvSpPr/>
          <p:nvPr/>
        </p:nvSpPr>
        <p:spPr>
          <a:xfrm>
            <a:off x="7730315" y="4506131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257" name="Прямокутник: округлені кути 256">
            <a:extLst>
              <a:ext uri="{FF2B5EF4-FFF2-40B4-BE49-F238E27FC236}">
                <a16:creationId xmlns:a16="http://schemas.microsoft.com/office/drawing/2014/main" id="{7EC9CE3A-B0EA-4F0C-813B-802CFB1608F2}"/>
              </a:ext>
            </a:extLst>
          </p:cNvPr>
          <p:cNvSpPr/>
          <p:nvPr/>
        </p:nvSpPr>
        <p:spPr>
          <a:xfrm>
            <a:off x="10194592" y="3710854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260" name="Прямокутник: округлені кути 259">
            <a:extLst>
              <a:ext uri="{FF2B5EF4-FFF2-40B4-BE49-F238E27FC236}">
                <a16:creationId xmlns:a16="http://schemas.microsoft.com/office/drawing/2014/main" id="{07679FCE-9D94-459F-B9EE-BCA60F897F35}"/>
              </a:ext>
            </a:extLst>
          </p:cNvPr>
          <p:cNvSpPr/>
          <p:nvPr/>
        </p:nvSpPr>
        <p:spPr>
          <a:xfrm>
            <a:off x="10199446" y="4503659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cxnSp>
        <p:nvCxnSpPr>
          <p:cNvPr id="152" name="Пряма сполучна лінія 151">
            <a:extLst>
              <a:ext uri="{FF2B5EF4-FFF2-40B4-BE49-F238E27FC236}">
                <a16:creationId xmlns:a16="http://schemas.microsoft.com/office/drawing/2014/main" id="{FFC52C13-25CF-4EDB-9AD4-B91D563FC015}"/>
              </a:ext>
            </a:extLst>
          </p:cNvPr>
          <p:cNvCxnSpPr>
            <a:cxnSpLocks/>
          </p:cNvCxnSpPr>
          <p:nvPr/>
        </p:nvCxnSpPr>
        <p:spPr>
          <a:xfrm rot="5400000" flipV="1">
            <a:off x="10804919" y="2043329"/>
            <a:ext cx="0" cy="587186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сполучна лінія 152">
            <a:extLst>
              <a:ext uri="{FF2B5EF4-FFF2-40B4-BE49-F238E27FC236}">
                <a16:creationId xmlns:a16="http://schemas.microsoft.com/office/drawing/2014/main" id="{B2AA3A5D-54AF-4403-BD40-029934B98590}"/>
              </a:ext>
            </a:extLst>
          </p:cNvPr>
          <p:cNvCxnSpPr>
            <a:cxnSpLocks/>
          </p:cNvCxnSpPr>
          <p:nvPr/>
        </p:nvCxnSpPr>
        <p:spPr>
          <a:xfrm flipV="1">
            <a:off x="10510151" y="1743129"/>
            <a:ext cx="0" cy="587186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153">
            <a:extLst>
              <a:ext uri="{FF2B5EF4-FFF2-40B4-BE49-F238E27FC236}">
                <a16:creationId xmlns:a16="http://schemas.microsoft.com/office/drawing/2014/main" id="{3261944C-D566-49FA-A7A1-81CBCF95AD15}"/>
              </a:ext>
            </a:extLst>
          </p:cNvPr>
          <p:cNvCxnSpPr>
            <a:cxnSpLocks/>
          </p:cNvCxnSpPr>
          <p:nvPr/>
        </p:nvCxnSpPr>
        <p:spPr>
          <a:xfrm rot="60000" flipH="1">
            <a:off x="10306840" y="2337354"/>
            <a:ext cx="201567" cy="201567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 сполучна лінія 154">
            <a:extLst>
              <a:ext uri="{FF2B5EF4-FFF2-40B4-BE49-F238E27FC236}">
                <a16:creationId xmlns:a16="http://schemas.microsoft.com/office/drawing/2014/main" id="{658D4BAC-662C-493F-B2FA-FCD1E24850E6}"/>
              </a:ext>
            </a:extLst>
          </p:cNvPr>
          <p:cNvCxnSpPr>
            <a:cxnSpLocks/>
          </p:cNvCxnSpPr>
          <p:nvPr/>
        </p:nvCxnSpPr>
        <p:spPr>
          <a:xfrm flipV="1">
            <a:off x="10296415" y="1952168"/>
            <a:ext cx="0" cy="587186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 сполучна лінія 155">
            <a:extLst>
              <a:ext uri="{FF2B5EF4-FFF2-40B4-BE49-F238E27FC236}">
                <a16:creationId xmlns:a16="http://schemas.microsoft.com/office/drawing/2014/main" id="{628A28EC-E422-4A2C-BCAB-A591D99D8B42}"/>
              </a:ext>
            </a:extLst>
          </p:cNvPr>
          <p:cNvCxnSpPr>
            <a:cxnSpLocks/>
          </p:cNvCxnSpPr>
          <p:nvPr/>
        </p:nvCxnSpPr>
        <p:spPr>
          <a:xfrm flipV="1">
            <a:off x="10883601" y="1952168"/>
            <a:ext cx="0" cy="587186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id="{21911543-66F1-4459-93EE-7DEEDFDD6D37}"/>
              </a:ext>
            </a:extLst>
          </p:cNvPr>
          <p:cNvCxnSpPr>
            <a:cxnSpLocks/>
          </p:cNvCxnSpPr>
          <p:nvPr/>
        </p:nvCxnSpPr>
        <p:spPr>
          <a:xfrm flipV="1">
            <a:off x="11098511" y="1743130"/>
            <a:ext cx="0" cy="59448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 сполучна лінія 157">
            <a:extLst>
              <a:ext uri="{FF2B5EF4-FFF2-40B4-BE49-F238E27FC236}">
                <a16:creationId xmlns:a16="http://schemas.microsoft.com/office/drawing/2014/main" id="{875877ED-EE5F-49F1-8905-9905ECFA26DC}"/>
              </a:ext>
            </a:extLst>
          </p:cNvPr>
          <p:cNvCxnSpPr>
            <a:cxnSpLocks/>
          </p:cNvCxnSpPr>
          <p:nvPr/>
        </p:nvCxnSpPr>
        <p:spPr>
          <a:xfrm rot="5400000" flipV="1">
            <a:off x="10590008" y="2248383"/>
            <a:ext cx="0" cy="587186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id="{B77F1CAD-0941-4BBA-A369-209A1002D8D2}"/>
              </a:ext>
            </a:extLst>
          </p:cNvPr>
          <p:cNvCxnSpPr>
            <a:cxnSpLocks/>
          </p:cNvCxnSpPr>
          <p:nvPr/>
        </p:nvCxnSpPr>
        <p:spPr>
          <a:xfrm rot="5400000" flipV="1">
            <a:off x="10590008" y="1654806"/>
            <a:ext cx="0" cy="587186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 сполучна лінія 159">
            <a:extLst>
              <a:ext uri="{FF2B5EF4-FFF2-40B4-BE49-F238E27FC236}">
                <a16:creationId xmlns:a16="http://schemas.microsoft.com/office/drawing/2014/main" id="{6CCF9434-2EA9-4365-B48F-758ECA9C9AB8}"/>
              </a:ext>
            </a:extLst>
          </p:cNvPr>
          <p:cNvCxnSpPr>
            <a:cxnSpLocks/>
          </p:cNvCxnSpPr>
          <p:nvPr/>
        </p:nvCxnSpPr>
        <p:spPr>
          <a:xfrm rot="5400000" flipV="1">
            <a:off x="10803744" y="1449253"/>
            <a:ext cx="0" cy="587186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 сполучна лінія 160">
            <a:extLst>
              <a:ext uri="{FF2B5EF4-FFF2-40B4-BE49-F238E27FC236}">
                <a16:creationId xmlns:a16="http://schemas.microsoft.com/office/drawing/2014/main" id="{375A690A-6967-43EC-B37D-3763D652E246}"/>
              </a:ext>
            </a:extLst>
          </p:cNvPr>
          <p:cNvCxnSpPr>
            <a:cxnSpLocks/>
          </p:cNvCxnSpPr>
          <p:nvPr/>
        </p:nvCxnSpPr>
        <p:spPr>
          <a:xfrm flipH="1">
            <a:off x="10888061" y="2337612"/>
            <a:ext cx="211625" cy="204364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161">
            <a:extLst>
              <a:ext uri="{FF2B5EF4-FFF2-40B4-BE49-F238E27FC236}">
                <a16:creationId xmlns:a16="http://schemas.microsoft.com/office/drawing/2014/main" id="{40F01DCF-73D7-4438-8967-1D1487130AB5}"/>
              </a:ext>
            </a:extLst>
          </p:cNvPr>
          <p:cNvCxnSpPr>
            <a:cxnSpLocks/>
          </p:cNvCxnSpPr>
          <p:nvPr/>
        </p:nvCxnSpPr>
        <p:spPr>
          <a:xfrm flipH="1">
            <a:off x="10885244" y="1744036"/>
            <a:ext cx="211625" cy="204364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 сполучна лінія 162">
            <a:extLst>
              <a:ext uri="{FF2B5EF4-FFF2-40B4-BE49-F238E27FC236}">
                <a16:creationId xmlns:a16="http://schemas.microsoft.com/office/drawing/2014/main" id="{FA57B1B6-F9D9-4E0C-8392-739E615D2A6C}"/>
              </a:ext>
            </a:extLst>
          </p:cNvPr>
          <p:cNvCxnSpPr>
            <a:cxnSpLocks/>
          </p:cNvCxnSpPr>
          <p:nvPr/>
        </p:nvCxnSpPr>
        <p:spPr>
          <a:xfrm flipH="1">
            <a:off x="10296883" y="1744319"/>
            <a:ext cx="211625" cy="204364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>
            <a:extLst>
              <a:ext uri="{FF2B5EF4-FFF2-40B4-BE49-F238E27FC236}">
                <a16:creationId xmlns:a16="http://schemas.microsoft.com/office/drawing/2014/main" id="{A8B3A4D7-9A33-4B34-A414-AD7E10647BA9}"/>
              </a:ext>
            </a:extLst>
          </p:cNvPr>
          <p:cNvCxnSpPr>
            <a:cxnSpLocks/>
          </p:cNvCxnSpPr>
          <p:nvPr/>
        </p:nvCxnSpPr>
        <p:spPr>
          <a:xfrm rot="5400000" flipV="1">
            <a:off x="11007856" y="1842066"/>
            <a:ext cx="0" cy="171369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 сполучна лінія 137">
            <a:extLst>
              <a:ext uri="{FF2B5EF4-FFF2-40B4-BE49-F238E27FC236}">
                <a16:creationId xmlns:a16="http://schemas.microsoft.com/office/drawing/2014/main" id="{C4C9483E-6AFD-451F-834C-A0E5A58B368F}"/>
              </a:ext>
            </a:extLst>
          </p:cNvPr>
          <p:cNvCxnSpPr>
            <a:cxnSpLocks/>
          </p:cNvCxnSpPr>
          <p:nvPr/>
        </p:nvCxnSpPr>
        <p:spPr>
          <a:xfrm flipV="1">
            <a:off x="10147581" y="965940"/>
            <a:ext cx="0" cy="1713693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id="{2D4E9345-C26A-4A55-A9A7-DAEED5DC02EC}"/>
              </a:ext>
            </a:extLst>
          </p:cNvPr>
          <p:cNvCxnSpPr>
            <a:cxnSpLocks/>
          </p:cNvCxnSpPr>
          <p:nvPr/>
        </p:nvCxnSpPr>
        <p:spPr>
          <a:xfrm rot="60000" flipH="1">
            <a:off x="9554223" y="2700176"/>
            <a:ext cx="588270" cy="58826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кутник 139">
            <a:extLst>
              <a:ext uri="{FF2B5EF4-FFF2-40B4-BE49-F238E27FC236}">
                <a16:creationId xmlns:a16="http://schemas.microsoft.com/office/drawing/2014/main" id="{D76B8328-37D1-4E10-BB37-D014A6682D30}"/>
              </a:ext>
            </a:extLst>
          </p:cNvPr>
          <p:cNvSpPr/>
          <p:nvPr/>
        </p:nvSpPr>
        <p:spPr>
          <a:xfrm>
            <a:off x="9523797" y="1565017"/>
            <a:ext cx="1715059" cy="1736170"/>
          </a:xfrm>
          <a:prstGeom prst="rect">
            <a:avLst/>
          </a:pr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1" name="Прямокутник 17">
            <a:extLst>
              <a:ext uri="{FF2B5EF4-FFF2-40B4-BE49-F238E27FC236}">
                <a16:creationId xmlns:a16="http://schemas.microsoft.com/office/drawing/2014/main" id="{F8A1BCE5-6B0F-4BA3-9F2D-BB5E1C9AF50F}"/>
              </a:ext>
            </a:extLst>
          </p:cNvPr>
          <p:cNvSpPr/>
          <p:nvPr/>
        </p:nvSpPr>
        <p:spPr>
          <a:xfrm>
            <a:off x="9527224" y="966176"/>
            <a:ext cx="2341654" cy="599855"/>
          </a:xfrm>
          <a:custGeom>
            <a:avLst/>
            <a:gdLst>
              <a:gd name="connsiteX0" fmla="*/ 0 w 2500469"/>
              <a:gd name="connsiteY0" fmla="*/ 0 h 884013"/>
              <a:gd name="connsiteX1" fmla="*/ 2500469 w 2500469"/>
              <a:gd name="connsiteY1" fmla="*/ 0 h 884013"/>
              <a:gd name="connsiteX2" fmla="*/ 2500469 w 2500469"/>
              <a:gd name="connsiteY2" fmla="*/ 884013 h 884013"/>
              <a:gd name="connsiteX3" fmla="*/ 0 w 2500469"/>
              <a:gd name="connsiteY3" fmla="*/ 884013 h 884013"/>
              <a:gd name="connsiteX4" fmla="*/ 0 w 2500469"/>
              <a:gd name="connsiteY4" fmla="*/ 0 h 884013"/>
              <a:gd name="connsiteX0" fmla="*/ 899160 w 3399629"/>
              <a:gd name="connsiteY0" fmla="*/ 0 h 904333"/>
              <a:gd name="connsiteX1" fmla="*/ 3399629 w 3399629"/>
              <a:gd name="connsiteY1" fmla="*/ 0 h 904333"/>
              <a:gd name="connsiteX2" fmla="*/ 3399629 w 3399629"/>
              <a:gd name="connsiteY2" fmla="*/ 884013 h 904333"/>
              <a:gd name="connsiteX3" fmla="*/ 0 w 3399629"/>
              <a:gd name="connsiteY3" fmla="*/ 904333 h 904333"/>
              <a:gd name="connsiteX4" fmla="*/ 899160 w 3399629"/>
              <a:gd name="connsiteY4" fmla="*/ 0 h 904333"/>
              <a:gd name="connsiteX0" fmla="*/ 924560 w 3399629"/>
              <a:gd name="connsiteY0" fmla="*/ 20320 h 904333"/>
              <a:gd name="connsiteX1" fmla="*/ 3399629 w 3399629"/>
              <a:gd name="connsiteY1" fmla="*/ 0 h 904333"/>
              <a:gd name="connsiteX2" fmla="*/ 3399629 w 3399629"/>
              <a:gd name="connsiteY2" fmla="*/ 884013 h 904333"/>
              <a:gd name="connsiteX3" fmla="*/ 0 w 3399629"/>
              <a:gd name="connsiteY3" fmla="*/ 904333 h 904333"/>
              <a:gd name="connsiteX4" fmla="*/ 924560 w 3399629"/>
              <a:gd name="connsiteY4" fmla="*/ 20320 h 904333"/>
              <a:gd name="connsiteX0" fmla="*/ 924560 w 3440269"/>
              <a:gd name="connsiteY0" fmla="*/ 10160 h 894173"/>
              <a:gd name="connsiteX1" fmla="*/ 3440269 w 3440269"/>
              <a:gd name="connsiteY1" fmla="*/ 0 h 894173"/>
              <a:gd name="connsiteX2" fmla="*/ 3399629 w 3440269"/>
              <a:gd name="connsiteY2" fmla="*/ 873853 h 894173"/>
              <a:gd name="connsiteX3" fmla="*/ 0 w 3440269"/>
              <a:gd name="connsiteY3" fmla="*/ 894173 h 894173"/>
              <a:gd name="connsiteX4" fmla="*/ 924560 w 3440269"/>
              <a:gd name="connsiteY4" fmla="*/ 10160 h 894173"/>
              <a:gd name="connsiteX0" fmla="*/ 924560 w 3440269"/>
              <a:gd name="connsiteY0" fmla="*/ 10160 h 899253"/>
              <a:gd name="connsiteX1" fmla="*/ 3440269 w 3440269"/>
              <a:gd name="connsiteY1" fmla="*/ 0 h 899253"/>
              <a:gd name="connsiteX2" fmla="*/ 2546189 w 3440269"/>
              <a:gd name="connsiteY2" fmla="*/ 899253 h 899253"/>
              <a:gd name="connsiteX3" fmla="*/ 0 w 3440269"/>
              <a:gd name="connsiteY3" fmla="*/ 894173 h 899253"/>
              <a:gd name="connsiteX4" fmla="*/ 924560 w 3440269"/>
              <a:gd name="connsiteY4" fmla="*/ 10160 h 899253"/>
              <a:gd name="connsiteX0" fmla="*/ 924560 w 3470749"/>
              <a:gd name="connsiteY0" fmla="*/ 0 h 889093"/>
              <a:gd name="connsiteX1" fmla="*/ 3470749 w 3470749"/>
              <a:gd name="connsiteY1" fmla="*/ 5080 h 889093"/>
              <a:gd name="connsiteX2" fmla="*/ 2546189 w 3470749"/>
              <a:gd name="connsiteY2" fmla="*/ 889093 h 889093"/>
              <a:gd name="connsiteX3" fmla="*/ 0 w 3470749"/>
              <a:gd name="connsiteY3" fmla="*/ 884013 h 889093"/>
              <a:gd name="connsiteX4" fmla="*/ 924560 w 3470749"/>
              <a:gd name="connsiteY4" fmla="*/ 0 h 88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749" h="889093">
                <a:moveTo>
                  <a:pt x="924560" y="0"/>
                </a:moveTo>
                <a:lnTo>
                  <a:pt x="3470749" y="5080"/>
                </a:lnTo>
                <a:lnTo>
                  <a:pt x="2546189" y="889093"/>
                </a:lnTo>
                <a:lnTo>
                  <a:pt x="0" y="884013"/>
                </a:lnTo>
                <a:lnTo>
                  <a:pt x="924560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2" name="Прямокутник 18">
            <a:extLst>
              <a:ext uri="{FF2B5EF4-FFF2-40B4-BE49-F238E27FC236}">
                <a16:creationId xmlns:a16="http://schemas.microsoft.com/office/drawing/2014/main" id="{0B8D224B-7435-42DD-8B9A-60C3587E6C7C}"/>
              </a:ext>
            </a:extLst>
          </p:cNvPr>
          <p:cNvSpPr/>
          <p:nvPr/>
        </p:nvSpPr>
        <p:spPr>
          <a:xfrm>
            <a:off x="11241938" y="969413"/>
            <a:ext cx="622764" cy="2345998"/>
          </a:xfrm>
          <a:custGeom>
            <a:avLst/>
            <a:gdLst>
              <a:gd name="connsiteX0" fmla="*/ 0 w 935748"/>
              <a:gd name="connsiteY0" fmla="*/ 0 h 3439089"/>
              <a:gd name="connsiteX1" fmla="*/ 935748 w 935748"/>
              <a:gd name="connsiteY1" fmla="*/ 0 h 3439089"/>
              <a:gd name="connsiteX2" fmla="*/ 935748 w 935748"/>
              <a:gd name="connsiteY2" fmla="*/ 3439089 h 3439089"/>
              <a:gd name="connsiteX3" fmla="*/ 0 w 935748"/>
              <a:gd name="connsiteY3" fmla="*/ 3439089 h 3439089"/>
              <a:gd name="connsiteX4" fmla="*/ 0 w 935748"/>
              <a:gd name="connsiteY4" fmla="*/ 0 h 3439089"/>
              <a:gd name="connsiteX0" fmla="*/ 0 w 935748"/>
              <a:gd name="connsiteY0" fmla="*/ 0 h 3439089"/>
              <a:gd name="connsiteX1" fmla="*/ 935748 w 935748"/>
              <a:gd name="connsiteY1" fmla="*/ 0 h 3439089"/>
              <a:gd name="connsiteX2" fmla="*/ 929398 w 935748"/>
              <a:gd name="connsiteY2" fmla="*/ 2588189 h 3439089"/>
              <a:gd name="connsiteX3" fmla="*/ 0 w 935748"/>
              <a:gd name="connsiteY3" fmla="*/ 3439089 h 3439089"/>
              <a:gd name="connsiteX4" fmla="*/ 0 w 935748"/>
              <a:gd name="connsiteY4" fmla="*/ 0 h 3439089"/>
              <a:gd name="connsiteX0" fmla="*/ 0 w 935748"/>
              <a:gd name="connsiteY0" fmla="*/ 0 h 3477189"/>
              <a:gd name="connsiteX1" fmla="*/ 935748 w 935748"/>
              <a:gd name="connsiteY1" fmla="*/ 0 h 3477189"/>
              <a:gd name="connsiteX2" fmla="*/ 929398 w 935748"/>
              <a:gd name="connsiteY2" fmla="*/ 2588189 h 3477189"/>
              <a:gd name="connsiteX3" fmla="*/ 19050 w 935748"/>
              <a:gd name="connsiteY3" fmla="*/ 3477189 h 3477189"/>
              <a:gd name="connsiteX4" fmla="*/ 0 w 935748"/>
              <a:gd name="connsiteY4" fmla="*/ 0 h 3477189"/>
              <a:gd name="connsiteX0" fmla="*/ 0 w 923048"/>
              <a:gd name="connsiteY0" fmla="*/ 895350 h 3477189"/>
              <a:gd name="connsiteX1" fmla="*/ 923048 w 923048"/>
              <a:gd name="connsiteY1" fmla="*/ 0 h 3477189"/>
              <a:gd name="connsiteX2" fmla="*/ 916698 w 923048"/>
              <a:gd name="connsiteY2" fmla="*/ 2588189 h 3477189"/>
              <a:gd name="connsiteX3" fmla="*/ 6350 w 923048"/>
              <a:gd name="connsiteY3" fmla="*/ 3477189 h 3477189"/>
              <a:gd name="connsiteX4" fmla="*/ 0 w 923048"/>
              <a:gd name="connsiteY4" fmla="*/ 895350 h 347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48" h="3477189">
                <a:moveTo>
                  <a:pt x="0" y="895350"/>
                </a:moveTo>
                <a:lnTo>
                  <a:pt x="923048" y="0"/>
                </a:lnTo>
                <a:cubicBezTo>
                  <a:pt x="920931" y="862730"/>
                  <a:pt x="918815" y="1725459"/>
                  <a:pt x="916698" y="2588189"/>
                </a:cubicBezTo>
                <a:lnTo>
                  <a:pt x="6350" y="3477189"/>
                </a:lnTo>
                <a:cubicBezTo>
                  <a:pt x="4233" y="2616576"/>
                  <a:pt x="2117" y="1755963"/>
                  <a:pt x="0" y="895350"/>
                </a:cubicBez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3" name="Пряма сполучна лінія 142">
            <a:extLst>
              <a:ext uri="{FF2B5EF4-FFF2-40B4-BE49-F238E27FC236}">
                <a16:creationId xmlns:a16="http://schemas.microsoft.com/office/drawing/2014/main" id="{5F66456E-0972-469C-9830-646EA23DD68B}"/>
              </a:ext>
            </a:extLst>
          </p:cNvPr>
          <p:cNvCxnSpPr>
            <a:cxnSpLocks/>
          </p:cNvCxnSpPr>
          <p:nvPr/>
        </p:nvCxnSpPr>
        <p:spPr>
          <a:xfrm flipV="1">
            <a:off x="9523797" y="1576015"/>
            <a:ext cx="0" cy="17136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 сполучна лінія 143">
            <a:extLst>
              <a:ext uri="{FF2B5EF4-FFF2-40B4-BE49-F238E27FC236}">
                <a16:creationId xmlns:a16="http://schemas.microsoft.com/office/drawing/2014/main" id="{410C904C-CF4F-40F2-8ADC-703051730D37}"/>
              </a:ext>
            </a:extLst>
          </p:cNvPr>
          <p:cNvCxnSpPr>
            <a:cxnSpLocks/>
          </p:cNvCxnSpPr>
          <p:nvPr/>
        </p:nvCxnSpPr>
        <p:spPr>
          <a:xfrm flipV="1">
            <a:off x="11237491" y="1576015"/>
            <a:ext cx="0" cy="17136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 сполучна лінія 144">
            <a:extLst>
              <a:ext uri="{FF2B5EF4-FFF2-40B4-BE49-F238E27FC236}">
                <a16:creationId xmlns:a16="http://schemas.microsoft.com/office/drawing/2014/main" id="{5F6D33EE-FF68-4F0A-AE69-C38EBB04C3DE}"/>
              </a:ext>
            </a:extLst>
          </p:cNvPr>
          <p:cNvCxnSpPr>
            <a:cxnSpLocks/>
          </p:cNvCxnSpPr>
          <p:nvPr/>
        </p:nvCxnSpPr>
        <p:spPr>
          <a:xfrm flipV="1">
            <a:off x="11864702" y="965941"/>
            <a:ext cx="0" cy="173498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 сполучна лінія 145">
            <a:extLst>
              <a:ext uri="{FF2B5EF4-FFF2-40B4-BE49-F238E27FC236}">
                <a16:creationId xmlns:a16="http://schemas.microsoft.com/office/drawing/2014/main" id="{09806A7E-8E59-418A-8EF1-F8349D7CFBEB}"/>
              </a:ext>
            </a:extLst>
          </p:cNvPr>
          <p:cNvCxnSpPr>
            <a:cxnSpLocks/>
          </p:cNvCxnSpPr>
          <p:nvPr/>
        </p:nvCxnSpPr>
        <p:spPr>
          <a:xfrm rot="5400000" flipV="1">
            <a:off x="10380644" y="2440514"/>
            <a:ext cx="0" cy="17136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 сполучна лінія 146">
            <a:extLst>
              <a:ext uri="{FF2B5EF4-FFF2-40B4-BE49-F238E27FC236}">
                <a16:creationId xmlns:a16="http://schemas.microsoft.com/office/drawing/2014/main" id="{2A615A30-910C-4146-A245-3A943E6AB822}"/>
              </a:ext>
            </a:extLst>
          </p:cNvPr>
          <p:cNvCxnSpPr>
            <a:cxnSpLocks/>
          </p:cNvCxnSpPr>
          <p:nvPr/>
        </p:nvCxnSpPr>
        <p:spPr>
          <a:xfrm rot="5400000" flipV="1">
            <a:off x="10380644" y="708171"/>
            <a:ext cx="0" cy="17136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 сполучна лінія 147">
            <a:extLst>
              <a:ext uri="{FF2B5EF4-FFF2-40B4-BE49-F238E27FC236}">
                <a16:creationId xmlns:a16="http://schemas.microsoft.com/office/drawing/2014/main" id="{37D8B977-7957-4CB9-8415-59DB5115500E}"/>
              </a:ext>
            </a:extLst>
          </p:cNvPr>
          <p:cNvCxnSpPr>
            <a:cxnSpLocks/>
          </p:cNvCxnSpPr>
          <p:nvPr/>
        </p:nvCxnSpPr>
        <p:spPr>
          <a:xfrm rot="5400000" flipV="1">
            <a:off x="11004428" y="108266"/>
            <a:ext cx="0" cy="17136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 сполучна лінія 148">
            <a:extLst>
              <a:ext uri="{FF2B5EF4-FFF2-40B4-BE49-F238E27FC236}">
                <a16:creationId xmlns:a16="http://schemas.microsoft.com/office/drawing/2014/main" id="{99FAC9C6-7E82-4DB2-9843-1C2964058560}"/>
              </a:ext>
            </a:extLst>
          </p:cNvPr>
          <p:cNvCxnSpPr>
            <a:cxnSpLocks/>
          </p:cNvCxnSpPr>
          <p:nvPr/>
        </p:nvCxnSpPr>
        <p:spPr>
          <a:xfrm flipH="1">
            <a:off x="11250507" y="2700928"/>
            <a:ext cx="617624" cy="596432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 сполучна лінія 149">
            <a:extLst>
              <a:ext uri="{FF2B5EF4-FFF2-40B4-BE49-F238E27FC236}">
                <a16:creationId xmlns:a16="http://schemas.microsoft.com/office/drawing/2014/main" id="{A2A2A821-695D-49D6-A9FB-8EA0468A90A1}"/>
              </a:ext>
            </a:extLst>
          </p:cNvPr>
          <p:cNvCxnSpPr>
            <a:cxnSpLocks/>
          </p:cNvCxnSpPr>
          <p:nvPr/>
        </p:nvCxnSpPr>
        <p:spPr>
          <a:xfrm flipH="1">
            <a:off x="11242284" y="968585"/>
            <a:ext cx="617624" cy="596432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 сполучна лінія 150">
            <a:extLst>
              <a:ext uri="{FF2B5EF4-FFF2-40B4-BE49-F238E27FC236}">
                <a16:creationId xmlns:a16="http://schemas.microsoft.com/office/drawing/2014/main" id="{33AAF1BC-3101-4738-AEF6-C546F3E6E0CE}"/>
              </a:ext>
            </a:extLst>
          </p:cNvPr>
          <p:cNvCxnSpPr>
            <a:cxnSpLocks/>
          </p:cNvCxnSpPr>
          <p:nvPr/>
        </p:nvCxnSpPr>
        <p:spPr>
          <a:xfrm flipH="1">
            <a:off x="9525163" y="969413"/>
            <a:ext cx="617624" cy="596432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43404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 tmFilter="0, 0; .2, .5; .8, .5; 1, 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25" autoRev="1" fill="hold"/>
                                        <p:tgtEl>
                                          <p:spTgt spid="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5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25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25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25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 tmFilter="0, 0; .2, .5; .8, .5; 1, 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25" autoRev="1" fill="hold"/>
                                        <p:tgtEl>
                                          <p:spTgt spid="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 tmFilter="0, 0; .2, .5; .8, .5; 1, 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25" autoRev="1" fill="hold"/>
                                        <p:tgtEl>
                                          <p:spTgt spid="2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 tmFilter="0, 0; .2, .5; .8, .5; 1, 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125" autoRev="1" fill="hold"/>
                                        <p:tgtEl>
                                          <p:spTgt spid="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7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5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75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50"/>
                            </p:stCondLst>
                            <p:childTnLst>
                              <p:par>
                                <p:cTn id="2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300"/>
                            </p:stCondLst>
                            <p:childTnLst>
                              <p:par>
                                <p:cTn id="2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50"/>
                            </p:stCondLst>
                            <p:childTnLst>
                              <p:par>
                                <p:cTn id="2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800"/>
                            </p:stCondLst>
                            <p:childTnLst>
                              <p:par>
                                <p:cTn id="2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5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750"/>
                            </p:stCondLst>
                            <p:childTnLst>
                              <p:par>
                                <p:cTn id="2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0"/>
                            </p:stCondLst>
                            <p:childTnLst>
                              <p:par>
                                <p:cTn id="2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45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3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70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xit" presetSubtype="8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9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xit" presetSubtype="3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2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6400"/>
                            </p:stCondLst>
                            <p:childTnLst>
                              <p:par>
                                <p:cTn id="3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2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25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" dur="125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6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25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125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5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125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8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6" presetClass="emph" presetSubtype="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250" tmFilter="0, 0; .2, .5; .8, .5; 1, 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125" autoRev="1" fill="hold"/>
                                        <p:tgtEl>
                                          <p:spTgt spid="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700"/>
                            </p:stCondLst>
                            <p:childTnLst>
                              <p:par>
                                <p:cTn id="4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7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25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125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25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" dur="125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25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8" dur="125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6" presetClass="emph" presetSubtype="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25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4" dur="125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700"/>
                            </p:stCondLst>
                            <p:childTnLst>
                              <p:par>
                                <p:cTn id="4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8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 tmFilter="0, 0; .2, .5; .8, .5; 1, 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125" autoRev="1" fill="hold"/>
                                        <p:tgtEl>
                                          <p:spTgt spid="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25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3" dur="125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25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125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6" presetClass="emph" presetSubtype="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250" tmFilter="0, 0; .2, .5; .8, .5; 1, 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5" dur="125" autoRev="1" fill="hold"/>
                                        <p:tgtEl>
                                          <p:spTgt spid="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700"/>
                            </p:stCondLst>
                            <p:childTnLst>
                              <p:par>
                                <p:cTn id="4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8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9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7" grpId="1" animBg="1"/>
      <p:bldP spid="240" grpId="0" animBg="1"/>
      <p:bldP spid="240" grpId="1" animBg="1"/>
      <p:bldP spid="242" grpId="0" animBg="1"/>
      <p:bldP spid="242" grpId="1" animBg="1"/>
      <p:bldP spid="246" grpId="0" animBg="1"/>
      <p:bldP spid="246" grpId="1" animBg="1"/>
      <p:bldP spid="251" grpId="0" animBg="1"/>
      <p:bldP spid="251" grpId="1" animBg="1"/>
      <p:bldP spid="252" grpId="0" animBg="1"/>
      <p:bldP spid="252" grpId="1" animBg="1"/>
      <p:bldP spid="255" grpId="0" animBg="1"/>
      <p:bldP spid="255" grpId="1" animBg="1"/>
      <p:bldP spid="256" grpId="0" animBg="1"/>
      <p:bldP spid="256" grpId="1" animBg="1"/>
      <p:bldP spid="263" grpId="0" animBg="1"/>
      <p:bldP spid="263" grpId="1" animBg="1"/>
      <p:bldP spid="264" grpId="0" animBg="1"/>
      <p:bldP spid="264" grpId="1" animBg="1"/>
      <p:bldP spid="248" grpId="0" animBg="1"/>
      <p:bldP spid="248" grpId="1" animBg="1"/>
      <p:bldP spid="4" grpId="0"/>
      <p:bldP spid="82" grpId="0" animBg="1"/>
      <p:bldP spid="83" grpId="0" animBg="1"/>
      <p:bldP spid="84" grpId="0" animBg="1"/>
      <p:bldP spid="85" grpId="0" animBg="1"/>
      <p:bldP spid="89" grpId="0" animBg="1"/>
      <p:bldP spid="90" grpId="0" animBg="1"/>
      <p:bldP spid="122" grpId="0" animBg="1"/>
      <p:bldP spid="123" grpId="0" animBg="1"/>
      <p:bldP spid="124" grpId="0" animBg="1"/>
      <p:bldP spid="223" grpId="0" animBg="1"/>
      <p:bldP spid="223" grpId="1" animBg="1"/>
      <p:bldP spid="230" grpId="0" animBg="1"/>
      <p:bldP spid="230" grpId="1" animBg="1"/>
      <p:bldP spid="234" grpId="0" animBg="1"/>
      <p:bldP spid="234" grpId="1" animBg="1"/>
      <p:bldP spid="236" grpId="0" animBg="1"/>
      <p:bldP spid="236" grpId="1" animBg="1"/>
      <p:bldP spid="239" grpId="0" animBg="1"/>
      <p:bldP spid="239" grpId="1" animBg="1"/>
      <p:bldP spid="241" grpId="0" animBg="1"/>
      <p:bldP spid="241" grpId="1" animBg="1"/>
      <p:bldP spid="243" grpId="0" animBg="1"/>
      <p:bldP spid="243" grpId="1" animBg="1"/>
      <p:bldP spid="247" grpId="0" animBg="1"/>
      <p:bldP spid="247" grpId="1" animBg="1"/>
      <p:bldP spid="249" grpId="0" animBg="1"/>
      <p:bldP spid="249" grpId="1" animBg="1"/>
      <p:bldP spid="250" grpId="0" animBg="1"/>
      <p:bldP spid="250" grpId="1" animBg="1"/>
      <p:bldP spid="253" grpId="0" animBg="1"/>
      <p:bldP spid="253" grpId="1" animBg="1"/>
      <p:bldP spid="254" grpId="0" animBg="1"/>
      <p:bldP spid="254" grpId="1" animBg="1"/>
      <p:bldP spid="257" grpId="0" animBg="1"/>
      <p:bldP spid="257" grpId="1" animBg="1"/>
      <p:bldP spid="260" grpId="0" animBg="1"/>
      <p:bldP spid="260" grpId="1" animBg="1"/>
      <p:bldP spid="140" grpId="0" animBg="1"/>
      <p:bldP spid="141" grpId="0" animBg="1"/>
      <p:bldP spid="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 Ейлера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DCFF16BF-AC72-497E-9CBB-FE3458D2A94D}"/>
              </a:ext>
            </a:extLst>
          </p:cNvPr>
          <p:cNvCxnSpPr>
            <a:cxnSpLocks/>
          </p:cNvCxnSpPr>
          <p:nvPr/>
        </p:nvCxnSpPr>
        <p:spPr>
          <a:xfrm flipH="1" flipV="1">
            <a:off x="8313273" y="1155608"/>
            <a:ext cx="114988" cy="100195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4112BFB7-6E1E-4BCB-9910-1D3645818B03}"/>
              </a:ext>
            </a:extLst>
          </p:cNvPr>
          <p:cNvCxnSpPr>
            <a:cxnSpLocks/>
          </p:cNvCxnSpPr>
          <p:nvPr/>
        </p:nvCxnSpPr>
        <p:spPr>
          <a:xfrm flipH="1" flipV="1">
            <a:off x="8419737" y="2178304"/>
            <a:ext cx="625579" cy="739219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>
            <a:extLst>
              <a:ext uri="{FF2B5EF4-FFF2-40B4-BE49-F238E27FC236}">
                <a16:creationId xmlns:a16="http://schemas.microsoft.com/office/drawing/2014/main" id="{B4B3B54C-8107-4BDC-93F8-BFEDEF100664}"/>
              </a:ext>
            </a:extLst>
          </p:cNvPr>
          <p:cNvCxnSpPr>
            <a:cxnSpLocks/>
          </p:cNvCxnSpPr>
          <p:nvPr/>
        </p:nvCxnSpPr>
        <p:spPr>
          <a:xfrm flipH="1">
            <a:off x="7213162" y="2162255"/>
            <a:ext cx="1240369" cy="56458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кутник 287">
            <a:extLst>
              <a:ext uri="{FF2B5EF4-FFF2-40B4-BE49-F238E27FC236}">
                <a16:creationId xmlns:a16="http://schemas.microsoft.com/office/drawing/2014/main" id="{FFBF1ED7-242D-44DB-92D8-546D3D35739E}"/>
              </a:ext>
            </a:extLst>
          </p:cNvPr>
          <p:cNvSpPr/>
          <p:nvPr/>
        </p:nvSpPr>
        <p:spPr>
          <a:xfrm>
            <a:off x="7193992" y="1470886"/>
            <a:ext cx="511154" cy="1883411"/>
          </a:xfrm>
          <a:custGeom>
            <a:avLst/>
            <a:gdLst>
              <a:gd name="connsiteX0" fmla="*/ 0 w 647679"/>
              <a:gd name="connsiteY0" fmla="*/ 0 h 1572261"/>
              <a:gd name="connsiteX1" fmla="*/ 647679 w 647679"/>
              <a:gd name="connsiteY1" fmla="*/ 0 h 1572261"/>
              <a:gd name="connsiteX2" fmla="*/ 647679 w 647679"/>
              <a:gd name="connsiteY2" fmla="*/ 1572261 h 1572261"/>
              <a:gd name="connsiteX3" fmla="*/ 0 w 647679"/>
              <a:gd name="connsiteY3" fmla="*/ 1572261 h 1572261"/>
              <a:gd name="connsiteX4" fmla="*/ 0 w 647679"/>
              <a:gd name="connsiteY4" fmla="*/ 0 h 1572261"/>
              <a:gd name="connsiteX0" fmla="*/ 485775 w 647679"/>
              <a:gd name="connsiteY0" fmla="*/ 0 h 1804036"/>
              <a:gd name="connsiteX1" fmla="*/ 647679 w 647679"/>
              <a:gd name="connsiteY1" fmla="*/ 231775 h 1804036"/>
              <a:gd name="connsiteX2" fmla="*/ 647679 w 647679"/>
              <a:gd name="connsiteY2" fmla="*/ 1804036 h 1804036"/>
              <a:gd name="connsiteX3" fmla="*/ 0 w 647679"/>
              <a:gd name="connsiteY3" fmla="*/ 1804036 h 1804036"/>
              <a:gd name="connsiteX4" fmla="*/ 485775 w 647679"/>
              <a:gd name="connsiteY4" fmla="*/ 0 h 1804036"/>
              <a:gd name="connsiteX0" fmla="*/ 495300 w 647679"/>
              <a:gd name="connsiteY0" fmla="*/ 0 h 1829436"/>
              <a:gd name="connsiteX1" fmla="*/ 647679 w 647679"/>
              <a:gd name="connsiteY1" fmla="*/ 257175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495300 w 647679"/>
              <a:gd name="connsiteY0" fmla="*/ 0 h 1829436"/>
              <a:gd name="connsiteX1" fmla="*/ 622279 w 647679"/>
              <a:gd name="connsiteY1" fmla="*/ 273050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384175 w 536554"/>
              <a:gd name="connsiteY0" fmla="*/ 0 h 1829436"/>
              <a:gd name="connsiteX1" fmla="*/ 511154 w 536554"/>
              <a:gd name="connsiteY1" fmla="*/ 273050 h 1829436"/>
              <a:gd name="connsiteX2" fmla="*/ 536554 w 536554"/>
              <a:gd name="connsiteY2" fmla="*/ 1829436 h 1829436"/>
              <a:gd name="connsiteX3" fmla="*/ 0 w 536554"/>
              <a:gd name="connsiteY3" fmla="*/ 1270636 h 1829436"/>
              <a:gd name="connsiteX4" fmla="*/ 384175 w 536554"/>
              <a:gd name="connsiteY4" fmla="*/ 0 h 1829436"/>
              <a:gd name="connsiteX0" fmla="*/ 384175 w 511154"/>
              <a:gd name="connsiteY0" fmla="*/ 0 h 1883411"/>
              <a:gd name="connsiteX1" fmla="*/ 511154 w 511154"/>
              <a:gd name="connsiteY1" fmla="*/ 273050 h 1883411"/>
              <a:gd name="connsiteX2" fmla="*/ 244454 w 511154"/>
              <a:gd name="connsiteY2" fmla="*/ 1883411 h 1883411"/>
              <a:gd name="connsiteX3" fmla="*/ 0 w 511154"/>
              <a:gd name="connsiteY3" fmla="*/ 1270636 h 1883411"/>
              <a:gd name="connsiteX4" fmla="*/ 384175 w 511154"/>
              <a:gd name="connsiteY4" fmla="*/ 0 h 18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154" h="1883411">
                <a:moveTo>
                  <a:pt x="384175" y="0"/>
                </a:moveTo>
                <a:lnTo>
                  <a:pt x="511154" y="273050"/>
                </a:lnTo>
                <a:lnTo>
                  <a:pt x="244454" y="1883411"/>
                </a:lnTo>
                <a:lnTo>
                  <a:pt x="0" y="1270636"/>
                </a:lnTo>
                <a:lnTo>
                  <a:pt x="384175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рямокутник 288">
            <a:extLst>
              <a:ext uri="{FF2B5EF4-FFF2-40B4-BE49-F238E27FC236}">
                <a16:creationId xmlns:a16="http://schemas.microsoft.com/office/drawing/2014/main" id="{C18BFA43-97B1-4C28-9C93-F343786CF888}"/>
              </a:ext>
            </a:extLst>
          </p:cNvPr>
          <p:cNvSpPr/>
          <p:nvPr/>
        </p:nvSpPr>
        <p:spPr>
          <a:xfrm>
            <a:off x="7432096" y="1746406"/>
            <a:ext cx="1010918" cy="16242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18" h="1624215">
                <a:moveTo>
                  <a:pt x="288925" y="0"/>
                </a:moveTo>
                <a:lnTo>
                  <a:pt x="874393" y="0"/>
                </a:lnTo>
                <a:lnTo>
                  <a:pt x="1010918" y="1624215"/>
                </a:lnTo>
                <a:lnTo>
                  <a:pt x="0" y="1605165"/>
                </a:lnTo>
                <a:cubicBezTo>
                  <a:pt x="59267" y="1226743"/>
                  <a:pt x="223308" y="467322"/>
                  <a:pt x="288925" y="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Прямокутник 288">
            <a:extLst>
              <a:ext uri="{FF2B5EF4-FFF2-40B4-BE49-F238E27FC236}">
                <a16:creationId xmlns:a16="http://schemas.microsoft.com/office/drawing/2014/main" id="{6E4DF9B4-DE4B-4E0D-ADFB-F9DD3379AF19}"/>
              </a:ext>
            </a:extLst>
          </p:cNvPr>
          <p:cNvSpPr/>
          <p:nvPr/>
        </p:nvSpPr>
        <p:spPr>
          <a:xfrm>
            <a:off x="8302120" y="1555240"/>
            <a:ext cx="775968" cy="18147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88900 w 1010918"/>
              <a:gd name="connsiteY0" fmla="*/ 18415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88900 w 1010918"/>
              <a:gd name="connsiteY4" fmla="*/ 184150 h 1624215"/>
              <a:gd name="connsiteX0" fmla="*/ 88900 w 1010918"/>
              <a:gd name="connsiteY0" fmla="*/ 187325 h 1627390"/>
              <a:gd name="connsiteX1" fmla="*/ 471168 w 1010918"/>
              <a:gd name="connsiteY1" fmla="*/ 0 h 1627390"/>
              <a:gd name="connsiteX2" fmla="*/ 1010918 w 1010918"/>
              <a:gd name="connsiteY2" fmla="*/ 1627390 h 1627390"/>
              <a:gd name="connsiteX3" fmla="*/ 0 w 1010918"/>
              <a:gd name="connsiteY3" fmla="*/ 1608340 h 1627390"/>
              <a:gd name="connsiteX4" fmla="*/ 88900 w 1010918"/>
              <a:gd name="connsiteY4" fmla="*/ 187325 h 1627390"/>
              <a:gd name="connsiteX0" fmla="*/ 88900 w 858518"/>
              <a:gd name="connsiteY0" fmla="*/ 187325 h 1608340"/>
              <a:gd name="connsiteX1" fmla="*/ 471168 w 858518"/>
              <a:gd name="connsiteY1" fmla="*/ 0 h 1608340"/>
              <a:gd name="connsiteX2" fmla="*/ 858518 w 858518"/>
              <a:gd name="connsiteY2" fmla="*/ 1474990 h 1608340"/>
              <a:gd name="connsiteX3" fmla="*/ 0 w 858518"/>
              <a:gd name="connsiteY3" fmla="*/ 1608340 h 1608340"/>
              <a:gd name="connsiteX4" fmla="*/ 88900 w 858518"/>
              <a:gd name="connsiteY4" fmla="*/ 187325 h 1608340"/>
              <a:gd name="connsiteX0" fmla="*/ 88900 w 864868"/>
              <a:gd name="connsiteY0" fmla="*/ 187325 h 1608340"/>
              <a:gd name="connsiteX1" fmla="*/ 471168 w 864868"/>
              <a:gd name="connsiteY1" fmla="*/ 0 h 1608340"/>
              <a:gd name="connsiteX2" fmla="*/ 864868 w 864868"/>
              <a:gd name="connsiteY2" fmla="*/ 1398790 h 1608340"/>
              <a:gd name="connsiteX3" fmla="*/ 0 w 864868"/>
              <a:gd name="connsiteY3" fmla="*/ 1608340 h 1608340"/>
              <a:gd name="connsiteX4" fmla="*/ 88900 w 864868"/>
              <a:gd name="connsiteY4" fmla="*/ 187325 h 1608340"/>
              <a:gd name="connsiteX0" fmla="*/ 10432 w 786400"/>
              <a:gd name="connsiteY0" fmla="*/ 187325 h 1814715"/>
              <a:gd name="connsiteX1" fmla="*/ 392700 w 786400"/>
              <a:gd name="connsiteY1" fmla="*/ 0 h 1814715"/>
              <a:gd name="connsiteX2" fmla="*/ 786400 w 786400"/>
              <a:gd name="connsiteY2" fmla="*/ 1398790 h 1814715"/>
              <a:gd name="connsiteX3" fmla="*/ 153307 w 786400"/>
              <a:gd name="connsiteY3" fmla="*/ 1814715 h 1814715"/>
              <a:gd name="connsiteX4" fmla="*/ 10432 w 786400"/>
              <a:gd name="connsiteY4" fmla="*/ 187325 h 1814715"/>
              <a:gd name="connsiteX0" fmla="*/ 12526 w 788494"/>
              <a:gd name="connsiteY0" fmla="*/ 187325 h 1814715"/>
              <a:gd name="connsiteX1" fmla="*/ 394794 w 788494"/>
              <a:gd name="connsiteY1" fmla="*/ 0 h 1814715"/>
              <a:gd name="connsiteX2" fmla="*/ 788494 w 788494"/>
              <a:gd name="connsiteY2" fmla="*/ 1398790 h 1814715"/>
              <a:gd name="connsiteX3" fmla="*/ 155401 w 788494"/>
              <a:gd name="connsiteY3" fmla="*/ 1814715 h 1814715"/>
              <a:gd name="connsiteX4" fmla="*/ 12526 w 788494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68" h="1814715">
                <a:moveTo>
                  <a:pt x="0" y="187325"/>
                </a:moveTo>
                <a:lnTo>
                  <a:pt x="382268" y="0"/>
                </a:lnTo>
                <a:lnTo>
                  <a:pt x="775968" y="1398790"/>
                </a:lnTo>
                <a:lnTo>
                  <a:pt x="142875" y="1814715"/>
                </a:lnTo>
                <a:cubicBezTo>
                  <a:pt x="138642" y="1464868"/>
                  <a:pt x="26458" y="610197"/>
                  <a:pt x="0" y="187325"/>
                </a:cubicBez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Прямокутник 290">
            <a:extLst>
              <a:ext uri="{FF2B5EF4-FFF2-40B4-BE49-F238E27FC236}">
                <a16:creationId xmlns:a16="http://schemas.microsoft.com/office/drawing/2014/main" id="{311C9EA2-A885-4FE7-AEA4-F7E18DAD83A5}"/>
              </a:ext>
            </a:extLst>
          </p:cNvPr>
          <p:cNvSpPr/>
          <p:nvPr/>
        </p:nvSpPr>
        <p:spPr>
          <a:xfrm>
            <a:off x="7578663" y="1131941"/>
            <a:ext cx="1100068" cy="619436"/>
          </a:xfrm>
          <a:custGeom>
            <a:avLst/>
            <a:gdLst>
              <a:gd name="connsiteX0" fmla="*/ 0 w 1106418"/>
              <a:gd name="connsiteY0" fmla="*/ 0 h 348502"/>
              <a:gd name="connsiteX1" fmla="*/ 1106418 w 1106418"/>
              <a:gd name="connsiteY1" fmla="*/ 0 h 348502"/>
              <a:gd name="connsiteX2" fmla="*/ 1106418 w 1106418"/>
              <a:gd name="connsiteY2" fmla="*/ 348502 h 348502"/>
              <a:gd name="connsiteX3" fmla="*/ 0 w 1106418"/>
              <a:gd name="connsiteY3" fmla="*/ 348502 h 348502"/>
              <a:gd name="connsiteX4" fmla="*/ 0 w 1106418"/>
              <a:gd name="connsiteY4" fmla="*/ 0 h 348502"/>
              <a:gd name="connsiteX0" fmla="*/ 0 w 1106418"/>
              <a:gd name="connsiteY0" fmla="*/ 61383 h 409885"/>
              <a:gd name="connsiteX1" fmla="*/ 750818 w 1106418"/>
              <a:gd name="connsiteY1" fmla="*/ 0 h 409885"/>
              <a:gd name="connsiteX2" fmla="*/ 1106418 w 1106418"/>
              <a:gd name="connsiteY2" fmla="*/ 409885 h 409885"/>
              <a:gd name="connsiteX3" fmla="*/ 0 w 1106418"/>
              <a:gd name="connsiteY3" fmla="*/ 409885 h 409885"/>
              <a:gd name="connsiteX4" fmla="*/ 0 w 1106418"/>
              <a:gd name="connsiteY4" fmla="*/ 61383 h 409885"/>
              <a:gd name="connsiteX0" fmla="*/ 0 w 1106418"/>
              <a:gd name="connsiteY0" fmla="*/ 61383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61383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317499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137616 w 1106418"/>
              <a:gd name="connsiteY4" fmla="*/ 582280 h 610969"/>
              <a:gd name="connsiteX5" fmla="*/ 0 w 1106418"/>
              <a:gd name="connsiteY5" fmla="*/ 317499 h 610969"/>
              <a:gd name="connsiteX0" fmla="*/ 0 w 1106418"/>
              <a:gd name="connsiteY0" fmla="*/ 332316 h 625786"/>
              <a:gd name="connsiteX1" fmla="*/ 744468 w 1106418"/>
              <a:gd name="connsiteY1" fmla="*/ 0 h 625786"/>
              <a:gd name="connsiteX2" fmla="*/ 1106418 w 1106418"/>
              <a:gd name="connsiteY2" fmla="*/ 424702 h 625786"/>
              <a:gd name="connsiteX3" fmla="*/ 715433 w 1106418"/>
              <a:gd name="connsiteY3" fmla="*/ 625786 h 625786"/>
              <a:gd name="connsiteX4" fmla="*/ 137616 w 1106418"/>
              <a:gd name="connsiteY4" fmla="*/ 597097 h 625786"/>
              <a:gd name="connsiteX5" fmla="*/ 0 w 1106418"/>
              <a:gd name="connsiteY5" fmla="*/ 332316 h 625786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6418"/>
              <a:gd name="connsiteY0" fmla="*/ 332316 h 625238"/>
              <a:gd name="connsiteX1" fmla="*/ 744468 w 1106418"/>
              <a:gd name="connsiteY1" fmla="*/ 0 h 625238"/>
              <a:gd name="connsiteX2" fmla="*/ 1106418 w 1106418"/>
              <a:gd name="connsiteY2" fmla="*/ 424702 h 625238"/>
              <a:gd name="connsiteX3" fmla="*/ 721783 w 1106418"/>
              <a:gd name="connsiteY3" fmla="*/ 619436 h 625238"/>
              <a:gd name="connsiteX4" fmla="*/ 137616 w 1106418"/>
              <a:gd name="connsiteY4" fmla="*/ 597097 h 625238"/>
              <a:gd name="connsiteX5" fmla="*/ 0 w 1106418"/>
              <a:gd name="connsiteY5" fmla="*/ 332316 h 625238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4302"/>
              <a:gd name="connsiteY0" fmla="*/ 330199 h 619436"/>
              <a:gd name="connsiteX1" fmla="*/ 742352 w 1104302"/>
              <a:gd name="connsiteY1" fmla="*/ 0 h 619436"/>
              <a:gd name="connsiteX2" fmla="*/ 1104302 w 1104302"/>
              <a:gd name="connsiteY2" fmla="*/ 424702 h 619436"/>
              <a:gd name="connsiteX3" fmla="*/ 719667 w 1104302"/>
              <a:gd name="connsiteY3" fmla="*/ 619436 h 619436"/>
              <a:gd name="connsiteX4" fmla="*/ 135500 w 1104302"/>
              <a:gd name="connsiteY4" fmla="*/ 597097 h 619436"/>
              <a:gd name="connsiteX5" fmla="*/ 0 w 1104302"/>
              <a:gd name="connsiteY5" fmla="*/ 330199 h 619436"/>
              <a:gd name="connsiteX0" fmla="*/ 0 w 1100068"/>
              <a:gd name="connsiteY0" fmla="*/ 325966 h 619436"/>
              <a:gd name="connsiteX1" fmla="*/ 738118 w 1100068"/>
              <a:gd name="connsiteY1" fmla="*/ 0 h 619436"/>
              <a:gd name="connsiteX2" fmla="*/ 1100068 w 1100068"/>
              <a:gd name="connsiteY2" fmla="*/ 424702 h 619436"/>
              <a:gd name="connsiteX3" fmla="*/ 715433 w 1100068"/>
              <a:gd name="connsiteY3" fmla="*/ 619436 h 619436"/>
              <a:gd name="connsiteX4" fmla="*/ 131266 w 1100068"/>
              <a:gd name="connsiteY4" fmla="*/ 597097 h 619436"/>
              <a:gd name="connsiteX5" fmla="*/ 0 w 1100068"/>
              <a:gd name="connsiteY5" fmla="*/ 325966 h 61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68" h="619436">
                <a:moveTo>
                  <a:pt x="0" y="325966"/>
                </a:moveTo>
                <a:lnTo>
                  <a:pt x="738118" y="0"/>
                </a:lnTo>
                <a:lnTo>
                  <a:pt x="1100068" y="424702"/>
                </a:lnTo>
                <a:lnTo>
                  <a:pt x="715433" y="619436"/>
                </a:lnTo>
                <a:cubicBezTo>
                  <a:pt x="575038" y="605639"/>
                  <a:pt x="254727" y="608777"/>
                  <a:pt x="131266" y="597097"/>
                </a:cubicBezTo>
                <a:lnTo>
                  <a:pt x="0" y="325966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6" name="Пряма сполучна лінія 85">
            <a:extLst>
              <a:ext uri="{FF2B5EF4-FFF2-40B4-BE49-F238E27FC236}">
                <a16:creationId xmlns:a16="http://schemas.microsoft.com/office/drawing/2014/main" id="{3A7F31DF-06DA-413E-BAE4-6BE196845B91}"/>
              </a:ext>
            </a:extLst>
          </p:cNvPr>
          <p:cNvCxnSpPr>
            <a:cxnSpLocks/>
          </p:cNvCxnSpPr>
          <p:nvPr/>
        </p:nvCxnSpPr>
        <p:spPr>
          <a:xfrm flipH="1" flipV="1">
            <a:off x="2349504" y="958684"/>
            <a:ext cx="897046" cy="139020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39A1C749-34F4-48E4-B989-625C2F55C0DF}"/>
              </a:ext>
            </a:extLst>
          </p:cNvPr>
          <p:cNvCxnSpPr>
            <a:cxnSpLocks/>
          </p:cNvCxnSpPr>
          <p:nvPr/>
        </p:nvCxnSpPr>
        <p:spPr>
          <a:xfrm flipH="1">
            <a:off x="2306936" y="2365405"/>
            <a:ext cx="932894" cy="60191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8C33D0F9-4B57-4EF7-9200-62C4F626E7F4}"/>
              </a:ext>
            </a:extLst>
          </p:cNvPr>
          <p:cNvCxnSpPr>
            <a:cxnSpLocks/>
          </p:cNvCxnSpPr>
          <p:nvPr/>
        </p:nvCxnSpPr>
        <p:spPr>
          <a:xfrm>
            <a:off x="3226101" y="2344230"/>
            <a:ext cx="943056" cy="467063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Рівнобедрений трикутник 285">
            <a:extLst>
              <a:ext uri="{FF2B5EF4-FFF2-40B4-BE49-F238E27FC236}">
                <a16:creationId xmlns:a16="http://schemas.microsoft.com/office/drawing/2014/main" id="{25C0C86F-CD52-49DA-9792-D92A43E5F1DC}"/>
              </a:ext>
            </a:extLst>
          </p:cNvPr>
          <p:cNvSpPr/>
          <p:nvPr/>
        </p:nvSpPr>
        <p:spPr>
          <a:xfrm>
            <a:off x="2305437" y="875881"/>
            <a:ext cx="939780" cy="2561311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80" h="2561311">
                <a:moveTo>
                  <a:pt x="4595" y="2057545"/>
                </a:moveTo>
                <a:cubicBezTo>
                  <a:pt x="5942" y="1231997"/>
                  <a:pt x="-1176" y="825548"/>
                  <a:pt x="171" y="0"/>
                </a:cubicBezTo>
                <a:lnTo>
                  <a:pt x="939780" y="2561311"/>
                </a:lnTo>
                <a:lnTo>
                  <a:pt x="4595" y="2057545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Рівнобедрений трикутник 285">
            <a:extLst>
              <a:ext uri="{FF2B5EF4-FFF2-40B4-BE49-F238E27FC236}">
                <a16:creationId xmlns:a16="http://schemas.microsoft.com/office/drawing/2014/main" id="{CF0EF61D-99EF-4A24-B1B1-799A06800EDA}"/>
              </a:ext>
            </a:extLst>
          </p:cNvPr>
          <p:cNvSpPr/>
          <p:nvPr/>
        </p:nvSpPr>
        <p:spPr>
          <a:xfrm>
            <a:off x="2335444" y="878775"/>
            <a:ext cx="1837075" cy="2544378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  <a:gd name="connsiteX0" fmla="*/ 529359 w 1464544"/>
              <a:gd name="connsiteY0" fmla="*/ 1896678 h 2400444"/>
              <a:gd name="connsiteX1" fmla="*/ 2 w 1464544"/>
              <a:gd name="connsiteY1" fmla="*/ 0 h 2400444"/>
              <a:gd name="connsiteX2" fmla="*/ 1464544 w 1464544"/>
              <a:gd name="connsiteY2" fmla="*/ 2400444 h 2400444"/>
              <a:gd name="connsiteX3" fmla="*/ 529359 w 1464544"/>
              <a:gd name="connsiteY3" fmla="*/ 1896678 h 2400444"/>
              <a:gd name="connsiteX0" fmla="*/ 529359 w 1837077"/>
              <a:gd name="connsiteY0" fmla="*/ 1896678 h 1939010"/>
              <a:gd name="connsiteX1" fmla="*/ 2 w 1837077"/>
              <a:gd name="connsiteY1" fmla="*/ 0 h 1939010"/>
              <a:gd name="connsiteX2" fmla="*/ 1837077 w 1837077"/>
              <a:gd name="connsiteY2" fmla="*/ 1939010 h 1939010"/>
              <a:gd name="connsiteX3" fmla="*/ 529359 w 1837077"/>
              <a:gd name="connsiteY3" fmla="*/ 1896678 h 1939010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075" h="2544378">
                <a:moveTo>
                  <a:pt x="913532" y="2544378"/>
                </a:moveTo>
                <a:cubicBezTo>
                  <a:pt x="854554" y="2296680"/>
                  <a:pt x="160578" y="536623"/>
                  <a:pt x="0" y="0"/>
                </a:cubicBezTo>
                <a:lnTo>
                  <a:pt x="1837075" y="1939010"/>
                </a:lnTo>
                <a:lnTo>
                  <a:pt x="913532" y="2544378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D4EA8B04-1373-4C97-951A-8EF098E2378C}"/>
              </a:ext>
            </a:extLst>
          </p:cNvPr>
          <p:cNvCxnSpPr>
            <a:cxnSpLocks/>
          </p:cNvCxnSpPr>
          <p:nvPr/>
        </p:nvCxnSpPr>
        <p:spPr>
          <a:xfrm flipH="1" flipV="1">
            <a:off x="2301566" y="853444"/>
            <a:ext cx="13141" cy="20869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id="{47775CDD-8E1E-4D8F-A276-6200B82EF9C7}"/>
              </a:ext>
            </a:extLst>
          </p:cNvPr>
          <p:cNvCxnSpPr>
            <a:cxnSpLocks/>
          </p:cNvCxnSpPr>
          <p:nvPr/>
        </p:nvCxnSpPr>
        <p:spPr>
          <a:xfrm flipH="1" flipV="1">
            <a:off x="2301566" y="853444"/>
            <a:ext cx="1867591" cy="194470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6DE8F549-44CE-432D-A75C-D4CBB2914044}"/>
              </a:ext>
            </a:extLst>
          </p:cNvPr>
          <p:cNvCxnSpPr>
            <a:cxnSpLocks/>
          </p:cNvCxnSpPr>
          <p:nvPr/>
        </p:nvCxnSpPr>
        <p:spPr>
          <a:xfrm>
            <a:off x="2319785" y="2948586"/>
            <a:ext cx="915310" cy="47237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>
            <a:extLst>
              <a:ext uri="{FF2B5EF4-FFF2-40B4-BE49-F238E27FC236}">
                <a16:creationId xmlns:a16="http://schemas.microsoft.com/office/drawing/2014/main" id="{3E00D301-4EEE-4079-A00F-DC24D5117105}"/>
              </a:ext>
            </a:extLst>
          </p:cNvPr>
          <p:cNvCxnSpPr>
            <a:cxnSpLocks/>
          </p:cNvCxnSpPr>
          <p:nvPr/>
        </p:nvCxnSpPr>
        <p:spPr>
          <a:xfrm flipV="1">
            <a:off x="3247635" y="2814445"/>
            <a:ext cx="925358" cy="59890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D79D2BA3-193A-4110-A215-350E5DBAB7D5}"/>
              </a:ext>
            </a:extLst>
          </p:cNvPr>
          <p:cNvCxnSpPr>
            <a:cxnSpLocks/>
          </p:cNvCxnSpPr>
          <p:nvPr/>
        </p:nvCxnSpPr>
        <p:spPr>
          <a:xfrm flipH="1" flipV="1">
            <a:off x="2327409" y="915786"/>
            <a:ext cx="911229" cy="247756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A26F5F32-88C5-4BB1-BB12-2D465F8A3A84}"/>
              </a:ext>
            </a:extLst>
          </p:cNvPr>
          <p:cNvCxnSpPr>
            <a:cxnSpLocks/>
          </p:cNvCxnSpPr>
          <p:nvPr/>
        </p:nvCxnSpPr>
        <p:spPr>
          <a:xfrm flipV="1">
            <a:off x="7578570" y="1135420"/>
            <a:ext cx="726143" cy="32363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17E289B8-372E-4827-BDD5-E30F8DC43C7F}"/>
              </a:ext>
            </a:extLst>
          </p:cNvPr>
          <p:cNvCxnSpPr>
            <a:cxnSpLocks/>
          </p:cNvCxnSpPr>
          <p:nvPr/>
        </p:nvCxnSpPr>
        <p:spPr>
          <a:xfrm flipH="1" flipV="1">
            <a:off x="8317414" y="1142721"/>
            <a:ext cx="361317" cy="4064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E255372F-35CF-4ECC-85A9-531605115983}"/>
              </a:ext>
            </a:extLst>
          </p:cNvPr>
          <p:cNvCxnSpPr>
            <a:cxnSpLocks/>
          </p:cNvCxnSpPr>
          <p:nvPr/>
        </p:nvCxnSpPr>
        <p:spPr>
          <a:xfrm flipH="1" flipV="1">
            <a:off x="7580325" y="1471756"/>
            <a:ext cx="128719" cy="27141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08A2F57B-056D-4482-888F-7A264E3501AF}"/>
              </a:ext>
            </a:extLst>
          </p:cNvPr>
          <p:cNvCxnSpPr>
            <a:cxnSpLocks/>
          </p:cNvCxnSpPr>
          <p:nvPr/>
        </p:nvCxnSpPr>
        <p:spPr>
          <a:xfrm flipH="1" flipV="1">
            <a:off x="7730546" y="1746849"/>
            <a:ext cx="570028" cy="388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сполучна лінія 99">
            <a:extLst>
              <a:ext uri="{FF2B5EF4-FFF2-40B4-BE49-F238E27FC236}">
                <a16:creationId xmlns:a16="http://schemas.microsoft.com/office/drawing/2014/main" id="{5A66C86B-5561-4E94-837E-EC5020C4C279}"/>
              </a:ext>
            </a:extLst>
          </p:cNvPr>
          <p:cNvCxnSpPr>
            <a:cxnSpLocks/>
          </p:cNvCxnSpPr>
          <p:nvPr/>
        </p:nvCxnSpPr>
        <p:spPr>
          <a:xfrm flipH="1">
            <a:off x="8301094" y="1557492"/>
            <a:ext cx="377637" cy="1932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8BD535C8-09B8-4661-B567-E19F054E0697}"/>
              </a:ext>
            </a:extLst>
          </p:cNvPr>
          <p:cNvCxnSpPr>
            <a:cxnSpLocks/>
          </p:cNvCxnSpPr>
          <p:nvPr/>
        </p:nvCxnSpPr>
        <p:spPr>
          <a:xfrm flipH="1" flipV="1">
            <a:off x="8685067" y="1556644"/>
            <a:ext cx="381744" cy="137753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 сполучна лінія 101">
            <a:extLst>
              <a:ext uri="{FF2B5EF4-FFF2-40B4-BE49-F238E27FC236}">
                <a16:creationId xmlns:a16="http://schemas.microsoft.com/office/drawing/2014/main" id="{176D03F7-8C05-47AF-BE45-2654E0F3C399}"/>
              </a:ext>
            </a:extLst>
          </p:cNvPr>
          <p:cNvCxnSpPr>
            <a:cxnSpLocks/>
          </p:cNvCxnSpPr>
          <p:nvPr/>
        </p:nvCxnSpPr>
        <p:spPr>
          <a:xfrm flipH="1" flipV="1">
            <a:off x="8303855" y="1759106"/>
            <a:ext cx="140737" cy="15934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102">
            <a:extLst>
              <a:ext uri="{FF2B5EF4-FFF2-40B4-BE49-F238E27FC236}">
                <a16:creationId xmlns:a16="http://schemas.microsoft.com/office/drawing/2014/main" id="{23C712D4-F3FB-4F5E-B00D-9613C55BEF84}"/>
              </a:ext>
            </a:extLst>
          </p:cNvPr>
          <p:cNvCxnSpPr>
            <a:cxnSpLocks/>
          </p:cNvCxnSpPr>
          <p:nvPr/>
        </p:nvCxnSpPr>
        <p:spPr>
          <a:xfrm flipV="1">
            <a:off x="7430122" y="1759107"/>
            <a:ext cx="284383" cy="15934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30380A0E-CF60-4C43-92EF-240D3D67544E}"/>
              </a:ext>
            </a:extLst>
          </p:cNvPr>
          <p:cNvCxnSpPr>
            <a:cxnSpLocks/>
          </p:cNvCxnSpPr>
          <p:nvPr/>
        </p:nvCxnSpPr>
        <p:spPr>
          <a:xfrm flipV="1">
            <a:off x="7201675" y="1460420"/>
            <a:ext cx="373834" cy="127024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69AF4ABE-09E7-47D7-9E24-F7977E32749F}"/>
              </a:ext>
            </a:extLst>
          </p:cNvPr>
          <p:cNvCxnSpPr>
            <a:cxnSpLocks/>
          </p:cNvCxnSpPr>
          <p:nvPr/>
        </p:nvCxnSpPr>
        <p:spPr>
          <a:xfrm flipH="1" flipV="1">
            <a:off x="7202907" y="2736411"/>
            <a:ext cx="224154" cy="61538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сполучна лінія 105">
            <a:extLst>
              <a:ext uri="{FF2B5EF4-FFF2-40B4-BE49-F238E27FC236}">
                <a16:creationId xmlns:a16="http://schemas.microsoft.com/office/drawing/2014/main" id="{9FEB5008-7EF3-4DDF-80A9-D4A79D11412F}"/>
              </a:ext>
            </a:extLst>
          </p:cNvPr>
          <p:cNvCxnSpPr>
            <a:cxnSpLocks/>
          </p:cNvCxnSpPr>
          <p:nvPr/>
        </p:nvCxnSpPr>
        <p:spPr>
          <a:xfrm flipH="1" flipV="1">
            <a:off x="7439100" y="3355044"/>
            <a:ext cx="1003751" cy="1341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 сполучна лінія 106">
            <a:extLst>
              <a:ext uri="{FF2B5EF4-FFF2-40B4-BE49-F238E27FC236}">
                <a16:creationId xmlns:a16="http://schemas.microsoft.com/office/drawing/2014/main" id="{1B9F66EC-D449-4AC6-9195-E2A4DE3AD798}"/>
              </a:ext>
            </a:extLst>
          </p:cNvPr>
          <p:cNvCxnSpPr>
            <a:cxnSpLocks/>
          </p:cNvCxnSpPr>
          <p:nvPr/>
        </p:nvCxnSpPr>
        <p:spPr>
          <a:xfrm flipH="1">
            <a:off x="8442851" y="2941697"/>
            <a:ext cx="623962" cy="4267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B315CDDE-875A-4BD1-9500-520A779A5D20}"/>
              </a:ext>
            </a:extLst>
          </p:cNvPr>
          <p:cNvCxnSpPr>
            <a:cxnSpLocks/>
          </p:cNvCxnSpPr>
          <p:nvPr/>
        </p:nvCxnSpPr>
        <p:spPr>
          <a:xfrm flipV="1">
            <a:off x="5017252" y="1346378"/>
            <a:ext cx="596900" cy="138329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 сполучна лінія 119">
            <a:extLst>
              <a:ext uri="{FF2B5EF4-FFF2-40B4-BE49-F238E27FC236}">
                <a16:creationId xmlns:a16="http://schemas.microsoft.com/office/drawing/2014/main" id="{4CF70AC7-5F07-42C0-BA96-A86A40DCA9BA}"/>
              </a:ext>
            </a:extLst>
          </p:cNvPr>
          <p:cNvCxnSpPr>
            <a:cxnSpLocks/>
          </p:cNvCxnSpPr>
          <p:nvPr/>
        </p:nvCxnSpPr>
        <p:spPr>
          <a:xfrm flipV="1">
            <a:off x="5012476" y="2729668"/>
            <a:ext cx="1345700" cy="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9298DF8A-FA65-419C-B47E-616E3665AACE}"/>
              </a:ext>
            </a:extLst>
          </p:cNvPr>
          <p:cNvCxnSpPr>
            <a:cxnSpLocks/>
          </p:cNvCxnSpPr>
          <p:nvPr/>
        </p:nvCxnSpPr>
        <p:spPr>
          <a:xfrm flipH="1">
            <a:off x="4399048" y="2721593"/>
            <a:ext cx="636638" cy="41214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кутник 291">
            <a:extLst>
              <a:ext uri="{FF2B5EF4-FFF2-40B4-BE49-F238E27FC236}">
                <a16:creationId xmlns:a16="http://schemas.microsoft.com/office/drawing/2014/main" id="{4069E051-F023-4F4B-BBD4-518C4CA1A34D}"/>
              </a:ext>
            </a:extLst>
          </p:cNvPr>
          <p:cNvSpPr/>
          <p:nvPr/>
        </p:nvSpPr>
        <p:spPr>
          <a:xfrm>
            <a:off x="4399047" y="1743507"/>
            <a:ext cx="1988439" cy="1390227"/>
          </a:xfrm>
          <a:custGeom>
            <a:avLst/>
            <a:gdLst>
              <a:gd name="connsiteX0" fmla="*/ 0 w 1996906"/>
              <a:gd name="connsiteY0" fmla="*/ 0 h 1356360"/>
              <a:gd name="connsiteX1" fmla="*/ 1996906 w 1996906"/>
              <a:gd name="connsiteY1" fmla="*/ 0 h 1356360"/>
              <a:gd name="connsiteX2" fmla="*/ 1996906 w 1996906"/>
              <a:gd name="connsiteY2" fmla="*/ 1356360 h 1356360"/>
              <a:gd name="connsiteX3" fmla="*/ 0 w 1996906"/>
              <a:gd name="connsiteY3" fmla="*/ 1356360 h 1356360"/>
              <a:gd name="connsiteX4" fmla="*/ 0 w 1996906"/>
              <a:gd name="connsiteY4" fmla="*/ 0 h 1356360"/>
              <a:gd name="connsiteX0" fmla="*/ 554566 w 1996906"/>
              <a:gd name="connsiteY0" fmla="*/ 0 h 1364827"/>
              <a:gd name="connsiteX1" fmla="*/ 1996906 w 1996906"/>
              <a:gd name="connsiteY1" fmla="*/ 8467 h 1364827"/>
              <a:gd name="connsiteX2" fmla="*/ 1996906 w 1996906"/>
              <a:gd name="connsiteY2" fmla="*/ 1364827 h 1364827"/>
              <a:gd name="connsiteX3" fmla="*/ 0 w 1996906"/>
              <a:gd name="connsiteY3" fmla="*/ 1364827 h 1364827"/>
              <a:gd name="connsiteX4" fmla="*/ 554566 w 1996906"/>
              <a:gd name="connsiteY4" fmla="*/ 0 h 1364827"/>
              <a:gd name="connsiteX0" fmla="*/ 592666 w 1996906"/>
              <a:gd name="connsiteY0" fmla="*/ 0 h 1390227"/>
              <a:gd name="connsiteX1" fmla="*/ 1996906 w 1996906"/>
              <a:gd name="connsiteY1" fmla="*/ 33867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96906"/>
              <a:gd name="connsiteY0" fmla="*/ 0 h 1390227"/>
              <a:gd name="connsiteX1" fmla="*/ 1988439 w 1996906"/>
              <a:gd name="connsiteY1" fmla="*/ 4234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88449"/>
              <a:gd name="connsiteY0" fmla="*/ 0 h 1390227"/>
              <a:gd name="connsiteX1" fmla="*/ 1988439 w 1988449"/>
              <a:gd name="connsiteY1" fmla="*/ 4234 h 1390227"/>
              <a:gd name="connsiteX2" fmla="*/ 1416940 w 1988449"/>
              <a:gd name="connsiteY2" fmla="*/ 1390227 h 1390227"/>
              <a:gd name="connsiteX3" fmla="*/ 0 w 1988449"/>
              <a:gd name="connsiteY3" fmla="*/ 1390227 h 1390227"/>
              <a:gd name="connsiteX4" fmla="*/ 592666 w 1988449"/>
              <a:gd name="connsiteY4" fmla="*/ 0 h 1390227"/>
              <a:gd name="connsiteX0" fmla="*/ 592666 w 1988450"/>
              <a:gd name="connsiteY0" fmla="*/ 0 h 1390227"/>
              <a:gd name="connsiteX1" fmla="*/ 1988439 w 1988450"/>
              <a:gd name="connsiteY1" fmla="*/ 4234 h 1390227"/>
              <a:gd name="connsiteX2" fmla="*/ 1416940 w 1988450"/>
              <a:gd name="connsiteY2" fmla="*/ 1390227 h 1390227"/>
              <a:gd name="connsiteX3" fmla="*/ 0 w 1988450"/>
              <a:gd name="connsiteY3" fmla="*/ 1390227 h 1390227"/>
              <a:gd name="connsiteX4" fmla="*/ 592666 w 1988450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39" h="1390227">
                <a:moveTo>
                  <a:pt x="592666" y="0"/>
                </a:moveTo>
                <a:lnTo>
                  <a:pt x="1988439" y="4234"/>
                </a:lnTo>
                <a:cubicBezTo>
                  <a:pt x="1860027" y="394266"/>
                  <a:pt x="1507251" y="1076396"/>
                  <a:pt x="1416940" y="1390227"/>
                </a:cubicBezTo>
                <a:lnTo>
                  <a:pt x="0" y="1390227"/>
                </a:lnTo>
                <a:lnTo>
                  <a:pt x="592666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кутник 292">
            <a:extLst>
              <a:ext uri="{FF2B5EF4-FFF2-40B4-BE49-F238E27FC236}">
                <a16:creationId xmlns:a16="http://schemas.microsoft.com/office/drawing/2014/main" id="{67477371-B4B1-4D17-9885-A271DDBC1B7C}"/>
              </a:ext>
            </a:extLst>
          </p:cNvPr>
          <p:cNvSpPr/>
          <p:nvPr/>
        </p:nvSpPr>
        <p:spPr>
          <a:xfrm>
            <a:off x="5029336" y="1344405"/>
            <a:ext cx="1906797" cy="395360"/>
          </a:xfrm>
          <a:custGeom>
            <a:avLst/>
            <a:gdLst>
              <a:gd name="connsiteX0" fmla="*/ 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90044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34799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65150 w 1906797"/>
              <a:gd name="connsiteY0" fmla="*/ 0 h 395360"/>
              <a:gd name="connsiteX1" fmla="*/ 1906797 w 1906797"/>
              <a:gd name="connsiteY1" fmla="*/ 9525 h 395360"/>
              <a:gd name="connsiteX2" fmla="*/ 1354347 w 1906797"/>
              <a:gd name="connsiteY2" fmla="*/ 395360 h 395360"/>
              <a:gd name="connsiteX3" fmla="*/ 0 w 1906797"/>
              <a:gd name="connsiteY3" fmla="*/ 382660 h 395360"/>
              <a:gd name="connsiteX4" fmla="*/ 565150 w 1906797"/>
              <a:gd name="connsiteY4" fmla="*/ 0 h 3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797" h="395360">
                <a:moveTo>
                  <a:pt x="565150" y="0"/>
                </a:moveTo>
                <a:lnTo>
                  <a:pt x="1906797" y="9525"/>
                </a:lnTo>
                <a:lnTo>
                  <a:pt x="1354347" y="395360"/>
                </a:lnTo>
                <a:lnTo>
                  <a:pt x="0" y="382660"/>
                </a:lnTo>
                <a:lnTo>
                  <a:pt x="565150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Прямокутник 293">
            <a:extLst>
              <a:ext uri="{FF2B5EF4-FFF2-40B4-BE49-F238E27FC236}">
                <a16:creationId xmlns:a16="http://schemas.microsoft.com/office/drawing/2014/main" id="{AF0C832C-AC0B-4A54-9A8B-D6BEF52925C2}"/>
              </a:ext>
            </a:extLst>
          </p:cNvPr>
          <p:cNvSpPr/>
          <p:nvPr/>
        </p:nvSpPr>
        <p:spPr>
          <a:xfrm>
            <a:off x="5830950" y="1364153"/>
            <a:ext cx="1117883" cy="1746248"/>
          </a:xfrm>
          <a:custGeom>
            <a:avLst/>
            <a:gdLst>
              <a:gd name="connsiteX0" fmla="*/ 0 w 1105183"/>
              <a:gd name="connsiteY0" fmla="*/ 0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0 w 1105183"/>
              <a:gd name="connsiteY4" fmla="*/ 0 h 1724023"/>
              <a:gd name="connsiteX0" fmla="*/ 568325 w 1105183"/>
              <a:gd name="connsiteY0" fmla="*/ 339725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568325 w 1105183"/>
              <a:gd name="connsiteY4" fmla="*/ 339725 h 1724023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1105183 w 1117883"/>
              <a:gd name="connsiteY2" fmla="*/ 174624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883" h="1746248">
                <a:moveTo>
                  <a:pt x="568325" y="361950"/>
                </a:moveTo>
                <a:lnTo>
                  <a:pt x="1117883" y="0"/>
                </a:lnTo>
                <a:cubicBezTo>
                  <a:pt x="1031100" y="305858"/>
                  <a:pt x="601416" y="1180040"/>
                  <a:pt x="559083" y="1358898"/>
                </a:cubicBezTo>
                <a:lnTo>
                  <a:pt x="0" y="1746248"/>
                </a:lnTo>
                <a:lnTo>
                  <a:pt x="568325" y="36195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5" name="Пряма сполучна лінія 124">
            <a:extLst>
              <a:ext uri="{FF2B5EF4-FFF2-40B4-BE49-F238E27FC236}">
                <a16:creationId xmlns:a16="http://schemas.microsoft.com/office/drawing/2014/main" id="{EEED7567-9345-49CA-B12B-1D72D4117050}"/>
              </a:ext>
            </a:extLst>
          </p:cNvPr>
          <p:cNvCxnSpPr>
            <a:cxnSpLocks/>
          </p:cNvCxnSpPr>
          <p:nvPr/>
        </p:nvCxnSpPr>
        <p:spPr>
          <a:xfrm flipV="1">
            <a:off x="4399048" y="1750445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 сполучна лінія 125">
            <a:extLst>
              <a:ext uri="{FF2B5EF4-FFF2-40B4-BE49-F238E27FC236}">
                <a16:creationId xmlns:a16="http://schemas.microsoft.com/office/drawing/2014/main" id="{FD9D268A-03C9-409A-BD48-650B0BFB46DC}"/>
              </a:ext>
            </a:extLst>
          </p:cNvPr>
          <p:cNvCxnSpPr>
            <a:cxnSpLocks/>
          </p:cNvCxnSpPr>
          <p:nvPr/>
        </p:nvCxnSpPr>
        <p:spPr>
          <a:xfrm flipV="1">
            <a:off x="5799055" y="1750445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 сполучна лінія 126">
            <a:extLst>
              <a:ext uri="{FF2B5EF4-FFF2-40B4-BE49-F238E27FC236}">
                <a16:creationId xmlns:a16="http://schemas.microsoft.com/office/drawing/2014/main" id="{9504849C-1A63-447E-9191-19CFE063B9C5}"/>
              </a:ext>
            </a:extLst>
          </p:cNvPr>
          <p:cNvCxnSpPr>
            <a:cxnSpLocks/>
          </p:cNvCxnSpPr>
          <p:nvPr/>
        </p:nvCxnSpPr>
        <p:spPr>
          <a:xfrm flipV="1">
            <a:off x="6372561" y="1355068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 сполучна лінія 128">
            <a:extLst>
              <a:ext uri="{FF2B5EF4-FFF2-40B4-BE49-F238E27FC236}">
                <a16:creationId xmlns:a16="http://schemas.microsoft.com/office/drawing/2014/main" id="{03E87C9C-4BB0-4FD4-A29E-2B04BB9DC102}"/>
              </a:ext>
            </a:extLst>
          </p:cNvPr>
          <p:cNvCxnSpPr>
            <a:cxnSpLocks/>
          </p:cNvCxnSpPr>
          <p:nvPr/>
        </p:nvCxnSpPr>
        <p:spPr>
          <a:xfrm flipV="1">
            <a:off x="4406334" y="3133735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>
            <a:extLst>
              <a:ext uri="{FF2B5EF4-FFF2-40B4-BE49-F238E27FC236}">
                <a16:creationId xmlns:a16="http://schemas.microsoft.com/office/drawing/2014/main" id="{E1EBFADB-B160-4E06-BF45-8A8C55E27B15}"/>
              </a:ext>
            </a:extLst>
          </p:cNvPr>
          <p:cNvCxnSpPr>
            <a:cxnSpLocks/>
          </p:cNvCxnSpPr>
          <p:nvPr/>
        </p:nvCxnSpPr>
        <p:spPr>
          <a:xfrm flipV="1">
            <a:off x="5010333" y="1746406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 сполучна лінія 130">
            <a:extLst>
              <a:ext uri="{FF2B5EF4-FFF2-40B4-BE49-F238E27FC236}">
                <a16:creationId xmlns:a16="http://schemas.microsoft.com/office/drawing/2014/main" id="{7E9884FE-8593-46FF-86D5-35EC12EFE22B}"/>
              </a:ext>
            </a:extLst>
          </p:cNvPr>
          <p:cNvCxnSpPr>
            <a:cxnSpLocks/>
          </p:cNvCxnSpPr>
          <p:nvPr/>
        </p:nvCxnSpPr>
        <p:spPr>
          <a:xfrm flipV="1">
            <a:off x="5605510" y="1348082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id="{2D1D94F9-A88A-4D1E-8A04-586B9429C942}"/>
              </a:ext>
            </a:extLst>
          </p:cNvPr>
          <p:cNvCxnSpPr>
            <a:cxnSpLocks/>
          </p:cNvCxnSpPr>
          <p:nvPr/>
        </p:nvCxnSpPr>
        <p:spPr>
          <a:xfrm flipH="1">
            <a:off x="5010333" y="1343009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сполучна лінія 134">
            <a:extLst>
              <a:ext uri="{FF2B5EF4-FFF2-40B4-BE49-F238E27FC236}">
                <a16:creationId xmlns:a16="http://schemas.microsoft.com/office/drawing/2014/main" id="{AFBE4187-5FAD-4A45-AE94-FDC29644F598}"/>
              </a:ext>
            </a:extLst>
          </p:cNvPr>
          <p:cNvCxnSpPr>
            <a:cxnSpLocks/>
          </p:cNvCxnSpPr>
          <p:nvPr/>
        </p:nvCxnSpPr>
        <p:spPr>
          <a:xfrm flipH="1">
            <a:off x="6364270" y="1351239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135">
            <a:extLst>
              <a:ext uri="{FF2B5EF4-FFF2-40B4-BE49-F238E27FC236}">
                <a16:creationId xmlns:a16="http://schemas.microsoft.com/office/drawing/2014/main" id="{E5BEB825-3F94-499E-BCD0-F2F2574F327B}"/>
              </a:ext>
            </a:extLst>
          </p:cNvPr>
          <p:cNvCxnSpPr>
            <a:cxnSpLocks/>
          </p:cNvCxnSpPr>
          <p:nvPr/>
        </p:nvCxnSpPr>
        <p:spPr>
          <a:xfrm flipH="1">
            <a:off x="5785669" y="2725406"/>
            <a:ext cx="596885" cy="41127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56263C06-3D0B-4F91-B69E-A6A0C106B1E6}"/>
              </a:ext>
            </a:extLst>
          </p:cNvPr>
          <p:cNvCxnSpPr>
            <a:cxnSpLocks/>
          </p:cNvCxnSpPr>
          <p:nvPr/>
        </p:nvCxnSpPr>
        <p:spPr>
          <a:xfrm>
            <a:off x="4296976" y="459053"/>
            <a:ext cx="0" cy="6059734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 сполучна лінія 211">
            <a:extLst>
              <a:ext uri="{FF2B5EF4-FFF2-40B4-BE49-F238E27FC236}">
                <a16:creationId xmlns:a16="http://schemas.microsoft.com/office/drawing/2014/main" id="{A661C161-2BB3-4CCE-AFB1-A8A888E6DF6B}"/>
              </a:ext>
            </a:extLst>
          </p:cNvPr>
          <p:cNvCxnSpPr>
            <a:cxnSpLocks/>
          </p:cNvCxnSpPr>
          <p:nvPr/>
        </p:nvCxnSpPr>
        <p:spPr>
          <a:xfrm>
            <a:off x="7084421" y="492132"/>
            <a:ext cx="0" cy="6026655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 сполучна лінія 214">
            <a:extLst>
              <a:ext uri="{FF2B5EF4-FFF2-40B4-BE49-F238E27FC236}">
                <a16:creationId xmlns:a16="http://schemas.microsoft.com/office/drawing/2014/main" id="{262DA75B-E928-43F9-BF46-890AD6055CD6}"/>
              </a:ext>
            </a:extLst>
          </p:cNvPr>
          <p:cNvCxnSpPr>
            <a:cxnSpLocks/>
          </p:cNvCxnSpPr>
          <p:nvPr/>
        </p:nvCxnSpPr>
        <p:spPr>
          <a:xfrm>
            <a:off x="9198357" y="459053"/>
            <a:ext cx="0" cy="6059734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 сполучна лінія 217">
            <a:extLst>
              <a:ext uri="{FF2B5EF4-FFF2-40B4-BE49-F238E27FC236}">
                <a16:creationId xmlns:a16="http://schemas.microsoft.com/office/drawing/2014/main" id="{E40F1299-47F2-446E-A470-EA0A36F0343C}"/>
              </a:ext>
            </a:extLst>
          </p:cNvPr>
          <p:cNvCxnSpPr>
            <a:cxnSpLocks/>
          </p:cNvCxnSpPr>
          <p:nvPr/>
        </p:nvCxnSpPr>
        <p:spPr>
          <a:xfrm flipH="1">
            <a:off x="0" y="3625800"/>
            <a:ext cx="12041019" cy="0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Прямокутник: округлені кути 222">
            <a:extLst>
              <a:ext uri="{FF2B5EF4-FFF2-40B4-BE49-F238E27FC236}">
                <a16:creationId xmlns:a16="http://schemas.microsoft.com/office/drawing/2014/main" id="{54AD5743-13EA-44C0-8AF4-37A5C52197B2}"/>
              </a:ext>
            </a:extLst>
          </p:cNvPr>
          <p:cNvSpPr/>
          <p:nvPr/>
        </p:nvSpPr>
        <p:spPr>
          <a:xfrm>
            <a:off x="88507" y="3705235"/>
            <a:ext cx="2340037" cy="515768"/>
          </a:xfrm>
          <a:prstGeom prst="roundRect">
            <a:avLst/>
          </a:prstGeom>
          <a:solidFill>
            <a:srgbClr val="696969"/>
          </a:solidFill>
          <a:ln w="5715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Вершини (В)</a:t>
            </a:r>
          </a:p>
        </p:txBody>
      </p:sp>
      <p:cxnSp>
        <p:nvCxnSpPr>
          <p:cNvPr id="226" name="Пряма сполучна лінія 225">
            <a:extLst>
              <a:ext uri="{FF2B5EF4-FFF2-40B4-BE49-F238E27FC236}">
                <a16:creationId xmlns:a16="http://schemas.microsoft.com/office/drawing/2014/main" id="{530C897A-3281-4774-9685-1EB895194C9A}"/>
              </a:ext>
            </a:extLst>
          </p:cNvPr>
          <p:cNvCxnSpPr>
            <a:cxnSpLocks/>
          </p:cNvCxnSpPr>
          <p:nvPr/>
        </p:nvCxnSpPr>
        <p:spPr>
          <a:xfrm flipH="1">
            <a:off x="2" y="4377968"/>
            <a:ext cx="12041017" cy="0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Прямокутник: округлені кути 229">
            <a:extLst>
              <a:ext uri="{FF2B5EF4-FFF2-40B4-BE49-F238E27FC236}">
                <a16:creationId xmlns:a16="http://schemas.microsoft.com/office/drawing/2014/main" id="{7ED5F97A-6EA8-4476-BDEA-E37FA97E32FA}"/>
              </a:ext>
            </a:extLst>
          </p:cNvPr>
          <p:cNvSpPr/>
          <p:nvPr/>
        </p:nvSpPr>
        <p:spPr>
          <a:xfrm>
            <a:off x="104468" y="4496552"/>
            <a:ext cx="2245036" cy="499014"/>
          </a:xfrm>
          <a:prstGeom prst="roundRect">
            <a:avLst/>
          </a:prstGeom>
          <a:solidFill>
            <a:srgbClr val="696969"/>
          </a:solidFill>
          <a:ln w="5715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Грані (Г)</a:t>
            </a:r>
          </a:p>
        </p:txBody>
      </p:sp>
      <p:cxnSp>
        <p:nvCxnSpPr>
          <p:cNvPr id="231" name="Пряма сполучна лінія 230">
            <a:extLst>
              <a:ext uri="{FF2B5EF4-FFF2-40B4-BE49-F238E27FC236}">
                <a16:creationId xmlns:a16="http://schemas.microsoft.com/office/drawing/2014/main" id="{04AC2454-F4D8-4004-BBEB-5039FD079B24}"/>
              </a:ext>
            </a:extLst>
          </p:cNvPr>
          <p:cNvCxnSpPr>
            <a:cxnSpLocks/>
          </p:cNvCxnSpPr>
          <p:nvPr/>
        </p:nvCxnSpPr>
        <p:spPr>
          <a:xfrm flipH="1">
            <a:off x="-37773" y="5139968"/>
            <a:ext cx="12078792" cy="0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кутник: округлені кути 233">
            <a:extLst>
              <a:ext uri="{FF2B5EF4-FFF2-40B4-BE49-F238E27FC236}">
                <a16:creationId xmlns:a16="http://schemas.microsoft.com/office/drawing/2014/main" id="{FD2FF1F0-2DC3-4334-972C-3D689D4CC941}"/>
              </a:ext>
            </a:extLst>
          </p:cNvPr>
          <p:cNvSpPr/>
          <p:nvPr/>
        </p:nvSpPr>
        <p:spPr>
          <a:xfrm>
            <a:off x="105286" y="5281547"/>
            <a:ext cx="2245036" cy="499014"/>
          </a:xfrm>
          <a:prstGeom prst="roundRect">
            <a:avLst/>
          </a:prstGeom>
          <a:solidFill>
            <a:srgbClr val="696969"/>
          </a:solidFill>
          <a:ln w="5715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Ребра (Р)</a:t>
            </a:r>
          </a:p>
        </p:txBody>
      </p:sp>
      <p:cxnSp>
        <p:nvCxnSpPr>
          <p:cNvPr id="235" name="Пряма сполучна лінія 234">
            <a:extLst>
              <a:ext uri="{FF2B5EF4-FFF2-40B4-BE49-F238E27FC236}">
                <a16:creationId xmlns:a16="http://schemas.microsoft.com/office/drawing/2014/main" id="{482414BA-F302-40AA-B750-5EFD2F8A70FC}"/>
              </a:ext>
            </a:extLst>
          </p:cNvPr>
          <p:cNvCxnSpPr>
            <a:cxnSpLocks/>
          </p:cNvCxnSpPr>
          <p:nvPr/>
        </p:nvCxnSpPr>
        <p:spPr>
          <a:xfrm flipH="1">
            <a:off x="10176" y="5951129"/>
            <a:ext cx="12030843" cy="0"/>
          </a:xfrm>
          <a:prstGeom prst="line">
            <a:avLst/>
          </a:prstGeom>
          <a:ln w="3810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Прямокутник: округлені кути 238">
            <a:extLst>
              <a:ext uri="{FF2B5EF4-FFF2-40B4-BE49-F238E27FC236}">
                <a16:creationId xmlns:a16="http://schemas.microsoft.com/office/drawing/2014/main" id="{8E07797B-9910-4AA7-ACD7-A615048C57CB}"/>
              </a:ext>
            </a:extLst>
          </p:cNvPr>
          <p:cNvSpPr/>
          <p:nvPr/>
        </p:nvSpPr>
        <p:spPr>
          <a:xfrm>
            <a:off x="2778169" y="3702769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1" name="Прямокутник: округлені кути 240">
            <a:extLst>
              <a:ext uri="{FF2B5EF4-FFF2-40B4-BE49-F238E27FC236}">
                <a16:creationId xmlns:a16="http://schemas.microsoft.com/office/drawing/2014/main" id="{4FF6C16C-ABEC-4769-BC56-82B52965E3D7}"/>
              </a:ext>
            </a:extLst>
          </p:cNvPr>
          <p:cNvSpPr/>
          <p:nvPr/>
        </p:nvSpPr>
        <p:spPr>
          <a:xfrm>
            <a:off x="2783023" y="4495574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3" name="Прямокутник: округлені кути 242">
            <a:extLst>
              <a:ext uri="{FF2B5EF4-FFF2-40B4-BE49-F238E27FC236}">
                <a16:creationId xmlns:a16="http://schemas.microsoft.com/office/drawing/2014/main" id="{AE5C3FBE-429C-4A91-8222-9887F6339301}"/>
              </a:ext>
            </a:extLst>
          </p:cNvPr>
          <p:cNvSpPr/>
          <p:nvPr/>
        </p:nvSpPr>
        <p:spPr>
          <a:xfrm>
            <a:off x="2778169" y="5273170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249" name="Прямокутник: округлені кути 248">
            <a:extLst>
              <a:ext uri="{FF2B5EF4-FFF2-40B4-BE49-F238E27FC236}">
                <a16:creationId xmlns:a16="http://schemas.microsoft.com/office/drawing/2014/main" id="{0F71751E-6D43-4A6A-8C25-8035D303A95F}"/>
              </a:ext>
            </a:extLst>
          </p:cNvPr>
          <p:cNvSpPr/>
          <p:nvPr/>
        </p:nvSpPr>
        <p:spPr>
          <a:xfrm>
            <a:off x="5271006" y="3711146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250" name="Прямокутник: округлені кути 249">
            <a:extLst>
              <a:ext uri="{FF2B5EF4-FFF2-40B4-BE49-F238E27FC236}">
                <a16:creationId xmlns:a16="http://schemas.microsoft.com/office/drawing/2014/main" id="{7588CCB3-F817-4CA2-947F-B9F7929E39FC}"/>
              </a:ext>
            </a:extLst>
          </p:cNvPr>
          <p:cNvSpPr/>
          <p:nvPr/>
        </p:nvSpPr>
        <p:spPr>
          <a:xfrm>
            <a:off x="5275860" y="4503951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51" name="Прямокутник: округлені кути 250">
            <a:extLst>
              <a:ext uri="{FF2B5EF4-FFF2-40B4-BE49-F238E27FC236}">
                <a16:creationId xmlns:a16="http://schemas.microsoft.com/office/drawing/2014/main" id="{01A96AFF-2F56-4A22-8B15-3CF2C22096FB}"/>
              </a:ext>
            </a:extLst>
          </p:cNvPr>
          <p:cNvSpPr/>
          <p:nvPr/>
        </p:nvSpPr>
        <p:spPr>
          <a:xfrm>
            <a:off x="5271006" y="5281547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253" name="Прямокутник: округлені кути 252">
            <a:extLst>
              <a:ext uri="{FF2B5EF4-FFF2-40B4-BE49-F238E27FC236}">
                <a16:creationId xmlns:a16="http://schemas.microsoft.com/office/drawing/2014/main" id="{DEC0FE68-463E-4306-BAF8-50512D4FE31D}"/>
              </a:ext>
            </a:extLst>
          </p:cNvPr>
          <p:cNvSpPr/>
          <p:nvPr/>
        </p:nvSpPr>
        <p:spPr>
          <a:xfrm>
            <a:off x="7725461" y="3713326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254" name="Прямокутник: округлені кути 253">
            <a:extLst>
              <a:ext uri="{FF2B5EF4-FFF2-40B4-BE49-F238E27FC236}">
                <a16:creationId xmlns:a16="http://schemas.microsoft.com/office/drawing/2014/main" id="{F348C12F-CF29-4DB8-8103-715BE06123E4}"/>
              </a:ext>
            </a:extLst>
          </p:cNvPr>
          <p:cNvSpPr/>
          <p:nvPr/>
        </p:nvSpPr>
        <p:spPr>
          <a:xfrm>
            <a:off x="7730315" y="4506131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255" name="Прямокутник: округлені кути 254">
            <a:extLst>
              <a:ext uri="{FF2B5EF4-FFF2-40B4-BE49-F238E27FC236}">
                <a16:creationId xmlns:a16="http://schemas.microsoft.com/office/drawing/2014/main" id="{45D498FA-9729-4829-B73C-3F019000BEB2}"/>
              </a:ext>
            </a:extLst>
          </p:cNvPr>
          <p:cNvSpPr/>
          <p:nvPr/>
        </p:nvSpPr>
        <p:spPr>
          <a:xfrm>
            <a:off x="7725461" y="5283727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257" name="Прямокутник: округлені кути 256">
            <a:extLst>
              <a:ext uri="{FF2B5EF4-FFF2-40B4-BE49-F238E27FC236}">
                <a16:creationId xmlns:a16="http://schemas.microsoft.com/office/drawing/2014/main" id="{7EC9CE3A-B0EA-4F0C-813B-802CFB1608F2}"/>
              </a:ext>
            </a:extLst>
          </p:cNvPr>
          <p:cNvSpPr/>
          <p:nvPr/>
        </p:nvSpPr>
        <p:spPr>
          <a:xfrm>
            <a:off x="10194592" y="3710854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260" name="Прямокутник: округлені кути 259">
            <a:extLst>
              <a:ext uri="{FF2B5EF4-FFF2-40B4-BE49-F238E27FC236}">
                <a16:creationId xmlns:a16="http://schemas.microsoft.com/office/drawing/2014/main" id="{07679FCE-9D94-459F-B9EE-BCA60F897F35}"/>
              </a:ext>
            </a:extLst>
          </p:cNvPr>
          <p:cNvSpPr/>
          <p:nvPr/>
        </p:nvSpPr>
        <p:spPr>
          <a:xfrm>
            <a:off x="10199446" y="4503659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263" name="Прямокутник: округлені кути 262">
            <a:extLst>
              <a:ext uri="{FF2B5EF4-FFF2-40B4-BE49-F238E27FC236}">
                <a16:creationId xmlns:a16="http://schemas.microsoft.com/office/drawing/2014/main" id="{EC9D8BDB-A11E-4164-A58C-526F5052CBDB}"/>
              </a:ext>
            </a:extLst>
          </p:cNvPr>
          <p:cNvSpPr/>
          <p:nvPr/>
        </p:nvSpPr>
        <p:spPr>
          <a:xfrm>
            <a:off x="10194592" y="5281255"/>
            <a:ext cx="822688" cy="515768"/>
          </a:xfrm>
          <a:prstGeom prst="roundRect">
            <a:avLst/>
          </a:prstGeom>
          <a:solidFill>
            <a:srgbClr val="404D5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95C6449E-2B7D-4562-B818-5009A7A1FD02}"/>
              </a:ext>
            </a:extLst>
          </p:cNvPr>
          <p:cNvGrpSpPr/>
          <p:nvPr/>
        </p:nvGrpSpPr>
        <p:grpSpPr>
          <a:xfrm>
            <a:off x="104468" y="6080312"/>
            <a:ext cx="10921980" cy="526325"/>
            <a:chOff x="104468" y="6080312"/>
            <a:chExt cx="10921980" cy="526325"/>
          </a:xfrm>
        </p:grpSpPr>
        <p:sp>
          <p:nvSpPr>
            <p:cNvPr id="236" name="Прямокутник: округлені кути 235">
              <a:extLst>
                <a:ext uri="{FF2B5EF4-FFF2-40B4-BE49-F238E27FC236}">
                  <a16:creationId xmlns:a16="http://schemas.microsoft.com/office/drawing/2014/main" id="{F698B733-15D2-4798-953B-71199D7109A3}"/>
                </a:ext>
              </a:extLst>
            </p:cNvPr>
            <p:cNvSpPr/>
            <p:nvPr/>
          </p:nvSpPr>
          <p:spPr>
            <a:xfrm>
              <a:off x="104468" y="6097066"/>
              <a:ext cx="2245036" cy="499014"/>
            </a:xfrm>
            <a:prstGeom prst="roundRect">
              <a:avLst/>
            </a:prstGeom>
            <a:solidFill>
              <a:srgbClr val="696969"/>
            </a:solidFill>
            <a:ln w="57150" cap="flat" cmpd="sng" algn="ctr">
              <a:solidFill>
                <a:srgbClr val="6969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+ Г - Р</a:t>
              </a:r>
            </a:p>
          </p:txBody>
        </p:sp>
        <p:sp>
          <p:nvSpPr>
            <p:cNvPr id="247" name="Прямокутник: округлені кути 246">
              <a:extLst>
                <a:ext uri="{FF2B5EF4-FFF2-40B4-BE49-F238E27FC236}">
                  <a16:creationId xmlns:a16="http://schemas.microsoft.com/office/drawing/2014/main" id="{62193221-2218-4F9E-88D8-D13DCFD4D09E}"/>
                </a:ext>
              </a:extLst>
            </p:cNvPr>
            <p:cNvSpPr/>
            <p:nvPr/>
          </p:nvSpPr>
          <p:spPr>
            <a:xfrm>
              <a:off x="2787337" y="6080312"/>
              <a:ext cx="822688" cy="515768"/>
            </a:xfrm>
            <a:prstGeom prst="roundRect">
              <a:avLst/>
            </a:prstGeom>
            <a:solidFill>
              <a:srgbClr val="00B05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52" name="Прямокутник: округлені кути 251">
              <a:extLst>
                <a:ext uri="{FF2B5EF4-FFF2-40B4-BE49-F238E27FC236}">
                  <a16:creationId xmlns:a16="http://schemas.microsoft.com/office/drawing/2014/main" id="{E4AB27BF-1C9F-4318-ADBD-744301A54B91}"/>
                </a:ext>
              </a:extLst>
            </p:cNvPr>
            <p:cNvSpPr/>
            <p:nvPr/>
          </p:nvSpPr>
          <p:spPr>
            <a:xfrm>
              <a:off x="5280174" y="6088689"/>
              <a:ext cx="822688" cy="515768"/>
            </a:xfrm>
            <a:prstGeom prst="roundRect">
              <a:avLst/>
            </a:prstGeom>
            <a:solidFill>
              <a:srgbClr val="00B05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56" name="Прямокутник: округлені кути 255">
              <a:extLst>
                <a:ext uri="{FF2B5EF4-FFF2-40B4-BE49-F238E27FC236}">
                  <a16:creationId xmlns:a16="http://schemas.microsoft.com/office/drawing/2014/main" id="{DEE15214-D9C5-47CF-B513-A4ED4EBCE367}"/>
                </a:ext>
              </a:extLst>
            </p:cNvPr>
            <p:cNvSpPr/>
            <p:nvPr/>
          </p:nvSpPr>
          <p:spPr>
            <a:xfrm>
              <a:off x="7734629" y="6090869"/>
              <a:ext cx="822688" cy="515768"/>
            </a:xfrm>
            <a:prstGeom prst="roundRect">
              <a:avLst/>
            </a:prstGeom>
            <a:solidFill>
              <a:srgbClr val="00B05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64" name="Прямокутник: округлені кути 263">
              <a:extLst>
                <a:ext uri="{FF2B5EF4-FFF2-40B4-BE49-F238E27FC236}">
                  <a16:creationId xmlns:a16="http://schemas.microsoft.com/office/drawing/2014/main" id="{9249F299-2D7F-43F5-B3E3-DA207FD115CC}"/>
                </a:ext>
              </a:extLst>
            </p:cNvPr>
            <p:cNvSpPr/>
            <p:nvPr/>
          </p:nvSpPr>
          <p:spPr>
            <a:xfrm>
              <a:off x="10203760" y="6088397"/>
              <a:ext cx="822688" cy="515768"/>
            </a:xfrm>
            <a:prstGeom prst="roundRect">
              <a:avLst/>
            </a:prstGeom>
            <a:solidFill>
              <a:srgbClr val="C0000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37" name="Прямоугольник 7">
            <a:extLst>
              <a:ext uri="{FF2B5EF4-FFF2-40B4-BE49-F238E27FC236}">
                <a16:creationId xmlns:a16="http://schemas.microsoft.com/office/drawing/2014/main" id="{D106722B-2ABF-482B-993E-A9B4D79EB8C9}"/>
              </a:ext>
            </a:extLst>
          </p:cNvPr>
          <p:cNvSpPr/>
          <p:nvPr/>
        </p:nvSpPr>
        <p:spPr>
          <a:xfrm>
            <a:off x="6531527" y="5704260"/>
            <a:ext cx="4646357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можемо сформулювати цю теорему?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8" name="Рисунок 237">
            <a:extLst>
              <a:ext uri="{FF2B5EF4-FFF2-40B4-BE49-F238E27FC236}">
                <a16:creationId xmlns:a16="http://schemas.microsoft.com/office/drawing/2014/main" id="{66BC095E-6EC3-4450-AD17-C4B127B8B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108" name="Прямокутник: округлені кути 107">
            <a:extLst>
              <a:ext uri="{FF2B5EF4-FFF2-40B4-BE49-F238E27FC236}">
                <a16:creationId xmlns:a16="http://schemas.microsoft.com/office/drawing/2014/main" id="{9E340279-AA2F-44A3-A17C-77BD9FA26222}"/>
              </a:ext>
            </a:extLst>
          </p:cNvPr>
          <p:cNvSpPr/>
          <p:nvPr/>
        </p:nvSpPr>
        <p:spPr>
          <a:xfrm>
            <a:off x="554200" y="4888696"/>
            <a:ext cx="5189743" cy="1500293"/>
          </a:xfrm>
          <a:prstGeom prst="roundRect">
            <a:avLst/>
          </a:prstGeom>
          <a:solidFill>
            <a:srgbClr val="633537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будь-якого опуклого многогранника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+ Г – Р = 2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0049DB4-B29F-4EE2-912C-A7B85CCB1A1C}"/>
              </a:ext>
            </a:extLst>
          </p:cNvPr>
          <p:cNvGrpSpPr/>
          <p:nvPr/>
        </p:nvGrpSpPr>
        <p:grpSpPr>
          <a:xfrm>
            <a:off x="9523797" y="965113"/>
            <a:ext cx="2345081" cy="2350298"/>
            <a:chOff x="9523797" y="965113"/>
            <a:chExt cx="2345081" cy="2350298"/>
          </a:xfrm>
        </p:grpSpPr>
        <p:cxnSp>
          <p:nvCxnSpPr>
            <p:cNvPr id="109" name="Пряма сполучна лінія 108">
              <a:extLst>
                <a:ext uri="{FF2B5EF4-FFF2-40B4-BE49-F238E27FC236}">
                  <a16:creationId xmlns:a16="http://schemas.microsoft.com/office/drawing/2014/main" id="{22432F82-C11E-43DC-AEFB-B3056632123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804919" y="2043329"/>
              <a:ext cx="0" cy="58718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 сполучна лінія 109">
              <a:extLst>
                <a:ext uri="{FF2B5EF4-FFF2-40B4-BE49-F238E27FC236}">
                  <a16:creationId xmlns:a16="http://schemas.microsoft.com/office/drawing/2014/main" id="{8F1962E7-994A-4534-B81E-DBB737312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0151" y="1743129"/>
              <a:ext cx="0" cy="58718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 сполучна лінія 110">
              <a:extLst>
                <a:ext uri="{FF2B5EF4-FFF2-40B4-BE49-F238E27FC236}">
                  <a16:creationId xmlns:a16="http://schemas.microsoft.com/office/drawing/2014/main" id="{89796811-0E4C-4E46-B907-BA5AC1F30801}"/>
                </a:ext>
              </a:extLst>
            </p:cNvPr>
            <p:cNvCxnSpPr>
              <a:cxnSpLocks/>
            </p:cNvCxnSpPr>
            <p:nvPr/>
          </p:nvCxnSpPr>
          <p:spPr>
            <a:xfrm rot="60000" flipH="1">
              <a:off x="10306840" y="2337354"/>
              <a:ext cx="201567" cy="201567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 сполучна лінія 111">
              <a:extLst>
                <a:ext uri="{FF2B5EF4-FFF2-40B4-BE49-F238E27FC236}">
                  <a16:creationId xmlns:a16="http://schemas.microsoft.com/office/drawing/2014/main" id="{0B2BD0A0-297A-45D8-B3AA-5B06DD4DD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6415" y="1952168"/>
              <a:ext cx="0" cy="58718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 сполучна лінія 112">
              <a:extLst>
                <a:ext uri="{FF2B5EF4-FFF2-40B4-BE49-F238E27FC236}">
                  <a16:creationId xmlns:a16="http://schemas.microsoft.com/office/drawing/2014/main" id="{0DF09CF7-B6D4-46A0-A80A-D5F96FEA69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3601" y="1952168"/>
              <a:ext cx="0" cy="58718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 сполучна лінія 113">
              <a:extLst>
                <a:ext uri="{FF2B5EF4-FFF2-40B4-BE49-F238E27FC236}">
                  <a16:creationId xmlns:a16="http://schemas.microsoft.com/office/drawing/2014/main" id="{CF65B65A-3FA2-4C36-B459-D23DC3D23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98511" y="1743130"/>
              <a:ext cx="0" cy="59448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 сполучна лінія 114">
              <a:extLst>
                <a:ext uri="{FF2B5EF4-FFF2-40B4-BE49-F238E27FC236}">
                  <a16:creationId xmlns:a16="http://schemas.microsoft.com/office/drawing/2014/main" id="{2CAC2B03-A76F-4845-91D3-ABD35365819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590008" y="2248383"/>
              <a:ext cx="0" cy="58718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 сполучна лінія 115">
              <a:extLst>
                <a:ext uri="{FF2B5EF4-FFF2-40B4-BE49-F238E27FC236}">
                  <a16:creationId xmlns:a16="http://schemas.microsoft.com/office/drawing/2014/main" id="{5D4E2C6A-1C21-4DFC-B7D5-97D6B39A370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590008" y="1654806"/>
              <a:ext cx="0" cy="58718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 сполучна лінія 116">
              <a:extLst>
                <a:ext uri="{FF2B5EF4-FFF2-40B4-BE49-F238E27FC236}">
                  <a16:creationId xmlns:a16="http://schemas.microsoft.com/office/drawing/2014/main" id="{1A66D389-3E8F-422C-A9BA-21B01970D90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803744" y="1449253"/>
              <a:ext cx="0" cy="587186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 сполучна лінія 117">
              <a:extLst>
                <a:ext uri="{FF2B5EF4-FFF2-40B4-BE49-F238E27FC236}">
                  <a16:creationId xmlns:a16="http://schemas.microsoft.com/office/drawing/2014/main" id="{F4D0E88D-70D5-4DE8-BF71-605FFF7291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88061" y="2337612"/>
              <a:ext cx="211625" cy="204364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 сполучна лінія 127">
              <a:extLst>
                <a:ext uri="{FF2B5EF4-FFF2-40B4-BE49-F238E27FC236}">
                  <a16:creationId xmlns:a16="http://schemas.microsoft.com/office/drawing/2014/main" id="{72B1E066-DBC2-470C-A23A-EF951BC74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85244" y="1744036"/>
              <a:ext cx="211625" cy="204364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 сполучна лінія 132">
              <a:extLst>
                <a:ext uri="{FF2B5EF4-FFF2-40B4-BE49-F238E27FC236}">
                  <a16:creationId xmlns:a16="http://schemas.microsoft.com/office/drawing/2014/main" id="{969BE29C-AA35-4BDD-8588-42CF71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96883" y="1744319"/>
              <a:ext cx="211625" cy="204364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 сполучна лінія 133">
              <a:extLst>
                <a:ext uri="{FF2B5EF4-FFF2-40B4-BE49-F238E27FC236}">
                  <a16:creationId xmlns:a16="http://schemas.microsoft.com/office/drawing/2014/main" id="{C0C2356E-2654-45CD-ADF3-14DC58D1996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1007856" y="1842066"/>
              <a:ext cx="0" cy="1713693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 сполучна лінія 136">
              <a:extLst>
                <a:ext uri="{FF2B5EF4-FFF2-40B4-BE49-F238E27FC236}">
                  <a16:creationId xmlns:a16="http://schemas.microsoft.com/office/drawing/2014/main" id="{2A3F7C56-B392-429F-A6C3-9029A609CE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7581" y="965940"/>
              <a:ext cx="0" cy="1713693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 сполучна лінія 137">
              <a:extLst>
                <a:ext uri="{FF2B5EF4-FFF2-40B4-BE49-F238E27FC236}">
                  <a16:creationId xmlns:a16="http://schemas.microsoft.com/office/drawing/2014/main" id="{0791E555-6DB8-4D32-95B9-28E9C6074B39}"/>
                </a:ext>
              </a:extLst>
            </p:cNvPr>
            <p:cNvCxnSpPr>
              <a:cxnSpLocks/>
            </p:cNvCxnSpPr>
            <p:nvPr/>
          </p:nvCxnSpPr>
          <p:spPr>
            <a:xfrm rot="60000" flipH="1">
              <a:off x="9554223" y="2700176"/>
              <a:ext cx="588270" cy="588269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Прямокутник 138">
              <a:extLst>
                <a:ext uri="{FF2B5EF4-FFF2-40B4-BE49-F238E27FC236}">
                  <a16:creationId xmlns:a16="http://schemas.microsoft.com/office/drawing/2014/main" id="{99DBE4B7-8B74-4489-9E51-EE96ACA7BAD3}"/>
                </a:ext>
              </a:extLst>
            </p:cNvPr>
            <p:cNvSpPr/>
            <p:nvPr/>
          </p:nvSpPr>
          <p:spPr>
            <a:xfrm>
              <a:off x="9523797" y="1565017"/>
              <a:ext cx="1715059" cy="1736170"/>
            </a:xfrm>
            <a:prstGeom prst="rect">
              <a:avLst/>
            </a:prstGeom>
            <a:solidFill>
              <a:srgbClr val="3BE58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0" name="Прямокутник 17">
              <a:extLst>
                <a:ext uri="{FF2B5EF4-FFF2-40B4-BE49-F238E27FC236}">
                  <a16:creationId xmlns:a16="http://schemas.microsoft.com/office/drawing/2014/main" id="{CC6EFDBE-5828-43A4-93B9-23F34A3172DE}"/>
                </a:ext>
              </a:extLst>
            </p:cNvPr>
            <p:cNvSpPr/>
            <p:nvPr/>
          </p:nvSpPr>
          <p:spPr>
            <a:xfrm>
              <a:off x="9527224" y="966176"/>
              <a:ext cx="2341654" cy="599855"/>
            </a:xfrm>
            <a:custGeom>
              <a:avLst/>
              <a:gdLst>
                <a:gd name="connsiteX0" fmla="*/ 0 w 2500469"/>
                <a:gd name="connsiteY0" fmla="*/ 0 h 884013"/>
                <a:gd name="connsiteX1" fmla="*/ 2500469 w 2500469"/>
                <a:gd name="connsiteY1" fmla="*/ 0 h 884013"/>
                <a:gd name="connsiteX2" fmla="*/ 2500469 w 2500469"/>
                <a:gd name="connsiteY2" fmla="*/ 884013 h 884013"/>
                <a:gd name="connsiteX3" fmla="*/ 0 w 2500469"/>
                <a:gd name="connsiteY3" fmla="*/ 884013 h 884013"/>
                <a:gd name="connsiteX4" fmla="*/ 0 w 2500469"/>
                <a:gd name="connsiteY4" fmla="*/ 0 h 884013"/>
                <a:gd name="connsiteX0" fmla="*/ 899160 w 3399629"/>
                <a:gd name="connsiteY0" fmla="*/ 0 h 904333"/>
                <a:gd name="connsiteX1" fmla="*/ 3399629 w 3399629"/>
                <a:gd name="connsiteY1" fmla="*/ 0 h 904333"/>
                <a:gd name="connsiteX2" fmla="*/ 3399629 w 3399629"/>
                <a:gd name="connsiteY2" fmla="*/ 884013 h 904333"/>
                <a:gd name="connsiteX3" fmla="*/ 0 w 3399629"/>
                <a:gd name="connsiteY3" fmla="*/ 904333 h 904333"/>
                <a:gd name="connsiteX4" fmla="*/ 899160 w 3399629"/>
                <a:gd name="connsiteY4" fmla="*/ 0 h 904333"/>
                <a:gd name="connsiteX0" fmla="*/ 924560 w 3399629"/>
                <a:gd name="connsiteY0" fmla="*/ 20320 h 904333"/>
                <a:gd name="connsiteX1" fmla="*/ 3399629 w 3399629"/>
                <a:gd name="connsiteY1" fmla="*/ 0 h 904333"/>
                <a:gd name="connsiteX2" fmla="*/ 3399629 w 3399629"/>
                <a:gd name="connsiteY2" fmla="*/ 884013 h 904333"/>
                <a:gd name="connsiteX3" fmla="*/ 0 w 3399629"/>
                <a:gd name="connsiteY3" fmla="*/ 904333 h 904333"/>
                <a:gd name="connsiteX4" fmla="*/ 924560 w 3399629"/>
                <a:gd name="connsiteY4" fmla="*/ 20320 h 904333"/>
                <a:gd name="connsiteX0" fmla="*/ 924560 w 3440269"/>
                <a:gd name="connsiteY0" fmla="*/ 10160 h 894173"/>
                <a:gd name="connsiteX1" fmla="*/ 3440269 w 3440269"/>
                <a:gd name="connsiteY1" fmla="*/ 0 h 894173"/>
                <a:gd name="connsiteX2" fmla="*/ 3399629 w 3440269"/>
                <a:gd name="connsiteY2" fmla="*/ 873853 h 894173"/>
                <a:gd name="connsiteX3" fmla="*/ 0 w 3440269"/>
                <a:gd name="connsiteY3" fmla="*/ 894173 h 894173"/>
                <a:gd name="connsiteX4" fmla="*/ 924560 w 3440269"/>
                <a:gd name="connsiteY4" fmla="*/ 10160 h 894173"/>
                <a:gd name="connsiteX0" fmla="*/ 924560 w 3440269"/>
                <a:gd name="connsiteY0" fmla="*/ 10160 h 899253"/>
                <a:gd name="connsiteX1" fmla="*/ 3440269 w 3440269"/>
                <a:gd name="connsiteY1" fmla="*/ 0 h 899253"/>
                <a:gd name="connsiteX2" fmla="*/ 2546189 w 3440269"/>
                <a:gd name="connsiteY2" fmla="*/ 899253 h 899253"/>
                <a:gd name="connsiteX3" fmla="*/ 0 w 3440269"/>
                <a:gd name="connsiteY3" fmla="*/ 894173 h 899253"/>
                <a:gd name="connsiteX4" fmla="*/ 924560 w 3440269"/>
                <a:gd name="connsiteY4" fmla="*/ 10160 h 899253"/>
                <a:gd name="connsiteX0" fmla="*/ 924560 w 3470749"/>
                <a:gd name="connsiteY0" fmla="*/ 0 h 889093"/>
                <a:gd name="connsiteX1" fmla="*/ 3470749 w 3470749"/>
                <a:gd name="connsiteY1" fmla="*/ 5080 h 889093"/>
                <a:gd name="connsiteX2" fmla="*/ 2546189 w 3470749"/>
                <a:gd name="connsiteY2" fmla="*/ 889093 h 889093"/>
                <a:gd name="connsiteX3" fmla="*/ 0 w 3470749"/>
                <a:gd name="connsiteY3" fmla="*/ 884013 h 889093"/>
                <a:gd name="connsiteX4" fmla="*/ 924560 w 3470749"/>
                <a:gd name="connsiteY4" fmla="*/ 0 h 88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749" h="889093">
                  <a:moveTo>
                    <a:pt x="924560" y="0"/>
                  </a:moveTo>
                  <a:lnTo>
                    <a:pt x="3470749" y="5080"/>
                  </a:lnTo>
                  <a:lnTo>
                    <a:pt x="2546189" y="889093"/>
                  </a:lnTo>
                  <a:lnTo>
                    <a:pt x="0" y="884013"/>
                  </a:lnTo>
                  <a:lnTo>
                    <a:pt x="924560" y="0"/>
                  </a:lnTo>
                  <a:close/>
                </a:path>
              </a:pathLst>
            </a:custGeom>
            <a:solidFill>
              <a:srgbClr val="C96D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1" name="Прямокутник 18">
              <a:extLst>
                <a:ext uri="{FF2B5EF4-FFF2-40B4-BE49-F238E27FC236}">
                  <a16:creationId xmlns:a16="http://schemas.microsoft.com/office/drawing/2014/main" id="{0F35E8C1-2516-421A-ABE3-1C1B9100C113}"/>
                </a:ext>
              </a:extLst>
            </p:cNvPr>
            <p:cNvSpPr/>
            <p:nvPr/>
          </p:nvSpPr>
          <p:spPr>
            <a:xfrm>
              <a:off x="11241938" y="969413"/>
              <a:ext cx="622764" cy="2345998"/>
            </a:xfrm>
            <a:custGeom>
              <a:avLst/>
              <a:gdLst>
                <a:gd name="connsiteX0" fmla="*/ 0 w 935748"/>
                <a:gd name="connsiteY0" fmla="*/ 0 h 3439089"/>
                <a:gd name="connsiteX1" fmla="*/ 935748 w 935748"/>
                <a:gd name="connsiteY1" fmla="*/ 0 h 3439089"/>
                <a:gd name="connsiteX2" fmla="*/ 935748 w 935748"/>
                <a:gd name="connsiteY2" fmla="*/ 3439089 h 3439089"/>
                <a:gd name="connsiteX3" fmla="*/ 0 w 935748"/>
                <a:gd name="connsiteY3" fmla="*/ 3439089 h 3439089"/>
                <a:gd name="connsiteX4" fmla="*/ 0 w 935748"/>
                <a:gd name="connsiteY4" fmla="*/ 0 h 3439089"/>
                <a:gd name="connsiteX0" fmla="*/ 0 w 935748"/>
                <a:gd name="connsiteY0" fmla="*/ 0 h 3439089"/>
                <a:gd name="connsiteX1" fmla="*/ 935748 w 935748"/>
                <a:gd name="connsiteY1" fmla="*/ 0 h 3439089"/>
                <a:gd name="connsiteX2" fmla="*/ 929398 w 935748"/>
                <a:gd name="connsiteY2" fmla="*/ 2588189 h 3439089"/>
                <a:gd name="connsiteX3" fmla="*/ 0 w 935748"/>
                <a:gd name="connsiteY3" fmla="*/ 3439089 h 3439089"/>
                <a:gd name="connsiteX4" fmla="*/ 0 w 935748"/>
                <a:gd name="connsiteY4" fmla="*/ 0 h 3439089"/>
                <a:gd name="connsiteX0" fmla="*/ 0 w 935748"/>
                <a:gd name="connsiteY0" fmla="*/ 0 h 3477189"/>
                <a:gd name="connsiteX1" fmla="*/ 935748 w 935748"/>
                <a:gd name="connsiteY1" fmla="*/ 0 h 3477189"/>
                <a:gd name="connsiteX2" fmla="*/ 929398 w 935748"/>
                <a:gd name="connsiteY2" fmla="*/ 2588189 h 3477189"/>
                <a:gd name="connsiteX3" fmla="*/ 19050 w 935748"/>
                <a:gd name="connsiteY3" fmla="*/ 3477189 h 3477189"/>
                <a:gd name="connsiteX4" fmla="*/ 0 w 935748"/>
                <a:gd name="connsiteY4" fmla="*/ 0 h 3477189"/>
                <a:gd name="connsiteX0" fmla="*/ 0 w 923048"/>
                <a:gd name="connsiteY0" fmla="*/ 895350 h 3477189"/>
                <a:gd name="connsiteX1" fmla="*/ 923048 w 923048"/>
                <a:gd name="connsiteY1" fmla="*/ 0 h 3477189"/>
                <a:gd name="connsiteX2" fmla="*/ 916698 w 923048"/>
                <a:gd name="connsiteY2" fmla="*/ 2588189 h 3477189"/>
                <a:gd name="connsiteX3" fmla="*/ 6350 w 923048"/>
                <a:gd name="connsiteY3" fmla="*/ 3477189 h 3477189"/>
                <a:gd name="connsiteX4" fmla="*/ 0 w 923048"/>
                <a:gd name="connsiteY4" fmla="*/ 895350 h 34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048" h="3477189">
                  <a:moveTo>
                    <a:pt x="0" y="895350"/>
                  </a:moveTo>
                  <a:lnTo>
                    <a:pt x="923048" y="0"/>
                  </a:lnTo>
                  <a:cubicBezTo>
                    <a:pt x="920931" y="862730"/>
                    <a:pt x="918815" y="1725459"/>
                    <a:pt x="916698" y="2588189"/>
                  </a:cubicBezTo>
                  <a:lnTo>
                    <a:pt x="6350" y="3477189"/>
                  </a:lnTo>
                  <a:cubicBezTo>
                    <a:pt x="4233" y="2616576"/>
                    <a:pt x="2117" y="1755963"/>
                    <a:pt x="0" y="895350"/>
                  </a:cubicBezTo>
                  <a:close/>
                </a:path>
              </a:pathLst>
            </a:cu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54" name="Пряма сполучна лінія 153">
              <a:extLst>
                <a:ext uri="{FF2B5EF4-FFF2-40B4-BE49-F238E27FC236}">
                  <a16:creationId xmlns:a16="http://schemas.microsoft.com/office/drawing/2014/main" id="{79D2488B-7D6E-446B-B3BB-C3D930C2E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3797" y="1576015"/>
              <a:ext cx="0" cy="171369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 сполучна лінія 154">
              <a:extLst>
                <a:ext uri="{FF2B5EF4-FFF2-40B4-BE49-F238E27FC236}">
                  <a16:creationId xmlns:a16="http://schemas.microsoft.com/office/drawing/2014/main" id="{EF68B2BA-3DE4-4084-AFC0-2834B29E4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37491" y="1576015"/>
              <a:ext cx="0" cy="171369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 сполучна лінія 155">
              <a:extLst>
                <a:ext uri="{FF2B5EF4-FFF2-40B4-BE49-F238E27FC236}">
                  <a16:creationId xmlns:a16="http://schemas.microsoft.com/office/drawing/2014/main" id="{DA743573-516D-4718-8B33-50C4A36973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4702" y="965941"/>
              <a:ext cx="0" cy="1734987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 сполучна лінія 156">
              <a:extLst>
                <a:ext uri="{FF2B5EF4-FFF2-40B4-BE49-F238E27FC236}">
                  <a16:creationId xmlns:a16="http://schemas.microsoft.com/office/drawing/2014/main" id="{EE5DE5C2-F388-4500-891B-FE2B07E5AA1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380644" y="2440514"/>
              <a:ext cx="0" cy="171369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 сполучна лінія 157">
              <a:extLst>
                <a:ext uri="{FF2B5EF4-FFF2-40B4-BE49-F238E27FC236}">
                  <a16:creationId xmlns:a16="http://schemas.microsoft.com/office/drawing/2014/main" id="{86C77581-E6A2-419C-8039-4D40774C741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380644" y="708171"/>
              <a:ext cx="0" cy="171369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 сполучна лінія 158">
              <a:extLst>
                <a:ext uri="{FF2B5EF4-FFF2-40B4-BE49-F238E27FC236}">
                  <a16:creationId xmlns:a16="http://schemas.microsoft.com/office/drawing/2014/main" id="{5FB25EBA-0C47-4ADA-B2E5-50F3A9708AB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1004428" y="108266"/>
              <a:ext cx="0" cy="171369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 сполучна лінія 159">
              <a:extLst>
                <a:ext uri="{FF2B5EF4-FFF2-40B4-BE49-F238E27FC236}">
                  <a16:creationId xmlns:a16="http://schemas.microsoft.com/office/drawing/2014/main" id="{87512A27-E5AB-4821-AA66-ED0947F93F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50507" y="2700928"/>
              <a:ext cx="617624" cy="59643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 сполучна лінія 160">
              <a:extLst>
                <a:ext uri="{FF2B5EF4-FFF2-40B4-BE49-F238E27FC236}">
                  <a16:creationId xmlns:a16="http://schemas.microsoft.com/office/drawing/2014/main" id="{8B4B5927-891D-4A13-A411-1D30124D3C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42284" y="968585"/>
              <a:ext cx="617624" cy="59643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 сполучна лінія 161">
              <a:extLst>
                <a:ext uri="{FF2B5EF4-FFF2-40B4-BE49-F238E27FC236}">
                  <a16:creationId xmlns:a16="http://schemas.microsoft.com/office/drawing/2014/main" id="{1E9DF9F9-C0BE-45AC-962B-CEA548D0D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5163" y="969413"/>
              <a:ext cx="617624" cy="596432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32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4.16667E-7 -0.3460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30" grpId="0" animBg="1"/>
      <p:bldP spid="234" grpId="0" animBg="1"/>
      <p:bldP spid="239" grpId="0" animBg="1"/>
      <p:bldP spid="241" grpId="0" animBg="1"/>
      <p:bldP spid="243" grpId="0" animBg="1"/>
      <p:bldP spid="249" grpId="0" animBg="1"/>
      <p:bldP spid="250" grpId="0" animBg="1"/>
      <p:bldP spid="251" grpId="0" animBg="1"/>
      <p:bldP spid="253" grpId="0" animBg="1"/>
      <p:bldP spid="254" grpId="0" animBg="1"/>
      <p:bldP spid="255" grpId="0" animBg="1"/>
      <p:bldP spid="257" grpId="0" animBg="1"/>
      <p:bldP spid="260" grpId="0" animBg="1"/>
      <p:bldP spid="263" grpId="0" animBg="1"/>
      <p:bldP spid="237" grpId="0" animBg="1"/>
      <p:bldP spid="237" grpId="1" animBg="1"/>
      <p:bldP spid="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7">
            <a:extLst>
              <a:ext uri="{FF2B5EF4-FFF2-40B4-BE49-F238E27FC236}">
                <a16:creationId xmlns:a16="http://schemas.microsoft.com/office/drawing/2014/main" id="{C11426F5-D55E-4161-9CDC-5927323BFA20}"/>
              </a:ext>
            </a:extLst>
          </p:cNvPr>
          <p:cNvSpPr/>
          <p:nvPr/>
        </p:nvSpPr>
        <p:spPr>
          <a:xfrm>
            <a:off x="4596212" y="5470928"/>
            <a:ext cx="6581672" cy="1200329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кількість сторін утвореного многокутника перевищувати кількість граней даного многогранника?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1392E7A7-A1ED-4831-BA0D-D17362E6707C}"/>
              </a:ext>
            </a:extLst>
          </p:cNvPr>
          <p:cNvSpPr/>
          <p:nvPr/>
        </p:nvSpPr>
        <p:spPr>
          <a:xfrm>
            <a:off x="2072640" y="1621995"/>
            <a:ext cx="2590290" cy="2653365"/>
          </a:xfrm>
          <a:custGeom>
            <a:avLst/>
            <a:gdLst>
              <a:gd name="connsiteX0" fmla="*/ 0 w 2310782"/>
              <a:gd name="connsiteY0" fmla="*/ 0 h 2546685"/>
              <a:gd name="connsiteX1" fmla="*/ 2310782 w 2310782"/>
              <a:gd name="connsiteY1" fmla="*/ 0 h 2546685"/>
              <a:gd name="connsiteX2" fmla="*/ 2310782 w 2310782"/>
              <a:gd name="connsiteY2" fmla="*/ 2546685 h 2546685"/>
              <a:gd name="connsiteX3" fmla="*/ 0 w 2310782"/>
              <a:gd name="connsiteY3" fmla="*/ 2546685 h 2546685"/>
              <a:gd name="connsiteX4" fmla="*/ 0 w 2310782"/>
              <a:gd name="connsiteY4" fmla="*/ 0 h 2546685"/>
              <a:gd name="connsiteX0" fmla="*/ 0 w 2524142"/>
              <a:gd name="connsiteY0" fmla="*/ 0 h 2546685"/>
              <a:gd name="connsiteX1" fmla="*/ 2524142 w 2524142"/>
              <a:gd name="connsiteY1" fmla="*/ 0 h 2546685"/>
              <a:gd name="connsiteX2" fmla="*/ 2524142 w 2524142"/>
              <a:gd name="connsiteY2" fmla="*/ 2546685 h 2546685"/>
              <a:gd name="connsiteX3" fmla="*/ 213360 w 2524142"/>
              <a:gd name="connsiteY3" fmla="*/ 2546685 h 2546685"/>
              <a:gd name="connsiteX4" fmla="*/ 0 w 2524142"/>
              <a:gd name="connsiteY4" fmla="*/ 0 h 2546685"/>
              <a:gd name="connsiteX0" fmla="*/ 0 w 2524142"/>
              <a:gd name="connsiteY0" fmla="*/ 0 h 2546685"/>
              <a:gd name="connsiteX1" fmla="*/ 2508902 w 2524142"/>
              <a:gd name="connsiteY1" fmla="*/ 1671320 h 2546685"/>
              <a:gd name="connsiteX2" fmla="*/ 2524142 w 2524142"/>
              <a:gd name="connsiteY2" fmla="*/ 2546685 h 2546685"/>
              <a:gd name="connsiteX3" fmla="*/ 213360 w 2524142"/>
              <a:gd name="connsiteY3" fmla="*/ 2546685 h 2546685"/>
              <a:gd name="connsiteX4" fmla="*/ 0 w 2524142"/>
              <a:gd name="connsiteY4" fmla="*/ 0 h 2546685"/>
              <a:gd name="connsiteX0" fmla="*/ 635000 w 2310782"/>
              <a:gd name="connsiteY0" fmla="*/ 0 h 2531445"/>
              <a:gd name="connsiteX1" fmla="*/ 2295542 w 2310782"/>
              <a:gd name="connsiteY1" fmla="*/ 1656080 h 2531445"/>
              <a:gd name="connsiteX2" fmla="*/ 2310782 w 2310782"/>
              <a:gd name="connsiteY2" fmla="*/ 2531445 h 2531445"/>
              <a:gd name="connsiteX3" fmla="*/ 0 w 2310782"/>
              <a:gd name="connsiteY3" fmla="*/ 2531445 h 2531445"/>
              <a:gd name="connsiteX4" fmla="*/ 635000 w 2310782"/>
              <a:gd name="connsiteY4" fmla="*/ 0 h 2531445"/>
              <a:gd name="connsiteX0" fmla="*/ 635000 w 2310782"/>
              <a:gd name="connsiteY0" fmla="*/ 0 h 2531445"/>
              <a:gd name="connsiteX1" fmla="*/ 2310782 w 2310782"/>
              <a:gd name="connsiteY1" fmla="*/ 1706880 h 2531445"/>
              <a:gd name="connsiteX2" fmla="*/ 2310782 w 2310782"/>
              <a:gd name="connsiteY2" fmla="*/ 2531445 h 2531445"/>
              <a:gd name="connsiteX3" fmla="*/ 0 w 2310782"/>
              <a:gd name="connsiteY3" fmla="*/ 2531445 h 2531445"/>
              <a:gd name="connsiteX4" fmla="*/ 635000 w 2310782"/>
              <a:gd name="connsiteY4" fmla="*/ 0 h 2531445"/>
              <a:gd name="connsiteX0" fmla="*/ 822960 w 2498742"/>
              <a:gd name="connsiteY0" fmla="*/ 3475 h 2534920"/>
              <a:gd name="connsiteX1" fmla="*/ 2498742 w 2498742"/>
              <a:gd name="connsiteY1" fmla="*/ 1710355 h 2534920"/>
              <a:gd name="connsiteX2" fmla="*/ 2498742 w 2498742"/>
              <a:gd name="connsiteY2" fmla="*/ 2534920 h 2534920"/>
              <a:gd name="connsiteX3" fmla="*/ 0 w 2498742"/>
              <a:gd name="connsiteY3" fmla="*/ 0 h 2534920"/>
              <a:gd name="connsiteX4" fmla="*/ 822960 w 2498742"/>
              <a:gd name="connsiteY4" fmla="*/ 3475 h 2534920"/>
              <a:gd name="connsiteX0" fmla="*/ 822960 w 2503822"/>
              <a:gd name="connsiteY0" fmla="*/ 3475 h 2570480"/>
              <a:gd name="connsiteX1" fmla="*/ 2498742 w 2503822"/>
              <a:gd name="connsiteY1" fmla="*/ 1710355 h 2570480"/>
              <a:gd name="connsiteX2" fmla="*/ 2503822 w 2503822"/>
              <a:gd name="connsiteY2" fmla="*/ 2570480 h 2570480"/>
              <a:gd name="connsiteX3" fmla="*/ 0 w 2503822"/>
              <a:gd name="connsiteY3" fmla="*/ 0 h 2570480"/>
              <a:gd name="connsiteX4" fmla="*/ 822960 w 2503822"/>
              <a:gd name="connsiteY4" fmla="*/ 3475 h 2570480"/>
              <a:gd name="connsiteX0" fmla="*/ 843280 w 2503822"/>
              <a:gd name="connsiteY0" fmla="*/ 0 h 2592405"/>
              <a:gd name="connsiteX1" fmla="*/ 2498742 w 2503822"/>
              <a:gd name="connsiteY1" fmla="*/ 1732280 h 2592405"/>
              <a:gd name="connsiteX2" fmla="*/ 2503822 w 2503822"/>
              <a:gd name="connsiteY2" fmla="*/ 2592405 h 2592405"/>
              <a:gd name="connsiteX3" fmla="*/ 0 w 2503822"/>
              <a:gd name="connsiteY3" fmla="*/ 21925 h 2592405"/>
              <a:gd name="connsiteX4" fmla="*/ 843280 w 2503822"/>
              <a:gd name="connsiteY4" fmla="*/ 0 h 2592405"/>
              <a:gd name="connsiteX0" fmla="*/ 843280 w 2514128"/>
              <a:gd name="connsiteY0" fmla="*/ 0 h 2592405"/>
              <a:gd name="connsiteX1" fmla="*/ 2513982 w 2514128"/>
              <a:gd name="connsiteY1" fmla="*/ 1711960 h 2592405"/>
              <a:gd name="connsiteX2" fmla="*/ 2503822 w 2514128"/>
              <a:gd name="connsiteY2" fmla="*/ 2592405 h 2592405"/>
              <a:gd name="connsiteX3" fmla="*/ 0 w 2514128"/>
              <a:gd name="connsiteY3" fmla="*/ 21925 h 2592405"/>
              <a:gd name="connsiteX4" fmla="*/ 843280 w 2514128"/>
              <a:gd name="connsiteY4" fmla="*/ 0 h 2592405"/>
              <a:gd name="connsiteX0" fmla="*/ 919480 w 2590328"/>
              <a:gd name="connsiteY0" fmla="*/ 0 h 2592405"/>
              <a:gd name="connsiteX1" fmla="*/ 2590182 w 2590328"/>
              <a:gd name="connsiteY1" fmla="*/ 1711960 h 2592405"/>
              <a:gd name="connsiteX2" fmla="*/ 2580022 w 2590328"/>
              <a:gd name="connsiteY2" fmla="*/ 2592405 h 2592405"/>
              <a:gd name="connsiteX3" fmla="*/ 0 w 2590328"/>
              <a:gd name="connsiteY3" fmla="*/ 21925 h 2592405"/>
              <a:gd name="connsiteX4" fmla="*/ 919480 w 2590328"/>
              <a:gd name="connsiteY4" fmla="*/ 0 h 2592405"/>
              <a:gd name="connsiteX0" fmla="*/ 919480 w 2590290"/>
              <a:gd name="connsiteY0" fmla="*/ 0 h 2653365"/>
              <a:gd name="connsiteX1" fmla="*/ 2590182 w 2590290"/>
              <a:gd name="connsiteY1" fmla="*/ 1711960 h 2653365"/>
              <a:gd name="connsiteX2" fmla="*/ 2574942 w 2590290"/>
              <a:gd name="connsiteY2" fmla="*/ 2653365 h 2653365"/>
              <a:gd name="connsiteX3" fmla="*/ 0 w 2590290"/>
              <a:gd name="connsiteY3" fmla="*/ 21925 h 2653365"/>
              <a:gd name="connsiteX4" fmla="*/ 919480 w 2590290"/>
              <a:gd name="connsiteY4" fmla="*/ 0 h 265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290" h="2653365">
                <a:moveTo>
                  <a:pt x="919480" y="0"/>
                </a:moveTo>
                <a:lnTo>
                  <a:pt x="2590182" y="1711960"/>
                </a:lnTo>
                <a:cubicBezTo>
                  <a:pt x="2591875" y="1998668"/>
                  <a:pt x="2573249" y="2366657"/>
                  <a:pt x="2574942" y="2653365"/>
                </a:cubicBezTo>
                <a:lnTo>
                  <a:pt x="0" y="21925"/>
                </a:lnTo>
                <a:lnTo>
                  <a:pt x="919480" y="0"/>
                </a:lnTo>
                <a:close/>
              </a:path>
            </a:pathLst>
          </a:custGeom>
          <a:solidFill>
            <a:srgbClr val="76717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id="{66EAB8FC-9554-4C12-95A6-B00BDE36E9CA}"/>
              </a:ext>
            </a:extLst>
          </p:cNvPr>
          <p:cNvCxnSpPr>
            <a:cxnSpLocks/>
          </p:cNvCxnSpPr>
          <p:nvPr/>
        </p:nvCxnSpPr>
        <p:spPr>
          <a:xfrm rot="5400000" flipV="1">
            <a:off x="3377583" y="2931959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>
            <a:extLst>
              <a:ext uri="{FF2B5EF4-FFF2-40B4-BE49-F238E27FC236}">
                <a16:creationId xmlns:a16="http://schemas.microsoft.com/office/drawing/2014/main" id="{2DD16BC3-0621-42C5-9A55-1676A489D891}"/>
              </a:ext>
            </a:extLst>
          </p:cNvPr>
          <p:cNvCxnSpPr>
            <a:cxnSpLocks/>
          </p:cNvCxnSpPr>
          <p:nvPr/>
        </p:nvCxnSpPr>
        <p:spPr>
          <a:xfrm flipV="1">
            <a:off x="2102502" y="1633383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 сполучна лінія 139">
            <a:extLst>
              <a:ext uri="{FF2B5EF4-FFF2-40B4-BE49-F238E27FC236}">
                <a16:creationId xmlns:a16="http://schemas.microsoft.com/office/drawing/2014/main" id="{CB66B44E-F0B1-4EB3-B609-4407D542A700}"/>
              </a:ext>
            </a:extLst>
          </p:cNvPr>
          <p:cNvCxnSpPr>
            <a:cxnSpLocks/>
          </p:cNvCxnSpPr>
          <p:nvPr/>
        </p:nvCxnSpPr>
        <p:spPr>
          <a:xfrm rot="60000" flipH="1">
            <a:off x="1223039" y="4203830"/>
            <a:ext cx="871921" cy="871920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Переріз многогранника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8" name="Пряма сполучна лінія 127">
            <a:extLst>
              <a:ext uri="{FF2B5EF4-FFF2-40B4-BE49-F238E27FC236}">
                <a16:creationId xmlns:a16="http://schemas.microsoft.com/office/drawing/2014/main" id="{D07FCD67-6E04-44C9-AC5D-A1C94EAE2CFF}"/>
              </a:ext>
            </a:extLst>
          </p:cNvPr>
          <p:cNvCxnSpPr>
            <a:cxnSpLocks/>
          </p:cNvCxnSpPr>
          <p:nvPr/>
        </p:nvCxnSpPr>
        <p:spPr>
          <a:xfrm flipV="1">
            <a:off x="1177942" y="2537623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 сполучна лінія 141">
            <a:extLst>
              <a:ext uri="{FF2B5EF4-FFF2-40B4-BE49-F238E27FC236}">
                <a16:creationId xmlns:a16="http://schemas.microsoft.com/office/drawing/2014/main" id="{64C1549D-6C81-438F-894E-13FCABF8D254}"/>
              </a:ext>
            </a:extLst>
          </p:cNvPr>
          <p:cNvCxnSpPr>
            <a:cxnSpLocks/>
          </p:cNvCxnSpPr>
          <p:nvPr/>
        </p:nvCxnSpPr>
        <p:spPr>
          <a:xfrm rot="5400000" flipV="1">
            <a:off x="2447942" y="3818965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 сполучна лінія 146">
            <a:extLst>
              <a:ext uri="{FF2B5EF4-FFF2-40B4-BE49-F238E27FC236}">
                <a16:creationId xmlns:a16="http://schemas.microsoft.com/office/drawing/2014/main" id="{E147431C-08ED-437C-B691-5D32BA9ED33C}"/>
              </a:ext>
            </a:extLst>
          </p:cNvPr>
          <p:cNvCxnSpPr>
            <a:cxnSpLocks/>
          </p:cNvCxnSpPr>
          <p:nvPr/>
        </p:nvCxnSpPr>
        <p:spPr>
          <a:xfrm flipH="1">
            <a:off x="3725047" y="1637303"/>
            <a:ext cx="915429" cy="88401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2454C26-8B4A-4005-8B4E-8F93DD6F2C17}"/>
              </a:ext>
            </a:extLst>
          </p:cNvPr>
          <p:cNvSpPr/>
          <p:nvPr/>
        </p:nvSpPr>
        <p:spPr>
          <a:xfrm>
            <a:off x="1206092" y="1655616"/>
            <a:ext cx="3413770" cy="3444821"/>
          </a:xfrm>
          <a:custGeom>
            <a:avLst/>
            <a:gdLst>
              <a:gd name="connsiteX0" fmla="*/ 0 w 3746087"/>
              <a:gd name="connsiteY0" fmla="*/ 0 h 3219607"/>
              <a:gd name="connsiteX1" fmla="*/ 3746087 w 3746087"/>
              <a:gd name="connsiteY1" fmla="*/ 0 h 3219607"/>
              <a:gd name="connsiteX2" fmla="*/ 3746087 w 3746087"/>
              <a:gd name="connsiteY2" fmla="*/ 3219607 h 3219607"/>
              <a:gd name="connsiteX3" fmla="*/ 0 w 3746087"/>
              <a:gd name="connsiteY3" fmla="*/ 3219607 h 3219607"/>
              <a:gd name="connsiteX4" fmla="*/ 0 w 3746087"/>
              <a:gd name="connsiteY4" fmla="*/ 0 h 3219607"/>
              <a:gd name="connsiteX0" fmla="*/ 0 w 3746087"/>
              <a:gd name="connsiteY0" fmla="*/ 0 h 3219607"/>
              <a:gd name="connsiteX1" fmla="*/ 3746087 w 3746087"/>
              <a:gd name="connsiteY1" fmla="*/ 0 h 3219607"/>
              <a:gd name="connsiteX2" fmla="*/ 3650837 w 3746087"/>
              <a:gd name="connsiteY2" fmla="*/ 2368707 h 3219607"/>
              <a:gd name="connsiteX3" fmla="*/ 0 w 3746087"/>
              <a:gd name="connsiteY3" fmla="*/ 3219607 h 3219607"/>
              <a:gd name="connsiteX4" fmla="*/ 0 w 3746087"/>
              <a:gd name="connsiteY4" fmla="*/ 0 h 3219607"/>
              <a:gd name="connsiteX0" fmla="*/ 0 w 3746087"/>
              <a:gd name="connsiteY0" fmla="*/ 0 h 3232307"/>
              <a:gd name="connsiteX1" fmla="*/ 3746087 w 3746087"/>
              <a:gd name="connsiteY1" fmla="*/ 0 h 3232307"/>
              <a:gd name="connsiteX2" fmla="*/ 3650837 w 3746087"/>
              <a:gd name="connsiteY2" fmla="*/ 2368707 h 3232307"/>
              <a:gd name="connsiteX3" fmla="*/ 2717800 w 3746087"/>
              <a:gd name="connsiteY3" fmla="*/ 3232307 h 3232307"/>
              <a:gd name="connsiteX4" fmla="*/ 0 w 3746087"/>
              <a:gd name="connsiteY4" fmla="*/ 0 h 3232307"/>
              <a:gd name="connsiteX0" fmla="*/ 0 w 3746087"/>
              <a:gd name="connsiteY0" fmla="*/ 0 h 3232307"/>
              <a:gd name="connsiteX1" fmla="*/ 3746087 w 3746087"/>
              <a:gd name="connsiteY1" fmla="*/ 0 h 3232307"/>
              <a:gd name="connsiteX2" fmla="*/ 3625437 w 3746087"/>
              <a:gd name="connsiteY2" fmla="*/ 2368707 h 3232307"/>
              <a:gd name="connsiteX3" fmla="*/ 2717800 w 3746087"/>
              <a:gd name="connsiteY3" fmla="*/ 3232307 h 3232307"/>
              <a:gd name="connsiteX4" fmla="*/ 0 w 3746087"/>
              <a:gd name="connsiteY4" fmla="*/ 0 h 3232307"/>
              <a:gd name="connsiteX0" fmla="*/ 0 w 3625437"/>
              <a:gd name="connsiteY0" fmla="*/ 215900 h 3448207"/>
              <a:gd name="connsiteX1" fmla="*/ 1136237 w 3625437"/>
              <a:gd name="connsiteY1" fmla="*/ 0 h 3448207"/>
              <a:gd name="connsiteX2" fmla="*/ 3625437 w 3625437"/>
              <a:gd name="connsiteY2" fmla="*/ 2584607 h 3448207"/>
              <a:gd name="connsiteX3" fmla="*/ 2717800 w 3625437"/>
              <a:gd name="connsiteY3" fmla="*/ 3448207 h 3448207"/>
              <a:gd name="connsiteX4" fmla="*/ 0 w 3625437"/>
              <a:gd name="connsiteY4" fmla="*/ 215900 h 3448207"/>
              <a:gd name="connsiteX0" fmla="*/ 0 w 3422237"/>
              <a:gd name="connsiteY0" fmla="*/ 857250 h 3448207"/>
              <a:gd name="connsiteX1" fmla="*/ 933037 w 3422237"/>
              <a:gd name="connsiteY1" fmla="*/ 0 h 3448207"/>
              <a:gd name="connsiteX2" fmla="*/ 3422237 w 3422237"/>
              <a:gd name="connsiteY2" fmla="*/ 2584607 h 3448207"/>
              <a:gd name="connsiteX3" fmla="*/ 2514600 w 3422237"/>
              <a:gd name="connsiteY3" fmla="*/ 3448207 h 3448207"/>
              <a:gd name="connsiteX4" fmla="*/ 0 w 3422237"/>
              <a:gd name="connsiteY4" fmla="*/ 857250 h 3448207"/>
              <a:gd name="connsiteX0" fmla="*/ 0 w 3422237"/>
              <a:gd name="connsiteY0" fmla="*/ 862330 h 3453287"/>
              <a:gd name="connsiteX1" fmla="*/ 897477 w 3422237"/>
              <a:gd name="connsiteY1" fmla="*/ 0 h 3453287"/>
              <a:gd name="connsiteX2" fmla="*/ 3422237 w 3422237"/>
              <a:gd name="connsiteY2" fmla="*/ 2589687 h 3453287"/>
              <a:gd name="connsiteX3" fmla="*/ 2514600 w 3422237"/>
              <a:gd name="connsiteY3" fmla="*/ 3453287 h 3453287"/>
              <a:gd name="connsiteX4" fmla="*/ 0 w 3422237"/>
              <a:gd name="connsiteY4" fmla="*/ 862330 h 3453287"/>
              <a:gd name="connsiteX0" fmla="*/ 0 w 3413770"/>
              <a:gd name="connsiteY0" fmla="*/ 862330 h 3453287"/>
              <a:gd name="connsiteX1" fmla="*/ 897477 w 3413770"/>
              <a:gd name="connsiteY1" fmla="*/ 0 h 3453287"/>
              <a:gd name="connsiteX2" fmla="*/ 3413770 w 3413770"/>
              <a:gd name="connsiteY2" fmla="*/ 2598154 h 3453287"/>
              <a:gd name="connsiteX3" fmla="*/ 2514600 w 3413770"/>
              <a:gd name="connsiteY3" fmla="*/ 3453287 h 3453287"/>
              <a:gd name="connsiteX4" fmla="*/ 0 w 3413770"/>
              <a:gd name="connsiteY4" fmla="*/ 862330 h 3453287"/>
              <a:gd name="connsiteX0" fmla="*/ 0 w 3413770"/>
              <a:gd name="connsiteY0" fmla="*/ 853864 h 3444821"/>
              <a:gd name="connsiteX1" fmla="*/ 884777 w 3413770"/>
              <a:gd name="connsiteY1" fmla="*/ 0 h 3444821"/>
              <a:gd name="connsiteX2" fmla="*/ 3413770 w 3413770"/>
              <a:gd name="connsiteY2" fmla="*/ 2589688 h 3444821"/>
              <a:gd name="connsiteX3" fmla="*/ 2514600 w 3413770"/>
              <a:gd name="connsiteY3" fmla="*/ 3444821 h 3444821"/>
              <a:gd name="connsiteX4" fmla="*/ 0 w 3413770"/>
              <a:gd name="connsiteY4" fmla="*/ 853864 h 344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70" h="3444821">
                <a:moveTo>
                  <a:pt x="0" y="853864"/>
                </a:moveTo>
                <a:lnTo>
                  <a:pt x="884777" y="0"/>
                </a:lnTo>
                <a:lnTo>
                  <a:pt x="3413770" y="2589688"/>
                </a:lnTo>
                <a:lnTo>
                  <a:pt x="2514600" y="3444821"/>
                </a:lnTo>
                <a:lnTo>
                  <a:pt x="0" y="853864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35555EA5-DBE2-46F1-88E9-07E10BCD4DC0}"/>
              </a:ext>
            </a:extLst>
          </p:cNvPr>
          <p:cNvCxnSpPr>
            <a:cxnSpLocks/>
          </p:cNvCxnSpPr>
          <p:nvPr/>
        </p:nvCxnSpPr>
        <p:spPr>
          <a:xfrm flipH="1" flipV="1">
            <a:off x="2102502" y="1634338"/>
            <a:ext cx="2522934" cy="258342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 сполучна лінія 142">
            <a:extLst>
              <a:ext uri="{FF2B5EF4-FFF2-40B4-BE49-F238E27FC236}">
                <a16:creationId xmlns:a16="http://schemas.microsoft.com/office/drawing/2014/main" id="{A8B8777C-A25B-4E50-A723-A86A0AC13ABA}"/>
              </a:ext>
            </a:extLst>
          </p:cNvPr>
          <p:cNvCxnSpPr>
            <a:cxnSpLocks/>
          </p:cNvCxnSpPr>
          <p:nvPr/>
        </p:nvCxnSpPr>
        <p:spPr>
          <a:xfrm rot="5400000" flipV="1">
            <a:off x="2447942" y="1251323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 сполучна лінія 132">
            <a:extLst>
              <a:ext uri="{FF2B5EF4-FFF2-40B4-BE49-F238E27FC236}">
                <a16:creationId xmlns:a16="http://schemas.microsoft.com/office/drawing/2014/main" id="{A97726A0-9142-49FD-ACC0-3712E3690D50}"/>
              </a:ext>
            </a:extLst>
          </p:cNvPr>
          <p:cNvCxnSpPr>
            <a:cxnSpLocks/>
          </p:cNvCxnSpPr>
          <p:nvPr/>
        </p:nvCxnSpPr>
        <p:spPr>
          <a:xfrm flipV="1">
            <a:off x="3717942" y="2537623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 сполучна лінія 116">
            <a:extLst>
              <a:ext uri="{FF2B5EF4-FFF2-40B4-BE49-F238E27FC236}">
                <a16:creationId xmlns:a16="http://schemas.microsoft.com/office/drawing/2014/main" id="{5A87EF2F-AD68-40B1-8F4D-FF7C951D09AD}"/>
              </a:ext>
            </a:extLst>
          </p:cNvPr>
          <p:cNvCxnSpPr>
            <a:cxnSpLocks/>
          </p:cNvCxnSpPr>
          <p:nvPr/>
        </p:nvCxnSpPr>
        <p:spPr>
          <a:xfrm flipH="1" flipV="1">
            <a:off x="2997510" y="1632157"/>
            <a:ext cx="1669653" cy="170968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36B14BDE-E9FD-4C00-916C-F8330914C644}"/>
              </a:ext>
            </a:extLst>
          </p:cNvPr>
          <p:cNvSpPr/>
          <p:nvPr/>
        </p:nvSpPr>
        <p:spPr>
          <a:xfrm>
            <a:off x="247650" y="789174"/>
            <a:ext cx="5217724" cy="5271758"/>
          </a:xfrm>
          <a:custGeom>
            <a:avLst/>
            <a:gdLst>
              <a:gd name="connsiteX0" fmla="*/ 0 w 4887832"/>
              <a:gd name="connsiteY0" fmla="*/ 0 h 3574191"/>
              <a:gd name="connsiteX1" fmla="*/ 4887832 w 4887832"/>
              <a:gd name="connsiteY1" fmla="*/ 0 h 3574191"/>
              <a:gd name="connsiteX2" fmla="*/ 4887832 w 4887832"/>
              <a:gd name="connsiteY2" fmla="*/ 3574191 h 3574191"/>
              <a:gd name="connsiteX3" fmla="*/ 0 w 4887832"/>
              <a:gd name="connsiteY3" fmla="*/ 3574191 h 3574191"/>
              <a:gd name="connsiteX4" fmla="*/ 0 w 4887832"/>
              <a:gd name="connsiteY4" fmla="*/ 0 h 3574191"/>
              <a:gd name="connsiteX0" fmla="*/ 0 w 4887832"/>
              <a:gd name="connsiteY0" fmla="*/ 0 h 3574191"/>
              <a:gd name="connsiteX1" fmla="*/ 4887832 w 4887832"/>
              <a:gd name="connsiteY1" fmla="*/ 0 h 3574191"/>
              <a:gd name="connsiteX2" fmla="*/ 4868782 w 4887832"/>
              <a:gd name="connsiteY2" fmla="*/ 2450241 h 3574191"/>
              <a:gd name="connsiteX3" fmla="*/ 0 w 4887832"/>
              <a:gd name="connsiteY3" fmla="*/ 3574191 h 3574191"/>
              <a:gd name="connsiteX4" fmla="*/ 0 w 4887832"/>
              <a:gd name="connsiteY4" fmla="*/ 0 h 3574191"/>
              <a:gd name="connsiteX0" fmla="*/ 0 w 4887832"/>
              <a:gd name="connsiteY0" fmla="*/ 0 h 4323491"/>
              <a:gd name="connsiteX1" fmla="*/ 4887832 w 4887832"/>
              <a:gd name="connsiteY1" fmla="*/ 0 h 4323491"/>
              <a:gd name="connsiteX2" fmla="*/ 4868782 w 4887832"/>
              <a:gd name="connsiteY2" fmla="*/ 2450241 h 4323491"/>
              <a:gd name="connsiteX3" fmla="*/ 3149600 w 4887832"/>
              <a:gd name="connsiteY3" fmla="*/ 4323491 h 4323491"/>
              <a:gd name="connsiteX4" fmla="*/ 0 w 4887832"/>
              <a:gd name="connsiteY4" fmla="*/ 0 h 4323491"/>
              <a:gd name="connsiteX0" fmla="*/ 0 w 4887832"/>
              <a:gd name="connsiteY0" fmla="*/ 0 h 4310791"/>
              <a:gd name="connsiteX1" fmla="*/ 4887832 w 4887832"/>
              <a:gd name="connsiteY1" fmla="*/ 0 h 4310791"/>
              <a:gd name="connsiteX2" fmla="*/ 4868782 w 4887832"/>
              <a:gd name="connsiteY2" fmla="*/ 2450241 h 4310791"/>
              <a:gd name="connsiteX3" fmla="*/ 3136900 w 4887832"/>
              <a:gd name="connsiteY3" fmla="*/ 4310791 h 4310791"/>
              <a:gd name="connsiteX4" fmla="*/ 0 w 4887832"/>
              <a:gd name="connsiteY4" fmla="*/ 0 h 4310791"/>
              <a:gd name="connsiteX0" fmla="*/ 0 w 4887832"/>
              <a:gd name="connsiteY0" fmla="*/ 0 h 4310791"/>
              <a:gd name="connsiteX1" fmla="*/ 4887832 w 4887832"/>
              <a:gd name="connsiteY1" fmla="*/ 0 h 4310791"/>
              <a:gd name="connsiteX2" fmla="*/ 4865607 w 4887832"/>
              <a:gd name="connsiteY2" fmla="*/ 2421666 h 4310791"/>
              <a:gd name="connsiteX3" fmla="*/ 3136900 w 4887832"/>
              <a:gd name="connsiteY3" fmla="*/ 4310791 h 4310791"/>
              <a:gd name="connsiteX4" fmla="*/ 0 w 4887832"/>
              <a:gd name="connsiteY4" fmla="*/ 0 h 4310791"/>
              <a:gd name="connsiteX0" fmla="*/ 0 w 4865607"/>
              <a:gd name="connsiteY0" fmla="*/ 0 h 4310791"/>
              <a:gd name="connsiteX1" fmla="*/ 4080112 w 4865607"/>
              <a:gd name="connsiteY1" fmla="*/ 1574800 h 4310791"/>
              <a:gd name="connsiteX2" fmla="*/ 4865607 w 4865607"/>
              <a:gd name="connsiteY2" fmla="*/ 2421666 h 4310791"/>
              <a:gd name="connsiteX3" fmla="*/ 3136900 w 4865607"/>
              <a:gd name="connsiteY3" fmla="*/ 4310791 h 4310791"/>
              <a:gd name="connsiteX4" fmla="*/ 0 w 4865607"/>
              <a:gd name="connsiteY4" fmla="*/ 0 h 4310791"/>
              <a:gd name="connsiteX0" fmla="*/ 0 w 4865607"/>
              <a:gd name="connsiteY0" fmla="*/ 0 h 4310791"/>
              <a:gd name="connsiteX1" fmla="*/ 4061062 w 4865607"/>
              <a:gd name="connsiteY1" fmla="*/ 1587500 h 4310791"/>
              <a:gd name="connsiteX2" fmla="*/ 4865607 w 4865607"/>
              <a:gd name="connsiteY2" fmla="*/ 2421666 h 4310791"/>
              <a:gd name="connsiteX3" fmla="*/ 3136900 w 4865607"/>
              <a:gd name="connsiteY3" fmla="*/ 4310791 h 4310791"/>
              <a:gd name="connsiteX4" fmla="*/ 0 w 4865607"/>
              <a:gd name="connsiteY4" fmla="*/ 0 h 4310791"/>
              <a:gd name="connsiteX0" fmla="*/ 0 w 4865607"/>
              <a:gd name="connsiteY0" fmla="*/ 0 h 4310791"/>
              <a:gd name="connsiteX1" fmla="*/ 4048433 w 4865607"/>
              <a:gd name="connsiteY1" fmla="*/ 2428158 h 4310791"/>
              <a:gd name="connsiteX2" fmla="*/ 4061062 w 4865607"/>
              <a:gd name="connsiteY2" fmla="*/ 1587500 h 4310791"/>
              <a:gd name="connsiteX3" fmla="*/ 4865607 w 4865607"/>
              <a:gd name="connsiteY3" fmla="*/ 2421666 h 4310791"/>
              <a:gd name="connsiteX4" fmla="*/ 3136900 w 4865607"/>
              <a:gd name="connsiteY4" fmla="*/ 4310791 h 4310791"/>
              <a:gd name="connsiteX5" fmla="*/ 0 w 4865607"/>
              <a:gd name="connsiteY5" fmla="*/ 0 h 4310791"/>
              <a:gd name="connsiteX0" fmla="*/ 0 w 4865607"/>
              <a:gd name="connsiteY0" fmla="*/ 0 h 4310791"/>
              <a:gd name="connsiteX1" fmla="*/ 4038908 w 4865607"/>
              <a:gd name="connsiteY1" fmla="*/ 2450383 h 4310791"/>
              <a:gd name="connsiteX2" fmla="*/ 4061062 w 4865607"/>
              <a:gd name="connsiteY2" fmla="*/ 1587500 h 4310791"/>
              <a:gd name="connsiteX3" fmla="*/ 4865607 w 4865607"/>
              <a:gd name="connsiteY3" fmla="*/ 2421666 h 4310791"/>
              <a:gd name="connsiteX4" fmla="*/ 3136900 w 4865607"/>
              <a:gd name="connsiteY4" fmla="*/ 4310791 h 4310791"/>
              <a:gd name="connsiteX5" fmla="*/ 0 w 4865607"/>
              <a:gd name="connsiteY5" fmla="*/ 0 h 4310791"/>
              <a:gd name="connsiteX0" fmla="*/ 30 w 4865637"/>
              <a:gd name="connsiteY0" fmla="*/ 33475 h 4344266"/>
              <a:gd name="connsiteX1" fmla="*/ 3134063 w 4865637"/>
              <a:gd name="connsiteY1" fmla="*/ 3325233 h 4344266"/>
              <a:gd name="connsiteX2" fmla="*/ 4038938 w 4865637"/>
              <a:gd name="connsiteY2" fmla="*/ 2483858 h 4344266"/>
              <a:gd name="connsiteX3" fmla="*/ 4061092 w 4865637"/>
              <a:gd name="connsiteY3" fmla="*/ 1620975 h 4344266"/>
              <a:gd name="connsiteX4" fmla="*/ 4865637 w 4865637"/>
              <a:gd name="connsiteY4" fmla="*/ 2455141 h 4344266"/>
              <a:gd name="connsiteX5" fmla="*/ 3136930 w 4865637"/>
              <a:gd name="connsiteY5" fmla="*/ 4344266 h 4344266"/>
              <a:gd name="connsiteX6" fmla="*/ 30 w 4865637"/>
              <a:gd name="connsiteY6" fmla="*/ 33475 h 4344266"/>
              <a:gd name="connsiteX0" fmla="*/ 30 w 4865637"/>
              <a:gd name="connsiteY0" fmla="*/ 33475 h 4344266"/>
              <a:gd name="connsiteX1" fmla="*/ 3134063 w 4865637"/>
              <a:gd name="connsiteY1" fmla="*/ 3325233 h 4344266"/>
              <a:gd name="connsiteX2" fmla="*/ 4038938 w 4865637"/>
              <a:gd name="connsiteY2" fmla="*/ 2483858 h 4344266"/>
              <a:gd name="connsiteX3" fmla="*/ 4061092 w 4865637"/>
              <a:gd name="connsiteY3" fmla="*/ 1620975 h 4344266"/>
              <a:gd name="connsiteX4" fmla="*/ 4865637 w 4865637"/>
              <a:gd name="connsiteY4" fmla="*/ 2455141 h 4344266"/>
              <a:gd name="connsiteX5" fmla="*/ 3136930 w 4865637"/>
              <a:gd name="connsiteY5" fmla="*/ 4344266 h 4344266"/>
              <a:gd name="connsiteX6" fmla="*/ 30 w 4865637"/>
              <a:gd name="connsiteY6" fmla="*/ 33475 h 4344266"/>
              <a:gd name="connsiteX0" fmla="*/ 30 w 4865637"/>
              <a:gd name="connsiteY0" fmla="*/ 33239 h 4344030"/>
              <a:gd name="connsiteX1" fmla="*/ 3134063 w 4865637"/>
              <a:gd name="connsiteY1" fmla="*/ 3350397 h 4344030"/>
              <a:gd name="connsiteX2" fmla="*/ 4038938 w 4865637"/>
              <a:gd name="connsiteY2" fmla="*/ 2483622 h 4344030"/>
              <a:gd name="connsiteX3" fmla="*/ 4061092 w 4865637"/>
              <a:gd name="connsiteY3" fmla="*/ 1620739 h 4344030"/>
              <a:gd name="connsiteX4" fmla="*/ 4865637 w 4865637"/>
              <a:gd name="connsiteY4" fmla="*/ 2454905 h 4344030"/>
              <a:gd name="connsiteX5" fmla="*/ 3136930 w 4865637"/>
              <a:gd name="connsiteY5" fmla="*/ 4344030 h 4344030"/>
              <a:gd name="connsiteX6" fmla="*/ 30 w 4865637"/>
              <a:gd name="connsiteY6" fmla="*/ 33239 h 4344030"/>
              <a:gd name="connsiteX0" fmla="*/ 30 w 4865637"/>
              <a:gd name="connsiteY0" fmla="*/ 33239 h 4344030"/>
              <a:gd name="connsiteX1" fmla="*/ 3134063 w 4865637"/>
              <a:gd name="connsiteY1" fmla="*/ 3350397 h 4344030"/>
              <a:gd name="connsiteX2" fmla="*/ 4038938 w 4865637"/>
              <a:gd name="connsiteY2" fmla="*/ 2483622 h 4344030"/>
              <a:gd name="connsiteX3" fmla="*/ 4061092 w 4865637"/>
              <a:gd name="connsiteY3" fmla="*/ 1620739 h 4344030"/>
              <a:gd name="connsiteX4" fmla="*/ 4865637 w 4865637"/>
              <a:gd name="connsiteY4" fmla="*/ 2454905 h 4344030"/>
              <a:gd name="connsiteX5" fmla="*/ 3136930 w 4865637"/>
              <a:gd name="connsiteY5" fmla="*/ 4344030 h 4344030"/>
              <a:gd name="connsiteX6" fmla="*/ 30 w 4865637"/>
              <a:gd name="connsiteY6" fmla="*/ 33239 h 4344030"/>
              <a:gd name="connsiteX0" fmla="*/ 30 w 4865637"/>
              <a:gd name="connsiteY0" fmla="*/ 33239 h 4344030"/>
              <a:gd name="connsiteX1" fmla="*/ 3134063 w 4865637"/>
              <a:gd name="connsiteY1" fmla="*/ 3350397 h 4344030"/>
              <a:gd name="connsiteX2" fmla="*/ 4038938 w 4865637"/>
              <a:gd name="connsiteY2" fmla="*/ 2483622 h 4344030"/>
              <a:gd name="connsiteX3" fmla="*/ 4061092 w 4865637"/>
              <a:gd name="connsiteY3" fmla="*/ 1620739 h 4344030"/>
              <a:gd name="connsiteX4" fmla="*/ 4865637 w 4865637"/>
              <a:gd name="connsiteY4" fmla="*/ 2454905 h 4344030"/>
              <a:gd name="connsiteX5" fmla="*/ 3136930 w 4865637"/>
              <a:gd name="connsiteY5" fmla="*/ 4344030 h 4344030"/>
              <a:gd name="connsiteX6" fmla="*/ 30 w 4865637"/>
              <a:gd name="connsiteY6" fmla="*/ 33239 h 4344030"/>
              <a:gd name="connsiteX0" fmla="*/ 333067 w 5198674"/>
              <a:gd name="connsiteY0" fmla="*/ 33239 h 4344030"/>
              <a:gd name="connsiteX1" fmla="*/ 3467100 w 5198674"/>
              <a:gd name="connsiteY1" fmla="*/ 3350397 h 4344030"/>
              <a:gd name="connsiteX2" fmla="*/ 4371975 w 5198674"/>
              <a:gd name="connsiteY2" fmla="*/ 2483622 h 4344030"/>
              <a:gd name="connsiteX3" fmla="*/ 4394129 w 5198674"/>
              <a:gd name="connsiteY3" fmla="*/ 1620739 h 4344030"/>
              <a:gd name="connsiteX4" fmla="*/ 5198674 w 5198674"/>
              <a:gd name="connsiteY4" fmla="*/ 2454905 h 4344030"/>
              <a:gd name="connsiteX5" fmla="*/ 3469967 w 5198674"/>
              <a:gd name="connsiteY5" fmla="*/ 4344030 h 4344030"/>
              <a:gd name="connsiteX6" fmla="*/ 0 w 5198674"/>
              <a:gd name="connsiteY6" fmla="*/ 784997 h 4344030"/>
              <a:gd name="connsiteX7" fmla="*/ 333067 w 5198674"/>
              <a:gd name="connsiteY7" fmla="*/ 33239 h 4344030"/>
              <a:gd name="connsiteX0" fmla="*/ 352117 w 5217724"/>
              <a:gd name="connsiteY0" fmla="*/ 33239 h 4344030"/>
              <a:gd name="connsiteX1" fmla="*/ 3486150 w 5217724"/>
              <a:gd name="connsiteY1" fmla="*/ 3350397 h 4344030"/>
              <a:gd name="connsiteX2" fmla="*/ 4391025 w 5217724"/>
              <a:gd name="connsiteY2" fmla="*/ 2483622 h 4344030"/>
              <a:gd name="connsiteX3" fmla="*/ 4413179 w 5217724"/>
              <a:gd name="connsiteY3" fmla="*/ 1620739 h 4344030"/>
              <a:gd name="connsiteX4" fmla="*/ 5217724 w 5217724"/>
              <a:gd name="connsiteY4" fmla="*/ 2454905 h 4344030"/>
              <a:gd name="connsiteX5" fmla="*/ 3489017 w 5217724"/>
              <a:gd name="connsiteY5" fmla="*/ 4344030 h 4344030"/>
              <a:gd name="connsiteX6" fmla="*/ 0 w 5217724"/>
              <a:gd name="connsiteY6" fmla="*/ 769122 h 4344030"/>
              <a:gd name="connsiteX7" fmla="*/ 352117 w 5217724"/>
              <a:gd name="connsiteY7" fmla="*/ 33239 h 4344030"/>
              <a:gd name="connsiteX0" fmla="*/ 352117 w 5217724"/>
              <a:gd name="connsiteY0" fmla="*/ 33239 h 4344030"/>
              <a:gd name="connsiteX1" fmla="*/ 3486150 w 5217724"/>
              <a:gd name="connsiteY1" fmla="*/ 3350397 h 4344030"/>
              <a:gd name="connsiteX2" fmla="*/ 4391025 w 5217724"/>
              <a:gd name="connsiteY2" fmla="*/ 2483622 h 4344030"/>
              <a:gd name="connsiteX3" fmla="*/ 4413179 w 5217724"/>
              <a:gd name="connsiteY3" fmla="*/ 1620739 h 4344030"/>
              <a:gd name="connsiteX4" fmla="*/ 5217724 w 5217724"/>
              <a:gd name="connsiteY4" fmla="*/ 2454905 h 4344030"/>
              <a:gd name="connsiteX5" fmla="*/ 3489017 w 5217724"/>
              <a:gd name="connsiteY5" fmla="*/ 4344030 h 4344030"/>
              <a:gd name="connsiteX6" fmla="*/ 0 w 5217724"/>
              <a:gd name="connsiteY6" fmla="*/ 769122 h 4344030"/>
              <a:gd name="connsiteX7" fmla="*/ 352117 w 5217724"/>
              <a:gd name="connsiteY7" fmla="*/ 33239 h 4344030"/>
              <a:gd name="connsiteX0" fmla="*/ 352117 w 5217724"/>
              <a:gd name="connsiteY0" fmla="*/ 33239 h 4344030"/>
              <a:gd name="connsiteX1" fmla="*/ 3486150 w 5217724"/>
              <a:gd name="connsiteY1" fmla="*/ 3350397 h 4344030"/>
              <a:gd name="connsiteX2" fmla="*/ 4391025 w 5217724"/>
              <a:gd name="connsiteY2" fmla="*/ 2483622 h 4344030"/>
              <a:gd name="connsiteX3" fmla="*/ 4413179 w 5217724"/>
              <a:gd name="connsiteY3" fmla="*/ 1620739 h 4344030"/>
              <a:gd name="connsiteX4" fmla="*/ 5217724 w 5217724"/>
              <a:gd name="connsiteY4" fmla="*/ 2454905 h 4344030"/>
              <a:gd name="connsiteX5" fmla="*/ 3489017 w 5217724"/>
              <a:gd name="connsiteY5" fmla="*/ 4344030 h 4344030"/>
              <a:gd name="connsiteX6" fmla="*/ 0 w 5217724"/>
              <a:gd name="connsiteY6" fmla="*/ 769122 h 4344030"/>
              <a:gd name="connsiteX7" fmla="*/ 352117 w 5217724"/>
              <a:gd name="connsiteY7" fmla="*/ 33239 h 4344030"/>
              <a:gd name="connsiteX0" fmla="*/ 352117 w 5217724"/>
              <a:gd name="connsiteY0" fmla="*/ 33239 h 4344030"/>
              <a:gd name="connsiteX1" fmla="*/ 3486150 w 5217724"/>
              <a:gd name="connsiteY1" fmla="*/ 3350397 h 4344030"/>
              <a:gd name="connsiteX2" fmla="*/ 4391025 w 5217724"/>
              <a:gd name="connsiteY2" fmla="*/ 2483622 h 4344030"/>
              <a:gd name="connsiteX3" fmla="*/ 4413179 w 5217724"/>
              <a:gd name="connsiteY3" fmla="*/ 1620739 h 4344030"/>
              <a:gd name="connsiteX4" fmla="*/ 5217724 w 5217724"/>
              <a:gd name="connsiteY4" fmla="*/ 2454905 h 4344030"/>
              <a:gd name="connsiteX5" fmla="*/ 3489017 w 5217724"/>
              <a:gd name="connsiteY5" fmla="*/ 4344030 h 4344030"/>
              <a:gd name="connsiteX6" fmla="*/ 0 w 5217724"/>
              <a:gd name="connsiteY6" fmla="*/ 769122 h 4344030"/>
              <a:gd name="connsiteX7" fmla="*/ 352117 w 5217724"/>
              <a:gd name="connsiteY7" fmla="*/ 33239 h 4344030"/>
              <a:gd name="connsiteX0" fmla="*/ 1922683 w 5217724"/>
              <a:gd name="connsiteY0" fmla="*/ 26219 h 5297977"/>
              <a:gd name="connsiteX1" fmla="*/ 3486150 w 5217724"/>
              <a:gd name="connsiteY1" fmla="*/ 4304344 h 5297977"/>
              <a:gd name="connsiteX2" fmla="*/ 4391025 w 5217724"/>
              <a:gd name="connsiteY2" fmla="*/ 3437569 h 5297977"/>
              <a:gd name="connsiteX3" fmla="*/ 4413179 w 5217724"/>
              <a:gd name="connsiteY3" fmla="*/ 2574686 h 5297977"/>
              <a:gd name="connsiteX4" fmla="*/ 5217724 w 5217724"/>
              <a:gd name="connsiteY4" fmla="*/ 3408852 h 5297977"/>
              <a:gd name="connsiteX5" fmla="*/ 3489017 w 5217724"/>
              <a:gd name="connsiteY5" fmla="*/ 5297977 h 5297977"/>
              <a:gd name="connsiteX6" fmla="*/ 0 w 5217724"/>
              <a:gd name="connsiteY6" fmla="*/ 1723069 h 5297977"/>
              <a:gd name="connsiteX7" fmla="*/ 1922683 w 5217724"/>
              <a:gd name="connsiteY7" fmla="*/ 26219 h 5297977"/>
              <a:gd name="connsiteX0" fmla="*/ 1922683 w 5217724"/>
              <a:gd name="connsiteY0" fmla="*/ 25 h 5271783"/>
              <a:gd name="connsiteX1" fmla="*/ 975783 w 5217724"/>
              <a:gd name="connsiteY1" fmla="*/ 1738151 h 5271783"/>
              <a:gd name="connsiteX2" fmla="*/ 3486150 w 5217724"/>
              <a:gd name="connsiteY2" fmla="*/ 4278150 h 5271783"/>
              <a:gd name="connsiteX3" fmla="*/ 4391025 w 5217724"/>
              <a:gd name="connsiteY3" fmla="*/ 3411375 h 5271783"/>
              <a:gd name="connsiteX4" fmla="*/ 4413179 w 5217724"/>
              <a:gd name="connsiteY4" fmla="*/ 2548492 h 5271783"/>
              <a:gd name="connsiteX5" fmla="*/ 5217724 w 5217724"/>
              <a:gd name="connsiteY5" fmla="*/ 3382658 h 5271783"/>
              <a:gd name="connsiteX6" fmla="*/ 3489017 w 5217724"/>
              <a:gd name="connsiteY6" fmla="*/ 5271783 h 5271783"/>
              <a:gd name="connsiteX7" fmla="*/ 0 w 5217724"/>
              <a:gd name="connsiteY7" fmla="*/ 1696875 h 5271783"/>
              <a:gd name="connsiteX8" fmla="*/ 1922683 w 5217724"/>
              <a:gd name="connsiteY8" fmla="*/ 25 h 5271783"/>
              <a:gd name="connsiteX0" fmla="*/ 1922683 w 5217724"/>
              <a:gd name="connsiteY0" fmla="*/ 25 h 5271783"/>
              <a:gd name="connsiteX1" fmla="*/ 975783 w 5217724"/>
              <a:gd name="connsiteY1" fmla="*/ 1738151 h 5271783"/>
              <a:gd name="connsiteX2" fmla="*/ 3486150 w 5217724"/>
              <a:gd name="connsiteY2" fmla="*/ 4278150 h 5271783"/>
              <a:gd name="connsiteX3" fmla="*/ 4391025 w 5217724"/>
              <a:gd name="connsiteY3" fmla="*/ 3411375 h 5271783"/>
              <a:gd name="connsiteX4" fmla="*/ 4413179 w 5217724"/>
              <a:gd name="connsiteY4" fmla="*/ 2548492 h 5271783"/>
              <a:gd name="connsiteX5" fmla="*/ 5217724 w 5217724"/>
              <a:gd name="connsiteY5" fmla="*/ 3382658 h 5271783"/>
              <a:gd name="connsiteX6" fmla="*/ 3489017 w 5217724"/>
              <a:gd name="connsiteY6" fmla="*/ 5271783 h 5271783"/>
              <a:gd name="connsiteX7" fmla="*/ 0 w 5217724"/>
              <a:gd name="connsiteY7" fmla="*/ 1696875 h 5271783"/>
              <a:gd name="connsiteX8" fmla="*/ 1922683 w 5217724"/>
              <a:gd name="connsiteY8" fmla="*/ 25 h 5271783"/>
              <a:gd name="connsiteX0" fmla="*/ 1922683 w 5217724"/>
              <a:gd name="connsiteY0" fmla="*/ 25 h 5271783"/>
              <a:gd name="connsiteX1" fmla="*/ 975783 w 5217724"/>
              <a:gd name="connsiteY1" fmla="*/ 1738151 h 5271783"/>
              <a:gd name="connsiteX2" fmla="*/ 3486150 w 5217724"/>
              <a:gd name="connsiteY2" fmla="*/ 4278150 h 5271783"/>
              <a:gd name="connsiteX3" fmla="*/ 4391025 w 5217724"/>
              <a:gd name="connsiteY3" fmla="*/ 3411375 h 5271783"/>
              <a:gd name="connsiteX4" fmla="*/ 4413179 w 5217724"/>
              <a:gd name="connsiteY4" fmla="*/ 2548492 h 5271783"/>
              <a:gd name="connsiteX5" fmla="*/ 5217724 w 5217724"/>
              <a:gd name="connsiteY5" fmla="*/ 3382658 h 5271783"/>
              <a:gd name="connsiteX6" fmla="*/ 3489017 w 5217724"/>
              <a:gd name="connsiteY6" fmla="*/ 5271783 h 5271783"/>
              <a:gd name="connsiteX7" fmla="*/ 0 w 5217724"/>
              <a:gd name="connsiteY7" fmla="*/ 1696875 h 5271783"/>
              <a:gd name="connsiteX8" fmla="*/ 1922683 w 5217724"/>
              <a:gd name="connsiteY8" fmla="*/ 25 h 5271783"/>
              <a:gd name="connsiteX0" fmla="*/ 1922683 w 5217724"/>
              <a:gd name="connsiteY0" fmla="*/ 21 h 5271779"/>
              <a:gd name="connsiteX1" fmla="*/ 975783 w 5217724"/>
              <a:gd name="connsiteY1" fmla="*/ 1738147 h 5271779"/>
              <a:gd name="connsiteX2" fmla="*/ 3486150 w 5217724"/>
              <a:gd name="connsiteY2" fmla="*/ 4278146 h 5271779"/>
              <a:gd name="connsiteX3" fmla="*/ 4391025 w 5217724"/>
              <a:gd name="connsiteY3" fmla="*/ 3411371 h 5271779"/>
              <a:gd name="connsiteX4" fmla="*/ 4413179 w 5217724"/>
              <a:gd name="connsiteY4" fmla="*/ 2548488 h 5271779"/>
              <a:gd name="connsiteX5" fmla="*/ 5217724 w 5217724"/>
              <a:gd name="connsiteY5" fmla="*/ 3382654 h 5271779"/>
              <a:gd name="connsiteX6" fmla="*/ 3489017 w 5217724"/>
              <a:gd name="connsiteY6" fmla="*/ 5271779 h 5271779"/>
              <a:gd name="connsiteX7" fmla="*/ 0 w 5217724"/>
              <a:gd name="connsiteY7" fmla="*/ 1696871 h 5271779"/>
              <a:gd name="connsiteX8" fmla="*/ 1922683 w 5217724"/>
              <a:gd name="connsiteY8" fmla="*/ 21 h 5271779"/>
              <a:gd name="connsiteX0" fmla="*/ 1922683 w 5217724"/>
              <a:gd name="connsiteY0" fmla="*/ 21 h 5271779"/>
              <a:gd name="connsiteX1" fmla="*/ 944033 w 5217724"/>
              <a:gd name="connsiteY1" fmla="*/ 1722272 h 5271779"/>
              <a:gd name="connsiteX2" fmla="*/ 3486150 w 5217724"/>
              <a:gd name="connsiteY2" fmla="*/ 4278146 h 5271779"/>
              <a:gd name="connsiteX3" fmla="*/ 4391025 w 5217724"/>
              <a:gd name="connsiteY3" fmla="*/ 3411371 h 5271779"/>
              <a:gd name="connsiteX4" fmla="*/ 4413179 w 5217724"/>
              <a:gd name="connsiteY4" fmla="*/ 2548488 h 5271779"/>
              <a:gd name="connsiteX5" fmla="*/ 5217724 w 5217724"/>
              <a:gd name="connsiteY5" fmla="*/ 3382654 h 5271779"/>
              <a:gd name="connsiteX6" fmla="*/ 3489017 w 5217724"/>
              <a:gd name="connsiteY6" fmla="*/ 5271779 h 5271779"/>
              <a:gd name="connsiteX7" fmla="*/ 0 w 5217724"/>
              <a:gd name="connsiteY7" fmla="*/ 1696871 h 5271779"/>
              <a:gd name="connsiteX8" fmla="*/ 1922683 w 5217724"/>
              <a:gd name="connsiteY8" fmla="*/ 21 h 5271779"/>
              <a:gd name="connsiteX0" fmla="*/ 1922683 w 5217724"/>
              <a:gd name="connsiteY0" fmla="*/ 21 h 5271779"/>
              <a:gd name="connsiteX1" fmla="*/ 944033 w 5217724"/>
              <a:gd name="connsiteY1" fmla="*/ 1722272 h 5271779"/>
              <a:gd name="connsiteX2" fmla="*/ 3486150 w 5217724"/>
              <a:gd name="connsiteY2" fmla="*/ 4278146 h 5271779"/>
              <a:gd name="connsiteX3" fmla="*/ 4391025 w 5217724"/>
              <a:gd name="connsiteY3" fmla="*/ 3411371 h 5271779"/>
              <a:gd name="connsiteX4" fmla="*/ 4413179 w 5217724"/>
              <a:gd name="connsiteY4" fmla="*/ 2548488 h 5271779"/>
              <a:gd name="connsiteX5" fmla="*/ 5217724 w 5217724"/>
              <a:gd name="connsiteY5" fmla="*/ 3382654 h 5271779"/>
              <a:gd name="connsiteX6" fmla="*/ 3489017 w 5217724"/>
              <a:gd name="connsiteY6" fmla="*/ 5271779 h 5271779"/>
              <a:gd name="connsiteX7" fmla="*/ 0 w 5217724"/>
              <a:gd name="connsiteY7" fmla="*/ 1696871 h 5271779"/>
              <a:gd name="connsiteX8" fmla="*/ 1922683 w 5217724"/>
              <a:gd name="connsiteY8" fmla="*/ 21 h 5271779"/>
              <a:gd name="connsiteX0" fmla="*/ 1922683 w 5217724"/>
              <a:gd name="connsiteY0" fmla="*/ 35562 h 5307320"/>
              <a:gd name="connsiteX1" fmla="*/ 2711450 w 5217724"/>
              <a:gd name="connsiteY1" fmla="*/ 859288 h 5307320"/>
              <a:gd name="connsiteX2" fmla="*/ 944033 w 5217724"/>
              <a:gd name="connsiteY2" fmla="*/ 1757813 h 5307320"/>
              <a:gd name="connsiteX3" fmla="*/ 3486150 w 5217724"/>
              <a:gd name="connsiteY3" fmla="*/ 4313687 h 5307320"/>
              <a:gd name="connsiteX4" fmla="*/ 4391025 w 5217724"/>
              <a:gd name="connsiteY4" fmla="*/ 3446912 h 5307320"/>
              <a:gd name="connsiteX5" fmla="*/ 4413179 w 5217724"/>
              <a:gd name="connsiteY5" fmla="*/ 2584029 h 5307320"/>
              <a:gd name="connsiteX6" fmla="*/ 5217724 w 5217724"/>
              <a:gd name="connsiteY6" fmla="*/ 3418195 h 5307320"/>
              <a:gd name="connsiteX7" fmla="*/ 3489017 w 5217724"/>
              <a:gd name="connsiteY7" fmla="*/ 5307320 h 5307320"/>
              <a:gd name="connsiteX8" fmla="*/ 0 w 5217724"/>
              <a:gd name="connsiteY8" fmla="*/ 1732412 h 5307320"/>
              <a:gd name="connsiteX9" fmla="*/ 1922683 w 5217724"/>
              <a:gd name="connsiteY9" fmla="*/ 35562 h 5307320"/>
              <a:gd name="connsiteX0" fmla="*/ 1922683 w 5217724"/>
              <a:gd name="connsiteY0" fmla="*/ 33538 h 5305296"/>
              <a:gd name="connsiteX1" fmla="*/ 2711450 w 5217724"/>
              <a:gd name="connsiteY1" fmla="*/ 857264 h 5305296"/>
              <a:gd name="connsiteX2" fmla="*/ 944033 w 5217724"/>
              <a:gd name="connsiteY2" fmla="*/ 1755789 h 5305296"/>
              <a:gd name="connsiteX3" fmla="*/ 3486150 w 5217724"/>
              <a:gd name="connsiteY3" fmla="*/ 4311663 h 5305296"/>
              <a:gd name="connsiteX4" fmla="*/ 4391025 w 5217724"/>
              <a:gd name="connsiteY4" fmla="*/ 3444888 h 5305296"/>
              <a:gd name="connsiteX5" fmla="*/ 4413179 w 5217724"/>
              <a:gd name="connsiteY5" fmla="*/ 2582005 h 5305296"/>
              <a:gd name="connsiteX6" fmla="*/ 5217724 w 5217724"/>
              <a:gd name="connsiteY6" fmla="*/ 3416171 h 5305296"/>
              <a:gd name="connsiteX7" fmla="*/ 3489017 w 5217724"/>
              <a:gd name="connsiteY7" fmla="*/ 5305296 h 5305296"/>
              <a:gd name="connsiteX8" fmla="*/ 0 w 5217724"/>
              <a:gd name="connsiteY8" fmla="*/ 1730388 h 5305296"/>
              <a:gd name="connsiteX9" fmla="*/ 1922683 w 5217724"/>
              <a:gd name="connsiteY9" fmla="*/ 33538 h 5305296"/>
              <a:gd name="connsiteX0" fmla="*/ 1922683 w 5217724"/>
              <a:gd name="connsiteY0" fmla="*/ 0 h 5271758"/>
              <a:gd name="connsiteX1" fmla="*/ 2711450 w 5217724"/>
              <a:gd name="connsiteY1" fmla="*/ 823726 h 5271758"/>
              <a:gd name="connsiteX2" fmla="*/ 944033 w 5217724"/>
              <a:gd name="connsiteY2" fmla="*/ 1722251 h 5271758"/>
              <a:gd name="connsiteX3" fmla="*/ 3486150 w 5217724"/>
              <a:gd name="connsiteY3" fmla="*/ 4278125 h 5271758"/>
              <a:gd name="connsiteX4" fmla="*/ 4391025 w 5217724"/>
              <a:gd name="connsiteY4" fmla="*/ 3411350 h 5271758"/>
              <a:gd name="connsiteX5" fmla="*/ 4413179 w 5217724"/>
              <a:gd name="connsiteY5" fmla="*/ 2548467 h 5271758"/>
              <a:gd name="connsiteX6" fmla="*/ 5217724 w 5217724"/>
              <a:gd name="connsiteY6" fmla="*/ 3382633 h 5271758"/>
              <a:gd name="connsiteX7" fmla="*/ 3489017 w 5217724"/>
              <a:gd name="connsiteY7" fmla="*/ 5271758 h 5271758"/>
              <a:gd name="connsiteX8" fmla="*/ 0 w 5217724"/>
              <a:gd name="connsiteY8" fmla="*/ 1696850 h 5271758"/>
              <a:gd name="connsiteX9" fmla="*/ 1922683 w 5217724"/>
              <a:gd name="connsiteY9" fmla="*/ 0 h 5271758"/>
              <a:gd name="connsiteX0" fmla="*/ 1922683 w 5217724"/>
              <a:gd name="connsiteY0" fmla="*/ 0 h 5271758"/>
              <a:gd name="connsiteX1" fmla="*/ 2711450 w 5217724"/>
              <a:gd name="connsiteY1" fmla="*/ 823726 h 5271758"/>
              <a:gd name="connsiteX2" fmla="*/ 1854200 w 5217724"/>
              <a:gd name="connsiteY2" fmla="*/ 849126 h 5271758"/>
              <a:gd name="connsiteX3" fmla="*/ 944033 w 5217724"/>
              <a:gd name="connsiteY3" fmla="*/ 1722251 h 5271758"/>
              <a:gd name="connsiteX4" fmla="*/ 3486150 w 5217724"/>
              <a:gd name="connsiteY4" fmla="*/ 4278125 h 5271758"/>
              <a:gd name="connsiteX5" fmla="*/ 4391025 w 5217724"/>
              <a:gd name="connsiteY5" fmla="*/ 3411350 h 5271758"/>
              <a:gd name="connsiteX6" fmla="*/ 4413179 w 5217724"/>
              <a:gd name="connsiteY6" fmla="*/ 2548467 h 5271758"/>
              <a:gd name="connsiteX7" fmla="*/ 5217724 w 5217724"/>
              <a:gd name="connsiteY7" fmla="*/ 3382633 h 5271758"/>
              <a:gd name="connsiteX8" fmla="*/ 3489017 w 5217724"/>
              <a:gd name="connsiteY8" fmla="*/ 5271758 h 5271758"/>
              <a:gd name="connsiteX9" fmla="*/ 0 w 5217724"/>
              <a:gd name="connsiteY9" fmla="*/ 1696850 h 5271758"/>
              <a:gd name="connsiteX10" fmla="*/ 1922683 w 5217724"/>
              <a:gd name="connsiteY10" fmla="*/ 0 h 5271758"/>
              <a:gd name="connsiteX0" fmla="*/ 1922683 w 5217724"/>
              <a:gd name="connsiteY0" fmla="*/ 0 h 5271758"/>
              <a:gd name="connsiteX1" fmla="*/ 2711450 w 5217724"/>
              <a:gd name="connsiteY1" fmla="*/ 823726 h 5271758"/>
              <a:gd name="connsiteX2" fmla="*/ 1854200 w 5217724"/>
              <a:gd name="connsiteY2" fmla="*/ 849126 h 5271758"/>
              <a:gd name="connsiteX3" fmla="*/ 944033 w 5217724"/>
              <a:gd name="connsiteY3" fmla="*/ 1722251 h 5271758"/>
              <a:gd name="connsiteX4" fmla="*/ 3486150 w 5217724"/>
              <a:gd name="connsiteY4" fmla="*/ 4278125 h 5271758"/>
              <a:gd name="connsiteX5" fmla="*/ 4391025 w 5217724"/>
              <a:gd name="connsiteY5" fmla="*/ 3411350 h 5271758"/>
              <a:gd name="connsiteX6" fmla="*/ 4413179 w 5217724"/>
              <a:gd name="connsiteY6" fmla="*/ 2548467 h 5271758"/>
              <a:gd name="connsiteX7" fmla="*/ 5217724 w 5217724"/>
              <a:gd name="connsiteY7" fmla="*/ 3382633 h 5271758"/>
              <a:gd name="connsiteX8" fmla="*/ 3489017 w 5217724"/>
              <a:gd name="connsiteY8" fmla="*/ 5271758 h 5271758"/>
              <a:gd name="connsiteX9" fmla="*/ 0 w 5217724"/>
              <a:gd name="connsiteY9" fmla="*/ 1696850 h 5271758"/>
              <a:gd name="connsiteX10" fmla="*/ 1922683 w 5217724"/>
              <a:gd name="connsiteY10" fmla="*/ 0 h 5271758"/>
              <a:gd name="connsiteX0" fmla="*/ 1922683 w 5217724"/>
              <a:gd name="connsiteY0" fmla="*/ 0 h 5271758"/>
              <a:gd name="connsiteX1" fmla="*/ 2711450 w 5217724"/>
              <a:gd name="connsiteY1" fmla="*/ 823726 h 5271758"/>
              <a:gd name="connsiteX2" fmla="*/ 1854200 w 5217724"/>
              <a:gd name="connsiteY2" fmla="*/ 849126 h 5271758"/>
              <a:gd name="connsiteX3" fmla="*/ 944033 w 5217724"/>
              <a:gd name="connsiteY3" fmla="*/ 1722251 h 5271758"/>
              <a:gd name="connsiteX4" fmla="*/ 3486150 w 5217724"/>
              <a:gd name="connsiteY4" fmla="*/ 4278125 h 5271758"/>
              <a:gd name="connsiteX5" fmla="*/ 4391025 w 5217724"/>
              <a:gd name="connsiteY5" fmla="*/ 3411350 h 5271758"/>
              <a:gd name="connsiteX6" fmla="*/ 4413179 w 5217724"/>
              <a:gd name="connsiteY6" fmla="*/ 2548467 h 5271758"/>
              <a:gd name="connsiteX7" fmla="*/ 5217724 w 5217724"/>
              <a:gd name="connsiteY7" fmla="*/ 3382633 h 5271758"/>
              <a:gd name="connsiteX8" fmla="*/ 3489017 w 5217724"/>
              <a:gd name="connsiteY8" fmla="*/ 5271758 h 5271758"/>
              <a:gd name="connsiteX9" fmla="*/ 0 w 5217724"/>
              <a:gd name="connsiteY9" fmla="*/ 1696850 h 5271758"/>
              <a:gd name="connsiteX10" fmla="*/ 1922683 w 5217724"/>
              <a:gd name="connsiteY10" fmla="*/ 0 h 5271758"/>
              <a:gd name="connsiteX0" fmla="*/ 1922683 w 5217724"/>
              <a:gd name="connsiteY0" fmla="*/ 0 h 5271758"/>
              <a:gd name="connsiteX1" fmla="*/ 2711450 w 5217724"/>
              <a:gd name="connsiteY1" fmla="*/ 823726 h 5271758"/>
              <a:gd name="connsiteX2" fmla="*/ 1854200 w 5217724"/>
              <a:gd name="connsiteY2" fmla="*/ 849126 h 5271758"/>
              <a:gd name="connsiteX3" fmla="*/ 944033 w 5217724"/>
              <a:gd name="connsiteY3" fmla="*/ 1722251 h 5271758"/>
              <a:gd name="connsiteX4" fmla="*/ 3486150 w 5217724"/>
              <a:gd name="connsiteY4" fmla="*/ 4278125 h 5271758"/>
              <a:gd name="connsiteX5" fmla="*/ 4391025 w 5217724"/>
              <a:gd name="connsiteY5" fmla="*/ 3411350 h 5271758"/>
              <a:gd name="connsiteX6" fmla="*/ 4413179 w 5217724"/>
              <a:gd name="connsiteY6" fmla="*/ 2548467 h 5271758"/>
              <a:gd name="connsiteX7" fmla="*/ 5217724 w 5217724"/>
              <a:gd name="connsiteY7" fmla="*/ 3382633 h 5271758"/>
              <a:gd name="connsiteX8" fmla="*/ 3489017 w 5217724"/>
              <a:gd name="connsiteY8" fmla="*/ 5271758 h 5271758"/>
              <a:gd name="connsiteX9" fmla="*/ 0 w 5217724"/>
              <a:gd name="connsiteY9" fmla="*/ 1696850 h 5271758"/>
              <a:gd name="connsiteX10" fmla="*/ 1922683 w 5217724"/>
              <a:gd name="connsiteY10" fmla="*/ 0 h 5271758"/>
              <a:gd name="connsiteX0" fmla="*/ 1922683 w 5217724"/>
              <a:gd name="connsiteY0" fmla="*/ 0 h 5271758"/>
              <a:gd name="connsiteX1" fmla="*/ 2711450 w 5217724"/>
              <a:gd name="connsiteY1" fmla="*/ 823726 h 5271758"/>
              <a:gd name="connsiteX2" fmla="*/ 1854200 w 5217724"/>
              <a:gd name="connsiteY2" fmla="*/ 849126 h 5271758"/>
              <a:gd name="connsiteX3" fmla="*/ 944033 w 5217724"/>
              <a:gd name="connsiteY3" fmla="*/ 1722251 h 5271758"/>
              <a:gd name="connsiteX4" fmla="*/ 3486150 w 5217724"/>
              <a:gd name="connsiteY4" fmla="*/ 4278125 h 5271758"/>
              <a:gd name="connsiteX5" fmla="*/ 4391025 w 5217724"/>
              <a:gd name="connsiteY5" fmla="*/ 3411350 h 5271758"/>
              <a:gd name="connsiteX6" fmla="*/ 4413179 w 5217724"/>
              <a:gd name="connsiteY6" fmla="*/ 2548467 h 5271758"/>
              <a:gd name="connsiteX7" fmla="*/ 5217724 w 5217724"/>
              <a:gd name="connsiteY7" fmla="*/ 3382633 h 5271758"/>
              <a:gd name="connsiteX8" fmla="*/ 3489017 w 5217724"/>
              <a:gd name="connsiteY8" fmla="*/ 5271758 h 5271758"/>
              <a:gd name="connsiteX9" fmla="*/ 0 w 5217724"/>
              <a:gd name="connsiteY9" fmla="*/ 1696850 h 5271758"/>
              <a:gd name="connsiteX10" fmla="*/ 1922683 w 5217724"/>
              <a:gd name="connsiteY10" fmla="*/ 0 h 5271758"/>
              <a:gd name="connsiteX0" fmla="*/ 1922683 w 5217724"/>
              <a:gd name="connsiteY0" fmla="*/ 0 h 5271758"/>
              <a:gd name="connsiteX1" fmla="*/ 2711450 w 5217724"/>
              <a:gd name="connsiteY1" fmla="*/ 823726 h 5271758"/>
              <a:gd name="connsiteX2" fmla="*/ 1854200 w 5217724"/>
              <a:gd name="connsiteY2" fmla="*/ 849126 h 5271758"/>
              <a:gd name="connsiteX3" fmla="*/ 944033 w 5217724"/>
              <a:gd name="connsiteY3" fmla="*/ 1722251 h 5271758"/>
              <a:gd name="connsiteX4" fmla="*/ 3486150 w 5217724"/>
              <a:gd name="connsiteY4" fmla="*/ 4278125 h 5271758"/>
              <a:gd name="connsiteX5" fmla="*/ 4391025 w 5217724"/>
              <a:gd name="connsiteY5" fmla="*/ 3411350 h 5271758"/>
              <a:gd name="connsiteX6" fmla="*/ 4413179 w 5217724"/>
              <a:gd name="connsiteY6" fmla="*/ 2548467 h 5271758"/>
              <a:gd name="connsiteX7" fmla="*/ 5217724 w 5217724"/>
              <a:gd name="connsiteY7" fmla="*/ 3382633 h 5271758"/>
              <a:gd name="connsiteX8" fmla="*/ 3489017 w 5217724"/>
              <a:gd name="connsiteY8" fmla="*/ 5271758 h 5271758"/>
              <a:gd name="connsiteX9" fmla="*/ 0 w 5217724"/>
              <a:gd name="connsiteY9" fmla="*/ 1696850 h 5271758"/>
              <a:gd name="connsiteX10" fmla="*/ 1922683 w 5217724"/>
              <a:gd name="connsiteY10" fmla="*/ 0 h 5271758"/>
              <a:gd name="connsiteX0" fmla="*/ 1922683 w 5217724"/>
              <a:gd name="connsiteY0" fmla="*/ 0 h 5271758"/>
              <a:gd name="connsiteX1" fmla="*/ 2711450 w 5217724"/>
              <a:gd name="connsiteY1" fmla="*/ 823726 h 5271758"/>
              <a:gd name="connsiteX2" fmla="*/ 1854200 w 5217724"/>
              <a:gd name="connsiteY2" fmla="*/ 849126 h 5271758"/>
              <a:gd name="connsiteX3" fmla="*/ 944033 w 5217724"/>
              <a:gd name="connsiteY3" fmla="*/ 1722251 h 5271758"/>
              <a:gd name="connsiteX4" fmla="*/ 3486150 w 5217724"/>
              <a:gd name="connsiteY4" fmla="*/ 4278125 h 5271758"/>
              <a:gd name="connsiteX5" fmla="*/ 4391025 w 5217724"/>
              <a:gd name="connsiteY5" fmla="*/ 3411350 h 5271758"/>
              <a:gd name="connsiteX6" fmla="*/ 4413179 w 5217724"/>
              <a:gd name="connsiteY6" fmla="*/ 2548467 h 5271758"/>
              <a:gd name="connsiteX7" fmla="*/ 5217724 w 5217724"/>
              <a:gd name="connsiteY7" fmla="*/ 3382633 h 5271758"/>
              <a:gd name="connsiteX8" fmla="*/ 3489017 w 5217724"/>
              <a:gd name="connsiteY8" fmla="*/ 5271758 h 5271758"/>
              <a:gd name="connsiteX9" fmla="*/ 0 w 5217724"/>
              <a:gd name="connsiteY9" fmla="*/ 1696850 h 5271758"/>
              <a:gd name="connsiteX10" fmla="*/ 1922683 w 5217724"/>
              <a:gd name="connsiteY10" fmla="*/ 0 h 527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7724" h="5271758">
                <a:moveTo>
                  <a:pt x="1922683" y="0"/>
                </a:moveTo>
                <a:cubicBezTo>
                  <a:pt x="2141229" y="210079"/>
                  <a:pt x="2534833" y="593834"/>
                  <a:pt x="2711450" y="823726"/>
                </a:cubicBezTo>
                <a:cubicBezTo>
                  <a:pt x="2346553" y="869468"/>
                  <a:pt x="2088444" y="816847"/>
                  <a:pt x="1854200" y="849126"/>
                </a:cubicBezTo>
                <a:cubicBezTo>
                  <a:pt x="1616781" y="1030630"/>
                  <a:pt x="1366308" y="1353422"/>
                  <a:pt x="944033" y="1722251"/>
                </a:cubicBezTo>
                <a:cubicBezTo>
                  <a:pt x="1481894" y="2252180"/>
                  <a:pt x="3406599" y="4282887"/>
                  <a:pt x="3486150" y="4278125"/>
                </a:cubicBezTo>
                <a:cubicBezTo>
                  <a:pt x="3816401" y="4007072"/>
                  <a:pt x="4271445" y="3523943"/>
                  <a:pt x="4391025" y="3411350"/>
                </a:cubicBezTo>
                <a:lnTo>
                  <a:pt x="4413179" y="2548467"/>
                </a:lnTo>
                <a:lnTo>
                  <a:pt x="5217724" y="3382633"/>
                </a:lnTo>
                <a:lnTo>
                  <a:pt x="3489017" y="5271758"/>
                </a:lnTo>
                <a:cubicBezTo>
                  <a:pt x="2555670" y="4282264"/>
                  <a:pt x="780947" y="2537119"/>
                  <a:pt x="0" y="1696850"/>
                </a:cubicBezTo>
                <a:lnTo>
                  <a:pt x="1922683" y="0"/>
                </a:lnTo>
                <a:close/>
              </a:path>
            </a:pathLst>
          </a:custGeom>
          <a:solidFill>
            <a:srgbClr val="76717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007691DF-7AFE-466A-ACFA-FC6F32B65847}"/>
              </a:ext>
            </a:extLst>
          </p:cNvPr>
          <p:cNvCxnSpPr>
            <a:cxnSpLocks/>
          </p:cNvCxnSpPr>
          <p:nvPr/>
        </p:nvCxnSpPr>
        <p:spPr>
          <a:xfrm flipH="1" flipV="1">
            <a:off x="4596212" y="3268493"/>
            <a:ext cx="877957" cy="89900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F0163FF0-A630-445A-BEFB-3B975DFDEBCB}"/>
              </a:ext>
            </a:extLst>
          </p:cNvPr>
          <p:cNvCxnSpPr>
            <a:cxnSpLocks/>
          </p:cNvCxnSpPr>
          <p:nvPr/>
        </p:nvCxnSpPr>
        <p:spPr>
          <a:xfrm flipV="1">
            <a:off x="3750673" y="4167500"/>
            <a:ext cx="1723496" cy="189015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E197E7EC-C781-4B91-8B26-9AA1EA0ABC88}"/>
              </a:ext>
            </a:extLst>
          </p:cNvPr>
          <p:cNvCxnSpPr>
            <a:cxnSpLocks/>
          </p:cNvCxnSpPr>
          <p:nvPr/>
        </p:nvCxnSpPr>
        <p:spPr>
          <a:xfrm flipH="1" flipV="1">
            <a:off x="241152" y="2483459"/>
            <a:ext cx="3490508" cy="35741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F35E121F-AE48-40F4-B327-1B2ACCBDC5D0}"/>
              </a:ext>
            </a:extLst>
          </p:cNvPr>
          <p:cNvCxnSpPr>
            <a:cxnSpLocks/>
          </p:cNvCxnSpPr>
          <p:nvPr/>
        </p:nvCxnSpPr>
        <p:spPr>
          <a:xfrm flipV="1">
            <a:off x="241152" y="787227"/>
            <a:ext cx="1927747" cy="169383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393E76C2-46A4-4069-BC2A-276128B9ADFC}"/>
              </a:ext>
            </a:extLst>
          </p:cNvPr>
          <p:cNvCxnSpPr>
            <a:cxnSpLocks/>
          </p:cNvCxnSpPr>
          <p:nvPr/>
        </p:nvCxnSpPr>
        <p:spPr>
          <a:xfrm flipH="1" flipV="1">
            <a:off x="2170924" y="787227"/>
            <a:ext cx="831371" cy="85130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A6F97701-D0BC-4545-B1D5-C67ACF4160EB}"/>
              </a:ext>
            </a:extLst>
          </p:cNvPr>
          <p:cNvCxnSpPr>
            <a:cxnSpLocks/>
          </p:cNvCxnSpPr>
          <p:nvPr/>
        </p:nvCxnSpPr>
        <p:spPr>
          <a:xfrm flipH="1" flipV="1">
            <a:off x="1232180" y="2546008"/>
            <a:ext cx="2485762" cy="254535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 сполучна лінія 148">
            <a:extLst>
              <a:ext uri="{FF2B5EF4-FFF2-40B4-BE49-F238E27FC236}">
                <a16:creationId xmlns:a16="http://schemas.microsoft.com/office/drawing/2014/main" id="{723B226D-C9DF-4D3F-BA5C-A902726D00F2}"/>
              </a:ext>
            </a:extLst>
          </p:cNvPr>
          <p:cNvCxnSpPr>
            <a:cxnSpLocks/>
          </p:cNvCxnSpPr>
          <p:nvPr/>
        </p:nvCxnSpPr>
        <p:spPr>
          <a:xfrm flipH="1">
            <a:off x="1179966" y="1638530"/>
            <a:ext cx="915429" cy="88401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 сполучна лінія 145">
            <a:extLst>
              <a:ext uri="{FF2B5EF4-FFF2-40B4-BE49-F238E27FC236}">
                <a16:creationId xmlns:a16="http://schemas.microsoft.com/office/drawing/2014/main" id="{3776D2C0-61CE-4B04-8353-0D1385DB7F80}"/>
              </a:ext>
            </a:extLst>
          </p:cNvPr>
          <p:cNvCxnSpPr>
            <a:cxnSpLocks/>
          </p:cNvCxnSpPr>
          <p:nvPr/>
        </p:nvCxnSpPr>
        <p:spPr>
          <a:xfrm flipH="1">
            <a:off x="3737234" y="4204945"/>
            <a:ext cx="915429" cy="884019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 сполучна лінія 144">
            <a:extLst>
              <a:ext uri="{FF2B5EF4-FFF2-40B4-BE49-F238E27FC236}">
                <a16:creationId xmlns:a16="http://schemas.microsoft.com/office/drawing/2014/main" id="{9DDD965F-08B4-4C66-8E90-122441929C0E}"/>
              </a:ext>
            </a:extLst>
          </p:cNvPr>
          <p:cNvCxnSpPr>
            <a:cxnSpLocks/>
          </p:cNvCxnSpPr>
          <p:nvPr/>
        </p:nvCxnSpPr>
        <p:spPr>
          <a:xfrm rot="5400000" flipV="1">
            <a:off x="3372501" y="362157"/>
            <a:ext cx="0" cy="253999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 сполучна лінія 133">
            <a:extLst>
              <a:ext uri="{FF2B5EF4-FFF2-40B4-BE49-F238E27FC236}">
                <a16:creationId xmlns:a16="http://schemas.microsoft.com/office/drawing/2014/main" id="{238E6011-4F62-44F6-83A3-C9F9E6953FD0}"/>
              </a:ext>
            </a:extLst>
          </p:cNvPr>
          <p:cNvCxnSpPr>
            <a:cxnSpLocks/>
          </p:cNvCxnSpPr>
          <p:nvPr/>
        </p:nvCxnSpPr>
        <p:spPr>
          <a:xfrm flipV="1">
            <a:off x="4647582" y="1633384"/>
            <a:ext cx="0" cy="257156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Виноска: лінія з границею та рискою 20">
            <a:extLst>
              <a:ext uri="{FF2B5EF4-FFF2-40B4-BE49-F238E27FC236}">
                <a16:creationId xmlns:a16="http://schemas.microsoft.com/office/drawing/2014/main" id="{50F9E7C1-7FE1-48A4-A08B-D2B91DC626E2}"/>
              </a:ext>
            </a:extLst>
          </p:cNvPr>
          <p:cNvSpPr/>
          <p:nvPr/>
        </p:nvSpPr>
        <p:spPr>
          <a:xfrm>
            <a:off x="5319993" y="2462312"/>
            <a:ext cx="3511479" cy="655431"/>
          </a:xfrm>
          <a:prstGeom prst="accentBorderCallout1">
            <a:avLst>
              <a:gd name="adj1" fmla="val 44252"/>
              <a:gd name="adj2" fmla="val -2733"/>
              <a:gd name="adj3" fmla="val 210008"/>
              <a:gd name="adj4" fmla="val -41693"/>
            </a:avLst>
          </a:prstGeom>
          <a:solidFill>
            <a:srgbClr val="AA5526"/>
          </a:solidFill>
          <a:ln>
            <a:solidFill>
              <a:srgbClr val="AA5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Переріз многогранника січною площиною</a:t>
            </a:r>
          </a:p>
        </p:txBody>
      </p:sp>
      <p:sp>
        <p:nvSpPr>
          <p:cNvPr id="43" name="Виноска: лінія з границею та рискою 42">
            <a:extLst>
              <a:ext uri="{FF2B5EF4-FFF2-40B4-BE49-F238E27FC236}">
                <a16:creationId xmlns:a16="http://schemas.microsoft.com/office/drawing/2014/main" id="{A48A383F-E8BB-48C5-BCC6-EEBB28B104B3}"/>
              </a:ext>
            </a:extLst>
          </p:cNvPr>
          <p:cNvSpPr/>
          <p:nvPr/>
        </p:nvSpPr>
        <p:spPr>
          <a:xfrm>
            <a:off x="2912977" y="768306"/>
            <a:ext cx="2397734" cy="462195"/>
          </a:xfrm>
          <a:prstGeom prst="accentBorderCallout1">
            <a:avLst>
              <a:gd name="adj1" fmla="val 44252"/>
              <a:gd name="adj2" fmla="val -2733"/>
              <a:gd name="adj3" fmla="val 138783"/>
              <a:gd name="adj4" fmla="val -28086"/>
            </a:avLst>
          </a:prstGeom>
          <a:solidFill>
            <a:srgbClr val="4B4F52"/>
          </a:solidFill>
          <a:ln>
            <a:solidFill>
              <a:srgbClr val="4B4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Січна площина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ACCDD6-2CA9-45F4-BA1F-65D1E2072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45" name="Прямоугольник 7">
            <a:extLst>
              <a:ext uri="{FF2B5EF4-FFF2-40B4-BE49-F238E27FC236}">
                <a16:creationId xmlns:a16="http://schemas.microsoft.com/office/drawing/2014/main" id="{043C3E40-3549-4014-AF52-3B135EA2FC2B}"/>
              </a:ext>
            </a:extLst>
          </p:cNvPr>
          <p:cNvSpPr/>
          <p:nvPr/>
        </p:nvSpPr>
        <p:spPr>
          <a:xfrm>
            <a:off x="6338721" y="5704260"/>
            <a:ext cx="4839163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Якою фігурою завжди буде переріз многогранника?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Виноска: лінія з границею та рискою 46">
            <a:extLst>
              <a:ext uri="{FF2B5EF4-FFF2-40B4-BE49-F238E27FC236}">
                <a16:creationId xmlns:a16="http://schemas.microsoft.com/office/drawing/2014/main" id="{3C27EF58-7365-4675-A757-25EA25AF2EE2}"/>
              </a:ext>
            </a:extLst>
          </p:cNvPr>
          <p:cNvSpPr/>
          <p:nvPr/>
        </p:nvSpPr>
        <p:spPr>
          <a:xfrm flipH="1">
            <a:off x="173215" y="5461383"/>
            <a:ext cx="2540000" cy="628350"/>
          </a:xfrm>
          <a:prstGeom prst="accentBorderCallout1">
            <a:avLst>
              <a:gd name="adj1" fmla="val 53826"/>
              <a:gd name="adj2" fmla="val -2733"/>
              <a:gd name="adj3" fmla="val -136569"/>
              <a:gd name="adj4" fmla="val -30325"/>
            </a:avLst>
          </a:prstGeom>
          <a:solidFill>
            <a:srgbClr val="AA5526"/>
          </a:solidFill>
          <a:ln>
            <a:solidFill>
              <a:srgbClr val="AA5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Многокутник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CFA134-B9E4-4B6E-BBAA-899FB07E7BAC}"/>
                  </a:ext>
                </a:extLst>
              </p:cNvPr>
              <p:cNvSpPr txBox="1"/>
              <p:nvPr/>
            </p:nvSpPr>
            <p:spPr>
              <a:xfrm>
                <a:off x="2055417" y="3769852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CFA134-B9E4-4B6E-BBAA-899FB07E7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17" y="3769852"/>
                <a:ext cx="341859" cy="5391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C1E96BF-FA8C-48F1-A2A2-5AE4808F893C}"/>
                  </a:ext>
                </a:extLst>
              </p:cNvPr>
              <p:cNvSpPr txBox="1"/>
              <p:nvPr/>
            </p:nvSpPr>
            <p:spPr>
              <a:xfrm>
                <a:off x="1353241" y="2297852"/>
                <a:ext cx="444856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C1E96BF-FA8C-48F1-A2A2-5AE4808F8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41" y="2297852"/>
                <a:ext cx="444856" cy="5391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90F4450-6DD8-4E12-9C53-7A45EFEE2372}"/>
                  </a:ext>
                </a:extLst>
              </p:cNvPr>
              <p:cNvSpPr txBox="1"/>
              <p:nvPr/>
            </p:nvSpPr>
            <p:spPr>
              <a:xfrm>
                <a:off x="1864493" y="1783835"/>
                <a:ext cx="425467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90F4450-6DD8-4E12-9C53-7A45EFEE2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493" y="1783835"/>
                <a:ext cx="425467" cy="5391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6E127F-7C05-4849-969A-3E8E2B032502}"/>
                  </a:ext>
                </a:extLst>
              </p:cNvPr>
              <p:cNvSpPr txBox="1"/>
              <p:nvPr/>
            </p:nvSpPr>
            <p:spPr>
              <a:xfrm>
                <a:off x="4030316" y="3945273"/>
                <a:ext cx="408058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6E127F-7C05-4849-969A-3E8E2B03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316" y="3945273"/>
                <a:ext cx="408058" cy="5391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279E301-E14E-4BAB-AD76-5C36F144F310}"/>
                  </a:ext>
                </a:extLst>
              </p:cNvPr>
              <p:cNvSpPr txBox="1"/>
              <p:nvPr/>
            </p:nvSpPr>
            <p:spPr>
              <a:xfrm>
                <a:off x="3503453" y="4425890"/>
                <a:ext cx="408056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279E301-E14E-4BAB-AD76-5C36F144F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453" y="4425890"/>
                <a:ext cx="408056" cy="5391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DE12D0C9-234D-4D31-85E3-E85DF34D593B}"/>
              </a:ext>
            </a:extLst>
          </p:cNvPr>
          <p:cNvGrpSpPr/>
          <p:nvPr/>
        </p:nvGrpSpPr>
        <p:grpSpPr>
          <a:xfrm>
            <a:off x="1177942" y="1632157"/>
            <a:ext cx="3474721" cy="3468280"/>
            <a:chOff x="1177942" y="1632157"/>
            <a:chExt cx="3474721" cy="3468280"/>
          </a:xfrm>
        </p:grpSpPr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id="{075D34AE-43B6-42D5-8CD8-C5F5852AE34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377583" y="2931959"/>
              <a:ext cx="0" cy="2539999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39">
              <a:extLst>
                <a:ext uri="{FF2B5EF4-FFF2-40B4-BE49-F238E27FC236}">
                  <a16:creationId xmlns:a16="http://schemas.microsoft.com/office/drawing/2014/main" id="{47346A76-4323-4C4B-8644-3AD26453A7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2502" y="1633383"/>
              <a:ext cx="0" cy="2539999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id="{EA849251-4B58-4376-B2C8-80E7818831E5}"/>
                </a:ext>
              </a:extLst>
            </p:cNvPr>
            <p:cNvCxnSpPr>
              <a:cxnSpLocks/>
            </p:cNvCxnSpPr>
            <p:nvPr/>
          </p:nvCxnSpPr>
          <p:spPr>
            <a:xfrm rot="60000" flipH="1">
              <a:off x="1223039" y="4203830"/>
              <a:ext cx="871921" cy="871920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41">
              <a:extLst>
                <a:ext uri="{FF2B5EF4-FFF2-40B4-BE49-F238E27FC236}">
                  <a16:creationId xmlns:a16="http://schemas.microsoft.com/office/drawing/2014/main" id="{19ADBD51-6FCA-42CD-A422-DBC5B7402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942" y="2537623"/>
              <a:ext cx="0" cy="253999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id="{8A182B9B-252B-4134-BBAD-285B1599E05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47942" y="3818965"/>
              <a:ext cx="0" cy="253999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id="{468B5ADC-FF33-49DC-AA58-042B3D7AEA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5047" y="1637303"/>
              <a:ext cx="915429" cy="884019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ямокутник 13">
              <a:extLst>
                <a:ext uri="{FF2B5EF4-FFF2-40B4-BE49-F238E27FC236}">
                  <a16:creationId xmlns:a16="http://schemas.microsoft.com/office/drawing/2014/main" id="{61FF426D-C662-4740-90D2-7A839D416E4C}"/>
                </a:ext>
              </a:extLst>
            </p:cNvPr>
            <p:cNvSpPr/>
            <p:nvPr/>
          </p:nvSpPr>
          <p:spPr>
            <a:xfrm>
              <a:off x="1206092" y="1655616"/>
              <a:ext cx="3413770" cy="3444821"/>
            </a:xfrm>
            <a:custGeom>
              <a:avLst/>
              <a:gdLst>
                <a:gd name="connsiteX0" fmla="*/ 0 w 3746087"/>
                <a:gd name="connsiteY0" fmla="*/ 0 h 3219607"/>
                <a:gd name="connsiteX1" fmla="*/ 3746087 w 3746087"/>
                <a:gd name="connsiteY1" fmla="*/ 0 h 3219607"/>
                <a:gd name="connsiteX2" fmla="*/ 3746087 w 3746087"/>
                <a:gd name="connsiteY2" fmla="*/ 3219607 h 3219607"/>
                <a:gd name="connsiteX3" fmla="*/ 0 w 3746087"/>
                <a:gd name="connsiteY3" fmla="*/ 3219607 h 3219607"/>
                <a:gd name="connsiteX4" fmla="*/ 0 w 3746087"/>
                <a:gd name="connsiteY4" fmla="*/ 0 h 3219607"/>
                <a:gd name="connsiteX0" fmla="*/ 0 w 3746087"/>
                <a:gd name="connsiteY0" fmla="*/ 0 h 3219607"/>
                <a:gd name="connsiteX1" fmla="*/ 3746087 w 3746087"/>
                <a:gd name="connsiteY1" fmla="*/ 0 h 3219607"/>
                <a:gd name="connsiteX2" fmla="*/ 3650837 w 3746087"/>
                <a:gd name="connsiteY2" fmla="*/ 2368707 h 3219607"/>
                <a:gd name="connsiteX3" fmla="*/ 0 w 3746087"/>
                <a:gd name="connsiteY3" fmla="*/ 3219607 h 3219607"/>
                <a:gd name="connsiteX4" fmla="*/ 0 w 3746087"/>
                <a:gd name="connsiteY4" fmla="*/ 0 h 3219607"/>
                <a:gd name="connsiteX0" fmla="*/ 0 w 3746087"/>
                <a:gd name="connsiteY0" fmla="*/ 0 h 3232307"/>
                <a:gd name="connsiteX1" fmla="*/ 3746087 w 3746087"/>
                <a:gd name="connsiteY1" fmla="*/ 0 h 3232307"/>
                <a:gd name="connsiteX2" fmla="*/ 3650837 w 3746087"/>
                <a:gd name="connsiteY2" fmla="*/ 2368707 h 3232307"/>
                <a:gd name="connsiteX3" fmla="*/ 2717800 w 3746087"/>
                <a:gd name="connsiteY3" fmla="*/ 3232307 h 3232307"/>
                <a:gd name="connsiteX4" fmla="*/ 0 w 3746087"/>
                <a:gd name="connsiteY4" fmla="*/ 0 h 3232307"/>
                <a:gd name="connsiteX0" fmla="*/ 0 w 3746087"/>
                <a:gd name="connsiteY0" fmla="*/ 0 h 3232307"/>
                <a:gd name="connsiteX1" fmla="*/ 3746087 w 3746087"/>
                <a:gd name="connsiteY1" fmla="*/ 0 h 3232307"/>
                <a:gd name="connsiteX2" fmla="*/ 3625437 w 3746087"/>
                <a:gd name="connsiteY2" fmla="*/ 2368707 h 3232307"/>
                <a:gd name="connsiteX3" fmla="*/ 2717800 w 3746087"/>
                <a:gd name="connsiteY3" fmla="*/ 3232307 h 3232307"/>
                <a:gd name="connsiteX4" fmla="*/ 0 w 3746087"/>
                <a:gd name="connsiteY4" fmla="*/ 0 h 3232307"/>
                <a:gd name="connsiteX0" fmla="*/ 0 w 3625437"/>
                <a:gd name="connsiteY0" fmla="*/ 215900 h 3448207"/>
                <a:gd name="connsiteX1" fmla="*/ 1136237 w 3625437"/>
                <a:gd name="connsiteY1" fmla="*/ 0 h 3448207"/>
                <a:gd name="connsiteX2" fmla="*/ 3625437 w 3625437"/>
                <a:gd name="connsiteY2" fmla="*/ 2584607 h 3448207"/>
                <a:gd name="connsiteX3" fmla="*/ 2717800 w 3625437"/>
                <a:gd name="connsiteY3" fmla="*/ 3448207 h 3448207"/>
                <a:gd name="connsiteX4" fmla="*/ 0 w 3625437"/>
                <a:gd name="connsiteY4" fmla="*/ 215900 h 3448207"/>
                <a:gd name="connsiteX0" fmla="*/ 0 w 3422237"/>
                <a:gd name="connsiteY0" fmla="*/ 857250 h 3448207"/>
                <a:gd name="connsiteX1" fmla="*/ 933037 w 3422237"/>
                <a:gd name="connsiteY1" fmla="*/ 0 h 3448207"/>
                <a:gd name="connsiteX2" fmla="*/ 3422237 w 3422237"/>
                <a:gd name="connsiteY2" fmla="*/ 2584607 h 3448207"/>
                <a:gd name="connsiteX3" fmla="*/ 2514600 w 3422237"/>
                <a:gd name="connsiteY3" fmla="*/ 3448207 h 3448207"/>
                <a:gd name="connsiteX4" fmla="*/ 0 w 3422237"/>
                <a:gd name="connsiteY4" fmla="*/ 857250 h 3448207"/>
                <a:gd name="connsiteX0" fmla="*/ 0 w 3422237"/>
                <a:gd name="connsiteY0" fmla="*/ 862330 h 3453287"/>
                <a:gd name="connsiteX1" fmla="*/ 897477 w 3422237"/>
                <a:gd name="connsiteY1" fmla="*/ 0 h 3453287"/>
                <a:gd name="connsiteX2" fmla="*/ 3422237 w 3422237"/>
                <a:gd name="connsiteY2" fmla="*/ 2589687 h 3453287"/>
                <a:gd name="connsiteX3" fmla="*/ 2514600 w 3422237"/>
                <a:gd name="connsiteY3" fmla="*/ 3453287 h 3453287"/>
                <a:gd name="connsiteX4" fmla="*/ 0 w 3422237"/>
                <a:gd name="connsiteY4" fmla="*/ 862330 h 3453287"/>
                <a:gd name="connsiteX0" fmla="*/ 0 w 3413770"/>
                <a:gd name="connsiteY0" fmla="*/ 862330 h 3453287"/>
                <a:gd name="connsiteX1" fmla="*/ 897477 w 3413770"/>
                <a:gd name="connsiteY1" fmla="*/ 0 h 3453287"/>
                <a:gd name="connsiteX2" fmla="*/ 3413770 w 3413770"/>
                <a:gd name="connsiteY2" fmla="*/ 2598154 h 3453287"/>
                <a:gd name="connsiteX3" fmla="*/ 2514600 w 3413770"/>
                <a:gd name="connsiteY3" fmla="*/ 3453287 h 3453287"/>
                <a:gd name="connsiteX4" fmla="*/ 0 w 3413770"/>
                <a:gd name="connsiteY4" fmla="*/ 862330 h 3453287"/>
                <a:gd name="connsiteX0" fmla="*/ 0 w 3413770"/>
                <a:gd name="connsiteY0" fmla="*/ 853864 h 3444821"/>
                <a:gd name="connsiteX1" fmla="*/ 884777 w 3413770"/>
                <a:gd name="connsiteY1" fmla="*/ 0 h 3444821"/>
                <a:gd name="connsiteX2" fmla="*/ 3413770 w 3413770"/>
                <a:gd name="connsiteY2" fmla="*/ 2589688 h 3444821"/>
                <a:gd name="connsiteX3" fmla="*/ 2514600 w 3413770"/>
                <a:gd name="connsiteY3" fmla="*/ 3444821 h 3444821"/>
                <a:gd name="connsiteX4" fmla="*/ 0 w 3413770"/>
                <a:gd name="connsiteY4" fmla="*/ 853864 h 344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70" h="3444821">
                  <a:moveTo>
                    <a:pt x="0" y="853864"/>
                  </a:moveTo>
                  <a:lnTo>
                    <a:pt x="884777" y="0"/>
                  </a:lnTo>
                  <a:lnTo>
                    <a:pt x="3413770" y="2589688"/>
                  </a:lnTo>
                  <a:lnTo>
                    <a:pt x="2514600" y="3444821"/>
                  </a:lnTo>
                  <a:lnTo>
                    <a:pt x="0" y="853864"/>
                  </a:lnTo>
                  <a:close/>
                </a:path>
              </a:pathLst>
            </a:cu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56" name="Пряма сполучна лінія 55">
              <a:extLst>
                <a:ext uri="{FF2B5EF4-FFF2-40B4-BE49-F238E27FC236}">
                  <a16:creationId xmlns:a16="http://schemas.microsoft.com/office/drawing/2014/main" id="{32216218-8F2A-4676-BC34-07313C860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2502" y="1634338"/>
              <a:ext cx="2522934" cy="2583420"/>
            </a:xfrm>
            <a:prstGeom prst="line">
              <a:avLst/>
            </a:prstGeom>
            <a:ln w="57150" cap="flat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id="{D878629C-EFF4-42C5-92E0-FF4D3B694D4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47942" y="1251323"/>
              <a:ext cx="0" cy="253999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57">
              <a:extLst>
                <a:ext uri="{FF2B5EF4-FFF2-40B4-BE49-F238E27FC236}">
                  <a16:creationId xmlns:a16="http://schemas.microsoft.com/office/drawing/2014/main" id="{85760D7E-F2FE-4695-9710-ED2F6A0FD1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7942" y="2537623"/>
              <a:ext cx="0" cy="253999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58">
              <a:extLst>
                <a:ext uri="{FF2B5EF4-FFF2-40B4-BE49-F238E27FC236}">
                  <a16:creationId xmlns:a16="http://schemas.microsoft.com/office/drawing/2014/main" id="{4B96C1E8-CAF0-4BD5-880B-3E01EC9B91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2180" y="2546008"/>
              <a:ext cx="2485762" cy="2545357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59">
              <a:extLst>
                <a:ext uri="{FF2B5EF4-FFF2-40B4-BE49-F238E27FC236}">
                  <a16:creationId xmlns:a16="http://schemas.microsoft.com/office/drawing/2014/main" id="{4B91E3E3-449A-4833-A09D-E4312E5200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966" y="1638530"/>
              <a:ext cx="915429" cy="884019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>
              <a:extLst>
                <a:ext uri="{FF2B5EF4-FFF2-40B4-BE49-F238E27FC236}">
                  <a16:creationId xmlns:a16="http://schemas.microsoft.com/office/drawing/2014/main" id="{EBBADD3A-8CDC-496E-96CA-DBCAECFC7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234" y="4204945"/>
              <a:ext cx="915429" cy="884019"/>
            </a:xfrm>
            <a:prstGeom prst="line">
              <a:avLst/>
            </a:prstGeom>
            <a:ln w="57150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id="{76A4DDA9-B1BB-4735-A97E-5342918D8C5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372501" y="362157"/>
              <a:ext cx="0" cy="253999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508DF20C-2854-4805-A3C8-CEF52F6A0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7582" y="1633384"/>
              <a:ext cx="0" cy="2571561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Прямокутник 13">
            <a:extLst>
              <a:ext uri="{FF2B5EF4-FFF2-40B4-BE49-F238E27FC236}">
                <a16:creationId xmlns:a16="http://schemas.microsoft.com/office/drawing/2014/main" id="{413D8ADF-61E5-4531-A383-92A7B9944D52}"/>
              </a:ext>
            </a:extLst>
          </p:cNvPr>
          <p:cNvSpPr/>
          <p:nvPr/>
        </p:nvSpPr>
        <p:spPr>
          <a:xfrm>
            <a:off x="6829676" y="3943350"/>
            <a:ext cx="2741217" cy="2723131"/>
          </a:xfrm>
          <a:custGeom>
            <a:avLst/>
            <a:gdLst>
              <a:gd name="connsiteX0" fmla="*/ 0 w 3746087"/>
              <a:gd name="connsiteY0" fmla="*/ 0 h 3219607"/>
              <a:gd name="connsiteX1" fmla="*/ 3746087 w 3746087"/>
              <a:gd name="connsiteY1" fmla="*/ 0 h 3219607"/>
              <a:gd name="connsiteX2" fmla="*/ 3746087 w 3746087"/>
              <a:gd name="connsiteY2" fmla="*/ 3219607 h 3219607"/>
              <a:gd name="connsiteX3" fmla="*/ 0 w 3746087"/>
              <a:gd name="connsiteY3" fmla="*/ 3219607 h 3219607"/>
              <a:gd name="connsiteX4" fmla="*/ 0 w 3746087"/>
              <a:gd name="connsiteY4" fmla="*/ 0 h 3219607"/>
              <a:gd name="connsiteX0" fmla="*/ 0 w 3746087"/>
              <a:gd name="connsiteY0" fmla="*/ 0 h 3219607"/>
              <a:gd name="connsiteX1" fmla="*/ 3746087 w 3746087"/>
              <a:gd name="connsiteY1" fmla="*/ 0 h 3219607"/>
              <a:gd name="connsiteX2" fmla="*/ 3650837 w 3746087"/>
              <a:gd name="connsiteY2" fmla="*/ 2368707 h 3219607"/>
              <a:gd name="connsiteX3" fmla="*/ 0 w 3746087"/>
              <a:gd name="connsiteY3" fmla="*/ 3219607 h 3219607"/>
              <a:gd name="connsiteX4" fmla="*/ 0 w 3746087"/>
              <a:gd name="connsiteY4" fmla="*/ 0 h 3219607"/>
              <a:gd name="connsiteX0" fmla="*/ 0 w 3746087"/>
              <a:gd name="connsiteY0" fmla="*/ 0 h 3232307"/>
              <a:gd name="connsiteX1" fmla="*/ 3746087 w 3746087"/>
              <a:gd name="connsiteY1" fmla="*/ 0 h 3232307"/>
              <a:gd name="connsiteX2" fmla="*/ 3650837 w 3746087"/>
              <a:gd name="connsiteY2" fmla="*/ 2368707 h 3232307"/>
              <a:gd name="connsiteX3" fmla="*/ 2717800 w 3746087"/>
              <a:gd name="connsiteY3" fmla="*/ 3232307 h 3232307"/>
              <a:gd name="connsiteX4" fmla="*/ 0 w 3746087"/>
              <a:gd name="connsiteY4" fmla="*/ 0 h 3232307"/>
              <a:gd name="connsiteX0" fmla="*/ 0 w 3746087"/>
              <a:gd name="connsiteY0" fmla="*/ 0 h 3232307"/>
              <a:gd name="connsiteX1" fmla="*/ 3746087 w 3746087"/>
              <a:gd name="connsiteY1" fmla="*/ 0 h 3232307"/>
              <a:gd name="connsiteX2" fmla="*/ 3625437 w 3746087"/>
              <a:gd name="connsiteY2" fmla="*/ 2368707 h 3232307"/>
              <a:gd name="connsiteX3" fmla="*/ 2717800 w 3746087"/>
              <a:gd name="connsiteY3" fmla="*/ 3232307 h 3232307"/>
              <a:gd name="connsiteX4" fmla="*/ 0 w 3746087"/>
              <a:gd name="connsiteY4" fmla="*/ 0 h 3232307"/>
              <a:gd name="connsiteX0" fmla="*/ 0 w 3625437"/>
              <a:gd name="connsiteY0" fmla="*/ 215900 h 3448207"/>
              <a:gd name="connsiteX1" fmla="*/ 1136237 w 3625437"/>
              <a:gd name="connsiteY1" fmla="*/ 0 h 3448207"/>
              <a:gd name="connsiteX2" fmla="*/ 3625437 w 3625437"/>
              <a:gd name="connsiteY2" fmla="*/ 2584607 h 3448207"/>
              <a:gd name="connsiteX3" fmla="*/ 2717800 w 3625437"/>
              <a:gd name="connsiteY3" fmla="*/ 3448207 h 3448207"/>
              <a:gd name="connsiteX4" fmla="*/ 0 w 3625437"/>
              <a:gd name="connsiteY4" fmla="*/ 215900 h 3448207"/>
              <a:gd name="connsiteX0" fmla="*/ 0 w 3422237"/>
              <a:gd name="connsiteY0" fmla="*/ 857250 h 3448207"/>
              <a:gd name="connsiteX1" fmla="*/ 933037 w 3422237"/>
              <a:gd name="connsiteY1" fmla="*/ 0 h 3448207"/>
              <a:gd name="connsiteX2" fmla="*/ 3422237 w 3422237"/>
              <a:gd name="connsiteY2" fmla="*/ 2584607 h 3448207"/>
              <a:gd name="connsiteX3" fmla="*/ 2514600 w 3422237"/>
              <a:gd name="connsiteY3" fmla="*/ 3448207 h 3448207"/>
              <a:gd name="connsiteX4" fmla="*/ 0 w 3422237"/>
              <a:gd name="connsiteY4" fmla="*/ 857250 h 3448207"/>
              <a:gd name="connsiteX0" fmla="*/ 0 w 3422237"/>
              <a:gd name="connsiteY0" fmla="*/ 862330 h 3453287"/>
              <a:gd name="connsiteX1" fmla="*/ 897477 w 3422237"/>
              <a:gd name="connsiteY1" fmla="*/ 0 h 3453287"/>
              <a:gd name="connsiteX2" fmla="*/ 3422237 w 3422237"/>
              <a:gd name="connsiteY2" fmla="*/ 2589687 h 3453287"/>
              <a:gd name="connsiteX3" fmla="*/ 2514600 w 3422237"/>
              <a:gd name="connsiteY3" fmla="*/ 3453287 h 3453287"/>
              <a:gd name="connsiteX4" fmla="*/ 0 w 3422237"/>
              <a:gd name="connsiteY4" fmla="*/ 862330 h 3453287"/>
              <a:gd name="connsiteX0" fmla="*/ 0 w 3413770"/>
              <a:gd name="connsiteY0" fmla="*/ 862330 h 3453287"/>
              <a:gd name="connsiteX1" fmla="*/ 897477 w 3413770"/>
              <a:gd name="connsiteY1" fmla="*/ 0 h 3453287"/>
              <a:gd name="connsiteX2" fmla="*/ 3413770 w 3413770"/>
              <a:gd name="connsiteY2" fmla="*/ 2598154 h 3453287"/>
              <a:gd name="connsiteX3" fmla="*/ 2514600 w 3413770"/>
              <a:gd name="connsiteY3" fmla="*/ 3453287 h 3453287"/>
              <a:gd name="connsiteX4" fmla="*/ 0 w 3413770"/>
              <a:gd name="connsiteY4" fmla="*/ 862330 h 3453287"/>
              <a:gd name="connsiteX0" fmla="*/ 0 w 3413770"/>
              <a:gd name="connsiteY0" fmla="*/ 853864 h 3444821"/>
              <a:gd name="connsiteX1" fmla="*/ 884777 w 3413770"/>
              <a:gd name="connsiteY1" fmla="*/ 0 h 3444821"/>
              <a:gd name="connsiteX2" fmla="*/ 3413770 w 3413770"/>
              <a:gd name="connsiteY2" fmla="*/ 2589688 h 3444821"/>
              <a:gd name="connsiteX3" fmla="*/ 2514600 w 3413770"/>
              <a:gd name="connsiteY3" fmla="*/ 3444821 h 3444821"/>
              <a:gd name="connsiteX4" fmla="*/ 0 w 3413770"/>
              <a:gd name="connsiteY4" fmla="*/ 853864 h 3444821"/>
              <a:gd name="connsiteX0" fmla="*/ 0 w 3409802"/>
              <a:gd name="connsiteY0" fmla="*/ 853864 h 3444821"/>
              <a:gd name="connsiteX1" fmla="*/ 884777 w 3409802"/>
              <a:gd name="connsiteY1" fmla="*/ 0 h 3444821"/>
              <a:gd name="connsiteX2" fmla="*/ 3409802 w 3409802"/>
              <a:gd name="connsiteY2" fmla="*/ 1478713 h 3444821"/>
              <a:gd name="connsiteX3" fmla="*/ 2514600 w 3409802"/>
              <a:gd name="connsiteY3" fmla="*/ 3444821 h 3444821"/>
              <a:gd name="connsiteX4" fmla="*/ 0 w 3409802"/>
              <a:gd name="connsiteY4" fmla="*/ 853864 h 3444821"/>
              <a:gd name="connsiteX0" fmla="*/ 0 w 3425673"/>
              <a:gd name="connsiteY0" fmla="*/ 853864 h 3444821"/>
              <a:gd name="connsiteX1" fmla="*/ 884777 w 3425673"/>
              <a:gd name="connsiteY1" fmla="*/ 0 h 3444821"/>
              <a:gd name="connsiteX2" fmla="*/ 3425673 w 3425673"/>
              <a:gd name="connsiteY2" fmla="*/ 1363648 h 3444821"/>
              <a:gd name="connsiteX3" fmla="*/ 2514600 w 3425673"/>
              <a:gd name="connsiteY3" fmla="*/ 3444821 h 3444821"/>
              <a:gd name="connsiteX4" fmla="*/ 0 w 3425673"/>
              <a:gd name="connsiteY4" fmla="*/ 853864 h 3444821"/>
              <a:gd name="connsiteX0" fmla="*/ 0 w 3425673"/>
              <a:gd name="connsiteY0" fmla="*/ 853864 h 3444821"/>
              <a:gd name="connsiteX1" fmla="*/ 884777 w 3425673"/>
              <a:gd name="connsiteY1" fmla="*/ 0 h 3444821"/>
              <a:gd name="connsiteX2" fmla="*/ 3425673 w 3425673"/>
              <a:gd name="connsiteY2" fmla="*/ 1363648 h 3444821"/>
              <a:gd name="connsiteX3" fmla="*/ 2514600 w 3425673"/>
              <a:gd name="connsiteY3" fmla="*/ 3444821 h 3444821"/>
              <a:gd name="connsiteX4" fmla="*/ 0 w 3425673"/>
              <a:gd name="connsiteY4" fmla="*/ 853864 h 3444821"/>
              <a:gd name="connsiteX0" fmla="*/ 0 w 3437576"/>
              <a:gd name="connsiteY0" fmla="*/ 853864 h 3444821"/>
              <a:gd name="connsiteX1" fmla="*/ 884777 w 3437576"/>
              <a:gd name="connsiteY1" fmla="*/ 0 h 3444821"/>
              <a:gd name="connsiteX2" fmla="*/ 3437576 w 3437576"/>
              <a:gd name="connsiteY2" fmla="*/ 1363648 h 3444821"/>
              <a:gd name="connsiteX3" fmla="*/ 2514600 w 3437576"/>
              <a:gd name="connsiteY3" fmla="*/ 3444821 h 3444821"/>
              <a:gd name="connsiteX4" fmla="*/ 0 w 3437576"/>
              <a:gd name="connsiteY4" fmla="*/ 853864 h 3444821"/>
              <a:gd name="connsiteX0" fmla="*/ 0 w 3437576"/>
              <a:gd name="connsiteY0" fmla="*/ 865767 h 3456724"/>
              <a:gd name="connsiteX1" fmla="*/ 920487 w 3437576"/>
              <a:gd name="connsiteY1" fmla="*/ 0 h 3456724"/>
              <a:gd name="connsiteX2" fmla="*/ 3437576 w 3437576"/>
              <a:gd name="connsiteY2" fmla="*/ 1375551 h 3456724"/>
              <a:gd name="connsiteX3" fmla="*/ 2514600 w 3437576"/>
              <a:gd name="connsiteY3" fmla="*/ 3456724 h 3456724"/>
              <a:gd name="connsiteX4" fmla="*/ 0 w 3437576"/>
              <a:gd name="connsiteY4" fmla="*/ 865767 h 3456724"/>
              <a:gd name="connsiteX0" fmla="*/ 0 w 3437576"/>
              <a:gd name="connsiteY0" fmla="*/ 865767 h 3012334"/>
              <a:gd name="connsiteX1" fmla="*/ 920487 w 3437576"/>
              <a:gd name="connsiteY1" fmla="*/ 0 h 3012334"/>
              <a:gd name="connsiteX2" fmla="*/ 3437576 w 3437576"/>
              <a:gd name="connsiteY2" fmla="*/ 1375551 h 3012334"/>
              <a:gd name="connsiteX3" fmla="*/ 2982796 w 3437576"/>
              <a:gd name="connsiteY3" fmla="*/ 3012334 h 3012334"/>
              <a:gd name="connsiteX4" fmla="*/ 0 w 3437576"/>
              <a:gd name="connsiteY4" fmla="*/ 865767 h 3012334"/>
              <a:gd name="connsiteX0" fmla="*/ 0 w 3405834"/>
              <a:gd name="connsiteY0" fmla="*/ 865767 h 3012334"/>
              <a:gd name="connsiteX1" fmla="*/ 920487 w 3405834"/>
              <a:gd name="connsiteY1" fmla="*/ 0 h 3012334"/>
              <a:gd name="connsiteX2" fmla="*/ 3405834 w 3405834"/>
              <a:gd name="connsiteY2" fmla="*/ 1351745 h 3012334"/>
              <a:gd name="connsiteX3" fmla="*/ 2982796 w 3405834"/>
              <a:gd name="connsiteY3" fmla="*/ 3012334 h 3012334"/>
              <a:gd name="connsiteX4" fmla="*/ 0 w 3405834"/>
              <a:gd name="connsiteY4" fmla="*/ 865767 h 3012334"/>
              <a:gd name="connsiteX0" fmla="*/ 0 w 3405834"/>
              <a:gd name="connsiteY0" fmla="*/ 865767 h 2972656"/>
              <a:gd name="connsiteX1" fmla="*/ 920487 w 3405834"/>
              <a:gd name="connsiteY1" fmla="*/ 0 h 2972656"/>
              <a:gd name="connsiteX2" fmla="*/ 3405834 w 3405834"/>
              <a:gd name="connsiteY2" fmla="*/ 1351745 h 2972656"/>
              <a:gd name="connsiteX3" fmla="*/ 3006603 w 3405834"/>
              <a:gd name="connsiteY3" fmla="*/ 2972656 h 2972656"/>
              <a:gd name="connsiteX4" fmla="*/ 0 w 3405834"/>
              <a:gd name="connsiteY4" fmla="*/ 865767 h 2972656"/>
              <a:gd name="connsiteX0" fmla="*/ 0 w 3425673"/>
              <a:gd name="connsiteY0" fmla="*/ 2567940 h 2972656"/>
              <a:gd name="connsiteX1" fmla="*/ 940326 w 3425673"/>
              <a:gd name="connsiteY1" fmla="*/ 0 h 2972656"/>
              <a:gd name="connsiteX2" fmla="*/ 3425673 w 3425673"/>
              <a:gd name="connsiteY2" fmla="*/ 1351745 h 2972656"/>
              <a:gd name="connsiteX3" fmla="*/ 3026442 w 3425673"/>
              <a:gd name="connsiteY3" fmla="*/ 2972656 h 2972656"/>
              <a:gd name="connsiteX4" fmla="*/ 0 w 3425673"/>
              <a:gd name="connsiteY4" fmla="*/ 2567940 h 2972656"/>
              <a:gd name="connsiteX0" fmla="*/ 0 w 3425673"/>
              <a:gd name="connsiteY0" fmla="*/ 2567940 h 3430850"/>
              <a:gd name="connsiteX1" fmla="*/ 940326 w 3425673"/>
              <a:gd name="connsiteY1" fmla="*/ 0 h 3430850"/>
              <a:gd name="connsiteX2" fmla="*/ 3425673 w 3425673"/>
              <a:gd name="connsiteY2" fmla="*/ 1351745 h 3430850"/>
              <a:gd name="connsiteX3" fmla="*/ 3026442 w 3425673"/>
              <a:gd name="connsiteY3" fmla="*/ 2972656 h 3430850"/>
              <a:gd name="connsiteX4" fmla="*/ 1643762 w 3425673"/>
              <a:gd name="connsiteY4" fmla="*/ 3426035 h 3430850"/>
              <a:gd name="connsiteX5" fmla="*/ 0 w 3425673"/>
              <a:gd name="connsiteY5" fmla="*/ 2567940 h 3430850"/>
              <a:gd name="connsiteX0" fmla="*/ 0 w 3425673"/>
              <a:gd name="connsiteY0" fmla="*/ 2567940 h 3426035"/>
              <a:gd name="connsiteX1" fmla="*/ 940326 w 3425673"/>
              <a:gd name="connsiteY1" fmla="*/ 0 h 3426035"/>
              <a:gd name="connsiteX2" fmla="*/ 3425673 w 3425673"/>
              <a:gd name="connsiteY2" fmla="*/ 1351745 h 3426035"/>
              <a:gd name="connsiteX3" fmla="*/ 3026442 w 3425673"/>
              <a:gd name="connsiteY3" fmla="*/ 2972656 h 3426035"/>
              <a:gd name="connsiteX4" fmla="*/ 1643762 w 3425673"/>
              <a:gd name="connsiteY4" fmla="*/ 3426035 h 3426035"/>
              <a:gd name="connsiteX5" fmla="*/ 0 w 3425673"/>
              <a:gd name="connsiteY5" fmla="*/ 2567940 h 3426035"/>
              <a:gd name="connsiteX0" fmla="*/ 0 w 3425673"/>
              <a:gd name="connsiteY0" fmla="*/ 2567940 h 3426035"/>
              <a:gd name="connsiteX1" fmla="*/ 940326 w 3425673"/>
              <a:gd name="connsiteY1" fmla="*/ 0 h 3426035"/>
              <a:gd name="connsiteX2" fmla="*/ 3425673 w 3425673"/>
              <a:gd name="connsiteY2" fmla="*/ 1351745 h 3426035"/>
              <a:gd name="connsiteX3" fmla="*/ 3026442 w 3425673"/>
              <a:gd name="connsiteY3" fmla="*/ 2972656 h 3426035"/>
              <a:gd name="connsiteX4" fmla="*/ 1643762 w 3425673"/>
              <a:gd name="connsiteY4" fmla="*/ 3426035 h 3426035"/>
              <a:gd name="connsiteX5" fmla="*/ 0 w 3425673"/>
              <a:gd name="connsiteY5" fmla="*/ 2567940 h 3426035"/>
              <a:gd name="connsiteX0" fmla="*/ 0 w 3425673"/>
              <a:gd name="connsiteY0" fmla="*/ 2532230 h 3426035"/>
              <a:gd name="connsiteX1" fmla="*/ 940326 w 3425673"/>
              <a:gd name="connsiteY1" fmla="*/ 0 h 3426035"/>
              <a:gd name="connsiteX2" fmla="*/ 3425673 w 3425673"/>
              <a:gd name="connsiteY2" fmla="*/ 1351745 h 3426035"/>
              <a:gd name="connsiteX3" fmla="*/ 3026442 w 3425673"/>
              <a:gd name="connsiteY3" fmla="*/ 2972656 h 3426035"/>
              <a:gd name="connsiteX4" fmla="*/ 1643762 w 3425673"/>
              <a:gd name="connsiteY4" fmla="*/ 3426035 h 3426035"/>
              <a:gd name="connsiteX5" fmla="*/ 0 w 3425673"/>
              <a:gd name="connsiteY5" fmla="*/ 2532230 h 3426035"/>
              <a:gd name="connsiteX0" fmla="*/ 0 w 3425673"/>
              <a:gd name="connsiteY0" fmla="*/ 2020388 h 2914193"/>
              <a:gd name="connsiteX1" fmla="*/ 372935 w 3425673"/>
              <a:gd name="connsiteY1" fmla="*/ 0 h 2914193"/>
              <a:gd name="connsiteX2" fmla="*/ 3425673 w 3425673"/>
              <a:gd name="connsiteY2" fmla="*/ 839903 h 2914193"/>
              <a:gd name="connsiteX3" fmla="*/ 3026442 w 3425673"/>
              <a:gd name="connsiteY3" fmla="*/ 2460814 h 2914193"/>
              <a:gd name="connsiteX4" fmla="*/ 1643762 w 3425673"/>
              <a:gd name="connsiteY4" fmla="*/ 2914193 h 2914193"/>
              <a:gd name="connsiteX5" fmla="*/ 0 w 3425673"/>
              <a:gd name="connsiteY5" fmla="*/ 2020388 h 2914193"/>
              <a:gd name="connsiteX0" fmla="*/ 0 w 3425673"/>
              <a:gd name="connsiteY0" fmla="*/ 2526115 h 3419920"/>
              <a:gd name="connsiteX1" fmla="*/ 372935 w 3425673"/>
              <a:gd name="connsiteY1" fmla="*/ 505727 h 3419920"/>
              <a:gd name="connsiteX2" fmla="*/ 2221636 w 3425673"/>
              <a:gd name="connsiteY2" fmla="*/ 16848 h 3419920"/>
              <a:gd name="connsiteX3" fmla="*/ 3425673 w 3425673"/>
              <a:gd name="connsiteY3" fmla="*/ 1345630 h 3419920"/>
              <a:gd name="connsiteX4" fmla="*/ 3026442 w 3425673"/>
              <a:gd name="connsiteY4" fmla="*/ 2966541 h 3419920"/>
              <a:gd name="connsiteX5" fmla="*/ 1643762 w 3425673"/>
              <a:gd name="connsiteY5" fmla="*/ 3419920 h 3419920"/>
              <a:gd name="connsiteX6" fmla="*/ 0 w 3425673"/>
              <a:gd name="connsiteY6" fmla="*/ 2526115 h 3419920"/>
              <a:gd name="connsiteX0" fmla="*/ 0 w 3425673"/>
              <a:gd name="connsiteY0" fmla="*/ 2509267 h 3403072"/>
              <a:gd name="connsiteX1" fmla="*/ 372935 w 3425673"/>
              <a:gd name="connsiteY1" fmla="*/ 488879 h 3403072"/>
              <a:gd name="connsiteX2" fmla="*/ 2221636 w 3425673"/>
              <a:gd name="connsiteY2" fmla="*/ 0 h 3403072"/>
              <a:gd name="connsiteX3" fmla="*/ 3425673 w 3425673"/>
              <a:gd name="connsiteY3" fmla="*/ 1328782 h 3403072"/>
              <a:gd name="connsiteX4" fmla="*/ 3026442 w 3425673"/>
              <a:gd name="connsiteY4" fmla="*/ 2949693 h 3403072"/>
              <a:gd name="connsiteX5" fmla="*/ 1643762 w 3425673"/>
              <a:gd name="connsiteY5" fmla="*/ 3403072 h 3403072"/>
              <a:gd name="connsiteX6" fmla="*/ 0 w 3425673"/>
              <a:gd name="connsiteY6" fmla="*/ 2509267 h 3403072"/>
              <a:gd name="connsiteX0" fmla="*/ 0 w 3425673"/>
              <a:gd name="connsiteY0" fmla="*/ 2509267 h 3403072"/>
              <a:gd name="connsiteX1" fmla="*/ 372935 w 3425673"/>
              <a:gd name="connsiteY1" fmla="*/ 488879 h 3403072"/>
              <a:gd name="connsiteX2" fmla="*/ 2221636 w 3425673"/>
              <a:gd name="connsiteY2" fmla="*/ 0 h 3403072"/>
              <a:gd name="connsiteX3" fmla="*/ 3425673 w 3425673"/>
              <a:gd name="connsiteY3" fmla="*/ 1328782 h 3403072"/>
              <a:gd name="connsiteX4" fmla="*/ 3026442 w 3425673"/>
              <a:gd name="connsiteY4" fmla="*/ 2949693 h 3403072"/>
              <a:gd name="connsiteX5" fmla="*/ 1643762 w 3425673"/>
              <a:gd name="connsiteY5" fmla="*/ 3403072 h 3403072"/>
              <a:gd name="connsiteX6" fmla="*/ 0 w 3425673"/>
              <a:gd name="connsiteY6" fmla="*/ 2509267 h 3403072"/>
              <a:gd name="connsiteX0" fmla="*/ 0 w 3425673"/>
              <a:gd name="connsiteY0" fmla="*/ 2509267 h 3403072"/>
              <a:gd name="connsiteX1" fmla="*/ 372935 w 3425673"/>
              <a:gd name="connsiteY1" fmla="*/ 488879 h 3403072"/>
              <a:gd name="connsiteX2" fmla="*/ 2221636 w 3425673"/>
              <a:gd name="connsiteY2" fmla="*/ 0 h 3403072"/>
              <a:gd name="connsiteX3" fmla="*/ 3425673 w 3425673"/>
              <a:gd name="connsiteY3" fmla="*/ 1328782 h 3403072"/>
              <a:gd name="connsiteX4" fmla="*/ 3026442 w 3425673"/>
              <a:gd name="connsiteY4" fmla="*/ 2949693 h 3403072"/>
              <a:gd name="connsiteX5" fmla="*/ 1643762 w 3425673"/>
              <a:gd name="connsiteY5" fmla="*/ 3403072 h 3403072"/>
              <a:gd name="connsiteX6" fmla="*/ 0 w 3425673"/>
              <a:gd name="connsiteY6" fmla="*/ 2509267 h 3403072"/>
              <a:gd name="connsiteX0" fmla="*/ 0 w 3425673"/>
              <a:gd name="connsiteY0" fmla="*/ 2509267 h 3403072"/>
              <a:gd name="connsiteX1" fmla="*/ 372935 w 3425673"/>
              <a:gd name="connsiteY1" fmla="*/ 488879 h 3403072"/>
              <a:gd name="connsiteX2" fmla="*/ 2221636 w 3425673"/>
              <a:gd name="connsiteY2" fmla="*/ 0 h 3403072"/>
              <a:gd name="connsiteX3" fmla="*/ 3425673 w 3425673"/>
              <a:gd name="connsiteY3" fmla="*/ 1328782 h 3403072"/>
              <a:gd name="connsiteX4" fmla="*/ 3026442 w 3425673"/>
              <a:gd name="connsiteY4" fmla="*/ 2949693 h 3403072"/>
              <a:gd name="connsiteX5" fmla="*/ 1643762 w 3425673"/>
              <a:gd name="connsiteY5" fmla="*/ 3403072 h 3403072"/>
              <a:gd name="connsiteX6" fmla="*/ 0 w 3425673"/>
              <a:gd name="connsiteY6" fmla="*/ 2509267 h 340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5673" h="3403072">
                <a:moveTo>
                  <a:pt x="0" y="2509267"/>
                </a:moveTo>
                <a:lnTo>
                  <a:pt x="372935" y="488879"/>
                </a:lnTo>
                <a:cubicBezTo>
                  <a:pt x="760362" y="429081"/>
                  <a:pt x="1699305" y="55829"/>
                  <a:pt x="2221636" y="0"/>
                </a:cubicBezTo>
                <a:lnTo>
                  <a:pt x="3425673" y="1328782"/>
                </a:lnTo>
                <a:lnTo>
                  <a:pt x="3026442" y="2949693"/>
                </a:lnTo>
                <a:cubicBezTo>
                  <a:pt x="2640936" y="2969883"/>
                  <a:pt x="1890396" y="3359075"/>
                  <a:pt x="1643762" y="3403072"/>
                </a:cubicBezTo>
                <a:lnTo>
                  <a:pt x="0" y="2509267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1" name="Прямокутник 13">
            <a:extLst>
              <a:ext uri="{FF2B5EF4-FFF2-40B4-BE49-F238E27FC236}">
                <a16:creationId xmlns:a16="http://schemas.microsoft.com/office/drawing/2014/main" id="{7DC388D2-00D2-4616-8557-3530A3AEC716}"/>
              </a:ext>
            </a:extLst>
          </p:cNvPr>
          <p:cNvSpPr/>
          <p:nvPr/>
        </p:nvSpPr>
        <p:spPr>
          <a:xfrm>
            <a:off x="9006590" y="814494"/>
            <a:ext cx="2741217" cy="2741506"/>
          </a:xfrm>
          <a:custGeom>
            <a:avLst/>
            <a:gdLst>
              <a:gd name="connsiteX0" fmla="*/ 0 w 3746087"/>
              <a:gd name="connsiteY0" fmla="*/ 0 h 3219607"/>
              <a:gd name="connsiteX1" fmla="*/ 3746087 w 3746087"/>
              <a:gd name="connsiteY1" fmla="*/ 0 h 3219607"/>
              <a:gd name="connsiteX2" fmla="*/ 3746087 w 3746087"/>
              <a:gd name="connsiteY2" fmla="*/ 3219607 h 3219607"/>
              <a:gd name="connsiteX3" fmla="*/ 0 w 3746087"/>
              <a:gd name="connsiteY3" fmla="*/ 3219607 h 3219607"/>
              <a:gd name="connsiteX4" fmla="*/ 0 w 3746087"/>
              <a:gd name="connsiteY4" fmla="*/ 0 h 3219607"/>
              <a:gd name="connsiteX0" fmla="*/ 0 w 3746087"/>
              <a:gd name="connsiteY0" fmla="*/ 0 h 3219607"/>
              <a:gd name="connsiteX1" fmla="*/ 3746087 w 3746087"/>
              <a:gd name="connsiteY1" fmla="*/ 0 h 3219607"/>
              <a:gd name="connsiteX2" fmla="*/ 3650837 w 3746087"/>
              <a:gd name="connsiteY2" fmla="*/ 2368707 h 3219607"/>
              <a:gd name="connsiteX3" fmla="*/ 0 w 3746087"/>
              <a:gd name="connsiteY3" fmla="*/ 3219607 h 3219607"/>
              <a:gd name="connsiteX4" fmla="*/ 0 w 3746087"/>
              <a:gd name="connsiteY4" fmla="*/ 0 h 3219607"/>
              <a:gd name="connsiteX0" fmla="*/ 0 w 3746087"/>
              <a:gd name="connsiteY0" fmla="*/ 0 h 3232307"/>
              <a:gd name="connsiteX1" fmla="*/ 3746087 w 3746087"/>
              <a:gd name="connsiteY1" fmla="*/ 0 h 3232307"/>
              <a:gd name="connsiteX2" fmla="*/ 3650837 w 3746087"/>
              <a:gd name="connsiteY2" fmla="*/ 2368707 h 3232307"/>
              <a:gd name="connsiteX3" fmla="*/ 2717800 w 3746087"/>
              <a:gd name="connsiteY3" fmla="*/ 3232307 h 3232307"/>
              <a:gd name="connsiteX4" fmla="*/ 0 w 3746087"/>
              <a:gd name="connsiteY4" fmla="*/ 0 h 3232307"/>
              <a:gd name="connsiteX0" fmla="*/ 0 w 3746087"/>
              <a:gd name="connsiteY0" fmla="*/ 0 h 3232307"/>
              <a:gd name="connsiteX1" fmla="*/ 3746087 w 3746087"/>
              <a:gd name="connsiteY1" fmla="*/ 0 h 3232307"/>
              <a:gd name="connsiteX2" fmla="*/ 3625437 w 3746087"/>
              <a:gd name="connsiteY2" fmla="*/ 2368707 h 3232307"/>
              <a:gd name="connsiteX3" fmla="*/ 2717800 w 3746087"/>
              <a:gd name="connsiteY3" fmla="*/ 3232307 h 3232307"/>
              <a:gd name="connsiteX4" fmla="*/ 0 w 3746087"/>
              <a:gd name="connsiteY4" fmla="*/ 0 h 3232307"/>
              <a:gd name="connsiteX0" fmla="*/ 0 w 3625437"/>
              <a:gd name="connsiteY0" fmla="*/ 215900 h 3448207"/>
              <a:gd name="connsiteX1" fmla="*/ 1136237 w 3625437"/>
              <a:gd name="connsiteY1" fmla="*/ 0 h 3448207"/>
              <a:gd name="connsiteX2" fmla="*/ 3625437 w 3625437"/>
              <a:gd name="connsiteY2" fmla="*/ 2584607 h 3448207"/>
              <a:gd name="connsiteX3" fmla="*/ 2717800 w 3625437"/>
              <a:gd name="connsiteY3" fmla="*/ 3448207 h 3448207"/>
              <a:gd name="connsiteX4" fmla="*/ 0 w 3625437"/>
              <a:gd name="connsiteY4" fmla="*/ 215900 h 3448207"/>
              <a:gd name="connsiteX0" fmla="*/ 0 w 3422237"/>
              <a:gd name="connsiteY0" fmla="*/ 857250 h 3448207"/>
              <a:gd name="connsiteX1" fmla="*/ 933037 w 3422237"/>
              <a:gd name="connsiteY1" fmla="*/ 0 h 3448207"/>
              <a:gd name="connsiteX2" fmla="*/ 3422237 w 3422237"/>
              <a:gd name="connsiteY2" fmla="*/ 2584607 h 3448207"/>
              <a:gd name="connsiteX3" fmla="*/ 2514600 w 3422237"/>
              <a:gd name="connsiteY3" fmla="*/ 3448207 h 3448207"/>
              <a:gd name="connsiteX4" fmla="*/ 0 w 3422237"/>
              <a:gd name="connsiteY4" fmla="*/ 857250 h 3448207"/>
              <a:gd name="connsiteX0" fmla="*/ 0 w 3422237"/>
              <a:gd name="connsiteY0" fmla="*/ 862330 h 3453287"/>
              <a:gd name="connsiteX1" fmla="*/ 897477 w 3422237"/>
              <a:gd name="connsiteY1" fmla="*/ 0 h 3453287"/>
              <a:gd name="connsiteX2" fmla="*/ 3422237 w 3422237"/>
              <a:gd name="connsiteY2" fmla="*/ 2589687 h 3453287"/>
              <a:gd name="connsiteX3" fmla="*/ 2514600 w 3422237"/>
              <a:gd name="connsiteY3" fmla="*/ 3453287 h 3453287"/>
              <a:gd name="connsiteX4" fmla="*/ 0 w 3422237"/>
              <a:gd name="connsiteY4" fmla="*/ 862330 h 3453287"/>
              <a:gd name="connsiteX0" fmla="*/ 0 w 3413770"/>
              <a:gd name="connsiteY0" fmla="*/ 862330 h 3453287"/>
              <a:gd name="connsiteX1" fmla="*/ 897477 w 3413770"/>
              <a:gd name="connsiteY1" fmla="*/ 0 h 3453287"/>
              <a:gd name="connsiteX2" fmla="*/ 3413770 w 3413770"/>
              <a:gd name="connsiteY2" fmla="*/ 2598154 h 3453287"/>
              <a:gd name="connsiteX3" fmla="*/ 2514600 w 3413770"/>
              <a:gd name="connsiteY3" fmla="*/ 3453287 h 3453287"/>
              <a:gd name="connsiteX4" fmla="*/ 0 w 3413770"/>
              <a:gd name="connsiteY4" fmla="*/ 862330 h 3453287"/>
              <a:gd name="connsiteX0" fmla="*/ 0 w 3413770"/>
              <a:gd name="connsiteY0" fmla="*/ 853864 h 3444821"/>
              <a:gd name="connsiteX1" fmla="*/ 884777 w 3413770"/>
              <a:gd name="connsiteY1" fmla="*/ 0 h 3444821"/>
              <a:gd name="connsiteX2" fmla="*/ 3413770 w 3413770"/>
              <a:gd name="connsiteY2" fmla="*/ 2589688 h 3444821"/>
              <a:gd name="connsiteX3" fmla="*/ 2514600 w 3413770"/>
              <a:gd name="connsiteY3" fmla="*/ 3444821 h 3444821"/>
              <a:gd name="connsiteX4" fmla="*/ 0 w 3413770"/>
              <a:gd name="connsiteY4" fmla="*/ 853864 h 3444821"/>
              <a:gd name="connsiteX0" fmla="*/ 0 w 3409802"/>
              <a:gd name="connsiteY0" fmla="*/ 853864 h 3444821"/>
              <a:gd name="connsiteX1" fmla="*/ 884777 w 3409802"/>
              <a:gd name="connsiteY1" fmla="*/ 0 h 3444821"/>
              <a:gd name="connsiteX2" fmla="*/ 3409802 w 3409802"/>
              <a:gd name="connsiteY2" fmla="*/ 1478713 h 3444821"/>
              <a:gd name="connsiteX3" fmla="*/ 2514600 w 3409802"/>
              <a:gd name="connsiteY3" fmla="*/ 3444821 h 3444821"/>
              <a:gd name="connsiteX4" fmla="*/ 0 w 3409802"/>
              <a:gd name="connsiteY4" fmla="*/ 853864 h 3444821"/>
              <a:gd name="connsiteX0" fmla="*/ 0 w 3425673"/>
              <a:gd name="connsiteY0" fmla="*/ 853864 h 3444821"/>
              <a:gd name="connsiteX1" fmla="*/ 884777 w 3425673"/>
              <a:gd name="connsiteY1" fmla="*/ 0 h 3444821"/>
              <a:gd name="connsiteX2" fmla="*/ 3425673 w 3425673"/>
              <a:gd name="connsiteY2" fmla="*/ 1363648 h 3444821"/>
              <a:gd name="connsiteX3" fmla="*/ 2514600 w 3425673"/>
              <a:gd name="connsiteY3" fmla="*/ 3444821 h 3444821"/>
              <a:gd name="connsiteX4" fmla="*/ 0 w 3425673"/>
              <a:gd name="connsiteY4" fmla="*/ 853864 h 3444821"/>
              <a:gd name="connsiteX0" fmla="*/ 0 w 3425673"/>
              <a:gd name="connsiteY0" fmla="*/ 853864 h 3444821"/>
              <a:gd name="connsiteX1" fmla="*/ 884777 w 3425673"/>
              <a:gd name="connsiteY1" fmla="*/ 0 h 3444821"/>
              <a:gd name="connsiteX2" fmla="*/ 3425673 w 3425673"/>
              <a:gd name="connsiteY2" fmla="*/ 1363648 h 3444821"/>
              <a:gd name="connsiteX3" fmla="*/ 2514600 w 3425673"/>
              <a:gd name="connsiteY3" fmla="*/ 3444821 h 3444821"/>
              <a:gd name="connsiteX4" fmla="*/ 0 w 3425673"/>
              <a:gd name="connsiteY4" fmla="*/ 853864 h 3444821"/>
              <a:gd name="connsiteX0" fmla="*/ 0 w 3437576"/>
              <a:gd name="connsiteY0" fmla="*/ 853864 h 3444821"/>
              <a:gd name="connsiteX1" fmla="*/ 884777 w 3437576"/>
              <a:gd name="connsiteY1" fmla="*/ 0 h 3444821"/>
              <a:gd name="connsiteX2" fmla="*/ 3437576 w 3437576"/>
              <a:gd name="connsiteY2" fmla="*/ 1363648 h 3444821"/>
              <a:gd name="connsiteX3" fmla="*/ 2514600 w 3437576"/>
              <a:gd name="connsiteY3" fmla="*/ 3444821 h 3444821"/>
              <a:gd name="connsiteX4" fmla="*/ 0 w 3437576"/>
              <a:gd name="connsiteY4" fmla="*/ 853864 h 3444821"/>
              <a:gd name="connsiteX0" fmla="*/ 0 w 3437576"/>
              <a:gd name="connsiteY0" fmla="*/ 865767 h 3456724"/>
              <a:gd name="connsiteX1" fmla="*/ 920487 w 3437576"/>
              <a:gd name="connsiteY1" fmla="*/ 0 h 3456724"/>
              <a:gd name="connsiteX2" fmla="*/ 3437576 w 3437576"/>
              <a:gd name="connsiteY2" fmla="*/ 1375551 h 3456724"/>
              <a:gd name="connsiteX3" fmla="*/ 2514600 w 3437576"/>
              <a:gd name="connsiteY3" fmla="*/ 3456724 h 3456724"/>
              <a:gd name="connsiteX4" fmla="*/ 0 w 3437576"/>
              <a:gd name="connsiteY4" fmla="*/ 865767 h 3456724"/>
              <a:gd name="connsiteX0" fmla="*/ 0 w 3437576"/>
              <a:gd name="connsiteY0" fmla="*/ 865767 h 3012334"/>
              <a:gd name="connsiteX1" fmla="*/ 920487 w 3437576"/>
              <a:gd name="connsiteY1" fmla="*/ 0 h 3012334"/>
              <a:gd name="connsiteX2" fmla="*/ 3437576 w 3437576"/>
              <a:gd name="connsiteY2" fmla="*/ 1375551 h 3012334"/>
              <a:gd name="connsiteX3" fmla="*/ 2982796 w 3437576"/>
              <a:gd name="connsiteY3" fmla="*/ 3012334 h 3012334"/>
              <a:gd name="connsiteX4" fmla="*/ 0 w 3437576"/>
              <a:gd name="connsiteY4" fmla="*/ 865767 h 3012334"/>
              <a:gd name="connsiteX0" fmla="*/ 0 w 3405834"/>
              <a:gd name="connsiteY0" fmla="*/ 865767 h 3012334"/>
              <a:gd name="connsiteX1" fmla="*/ 920487 w 3405834"/>
              <a:gd name="connsiteY1" fmla="*/ 0 h 3012334"/>
              <a:gd name="connsiteX2" fmla="*/ 3405834 w 3405834"/>
              <a:gd name="connsiteY2" fmla="*/ 1351745 h 3012334"/>
              <a:gd name="connsiteX3" fmla="*/ 2982796 w 3405834"/>
              <a:gd name="connsiteY3" fmla="*/ 3012334 h 3012334"/>
              <a:gd name="connsiteX4" fmla="*/ 0 w 3405834"/>
              <a:gd name="connsiteY4" fmla="*/ 865767 h 3012334"/>
              <a:gd name="connsiteX0" fmla="*/ 0 w 3405834"/>
              <a:gd name="connsiteY0" fmla="*/ 865767 h 2972656"/>
              <a:gd name="connsiteX1" fmla="*/ 920487 w 3405834"/>
              <a:gd name="connsiteY1" fmla="*/ 0 h 2972656"/>
              <a:gd name="connsiteX2" fmla="*/ 3405834 w 3405834"/>
              <a:gd name="connsiteY2" fmla="*/ 1351745 h 2972656"/>
              <a:gd name="connsiteX3" fmla="*/ 3006603 w 3405834"/>
              <a:gd name="connsiteY3" fmla="*/ 2972656 h 2972656"/>
              <a:gd name="connsiteX4" fmla="*/ 0 w 3405834"/>
              <a:gd name="connsiteY4" fmla="*/ 865767 h 2972656"/>
              <a:gd name="connsiteX0" fmla="*/ 0 w 3425673"/>
              <a:gd name="connsiteY0" fmla="*/ 2567940 h 2972656"/>
              <a:gd name="connsiteX1" fmla="*/ 940326 w 3425673"/>
              <a:gd name="connsiteY1" fmla="*/ 0 h 2972656"/>
              <a:gd name="connsiteX2" fmla="*/ 3425673 w 3425673"/>
              <a:gd name="connsiteY2" fmla="*/ 1351745 h 2972656"/>
              <a:gd name="connsiteX3" fmla="*/ 3026442 w 3425673"/>
              <a:gd name="connsiteY3" fmla="*/ 2972656 h 2972656"/>
              <a:gd name="connsiteX4" fmla="*/ 0 w 3425673"/>
              <a:gd name="connsiteY4" fmla="*/ 2567940 h 2972656"/>
              <a:gd name="connsiteX0" fmla="*/ 0 w 3425673"/>
              <a:gd name="connsiteY0" fmla="*/ 2567940 h 3430850"/>
              <a:gd name="connsiteX1" fmla="*/ 940326 w 3425673"/>
              <a:gd name="connsiteY1" fmla="*/ 0 h 3430850"/>
              <a:gd name="connsiteX2" fmla="*/ 3425673 w 3425673"/>
              <a:gd name="connsiteY2" fmla="*/ 1351745 h 3430850"/>
              <a:gd name="connsiteX3" fmla="*/ 3026442 w 3425673"/>
              <a:gd name="connsiteY3" fmla="*/ 2972656 h 3430850"/>
              <a:gd name="connsiteX4" fmla="*/ 1643762 w 3425673"/>
              <a:gd name="connsiteY4" fmla="*/ 3426035 h 3430850"/>
              <a:gd name="connsiteX5" fmla="*/ 0 w 3425673"/>
              <a:gd name="connsiteY5" fmla="*/ 2567940 h 3430850"/>
              <a:gd name="connsiteX0" fmla="*/ 0 w 3425673"/>
              <a:gd name="connsiteY0" fmla="*/ 2567940 h 3426035"/>
              <a:gd name="connsiteX1" fmla="*/ 940326 w 3425673"/>
              <a:gd name="connsiteY1" fmla="*/ 0 h 3426035"/>
              <a:gd name="connsiteX2" fmla="*/ 3425673 w 3425673"/>
              <a:gd name="connsiteY2" fmla="*/ 1351745 h 3426035"/>
              <a:gd name="connsiteX3" fmla="*/ 3026442 w 3425673"/>
              <a:gd name="connsiteY3" fmla="*/ 2972656 h 3426035"/>
              <a:gd name="connsiteX4" fmla="*/ 1643762 w 3425673"/>
              <a:gd name="connsiteY4" fmla="*/ 3426035 h 3426035"/>
              <a:gd name="connsiteX5" fmla="*/ 0 w 3425673"/>
              <a:gd name="connsiteY5" fmla="*/ 2567940 h 3426035"/>
              <a:gd name="connsiteX0" fmla="*/ 0 w 3425673"/>
              <a:gd name="connsiteY0" fmla="*/ 2567940 h 3426035"/>
              <a:gd name="connsiteX1" fmla="*/ 940326 w 3425673"/>
              <a:gd name="connsiteY1" fmla="*/ 0 h 3426035"/>
              <a:gd name="connsiteX2" fmla="*/ 3425673 w 3425673"/>
              <a:gd name="connsiteY2" fmla="*/ 1351745 h 3426035"/>
              <a:gd name="connsiteX3" fmla="*/ 3026442 w 3425673"/>
              <a:gd name="connsiteY3" fmla="*/ 2972656 h 3426035"/>
              <a:gd name="connsiteX4" fmla="*/ 1643762 w 3425673"/>
              <a:gd name="connsiteY4" fmla="*/ 3426035 h 3426035"/>
              <a:gd name="connsiteX5" fmla="*/ 0 w 3425673"/>
              <a:gd name="connsiteY5" fmla="*/ 2567940 h 3426035"/>
              <a:gd name="connsiteX0" fmla="*/ 0 w 3425673"/>
              <a:gd name="connsiteY0" fmla="*/ 2532230 h 3426035"/>
              <a:gd name="connsiteX1" fmla="*/ 940326 w 3425673"/>
              <a:gd name="connsiteY1" fmla="*/ 0 h 3426035"/>
              <a:gd name="connsiteX2" fmla="*/ 3425673 w 3425673"/>
              <a:gd name="connsiteY2" fmla="*/ 1351745 h 3426035"/>
              <a:gd name="connsiteX3" fmla="*/ 3026442 w 3425673"/>
              <a:gd name="connsiteY3" fmla="*/ 2972656 h 3426035"/>
              <a:gd name="connsiteX4" fmla="*/ 1643762 w 3425673"/>
              <a:gd name="connsiteY4" fmla="*/ 3426035 h 3426035"/>
              <a:gd name="connsiteX5" fmla="*/ 0 w 3425673"/>
              <a:gd name="connsiteY5" fmla="*/ 2532230 h 342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673" h="3426035">
                <a:moveTo>
                  <a:pt x="0" y="2532230"/>
                </a:moveTo>
                <a:lnTo>
                  <a:pt x="940326" y="0"/>
                </a:lnTo>
                <a:lnTo>
                  <a:pt x="3425673" y="1351745"/>
                </a:lnTo>
                <a:lnTo>
                  <a:pt x="3026442" y="2972656"/>
                </a:lnTo>
                <a:cubicBezTo>
                  <a:pt x="2640936" y="2992846"/>
                  <a:pt x="1890396" y="3382038"/>
                  <a:pt x="1643762" y="3426035"/>
                </a:cubicBezTo>
                <a:lnTo>
                  <a:pt x="0" y="253223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2" name="Прямокутник 13">
            <a:extLst>
              <a:ext uri="{FF2B5EF4-FFF2-40B4-BE49-F238E27FC236}">
                <a16:creationId xmlns:a16="http://schemas.microsoft.com/office/drawing/2014/main" id="{E75A6665-DD14-4C11-B590-81D8568E8183}"/>
              </a:ext>
            </a:extLst>
          </p:cNvPr>
          <p:cNvSpPr/>
          <p:nvPr/>
        </p:nvSpPr>
        <p:spPr>
          <a:xfrm>
            <a:off x="5150825" y="909388"/>
            <a:ext cx="2714759" cy="2753360"/>
          </a:xfrm>
          <a:custGeom>
            <a:avLst/>
            <a:gdLst>
              <a:gd name="connsiteX0" fmla="*/ 0 w 3746087"/>
              <a:gd name="connsiteY0" fmla="*/ 0 h 3219607"/>
              <a:gd name="connsiteX1" fmla="*/ 3746087 w 3746087"/>
              <a:gd name="connsiteY1" fmla="*/ 0 h 3219607"/>
              <a:gd name="connsiteX2" fmla="*/ 3746087 w 3746087"/>
              <a:gd name="connsiteY2" fmla="*/ 3219607 h 3219607"/>
              <a:gd name="connsiteX3" fmla="*/ 0 w 3746087"/>
              <a:gd name="connsiteY3" fmla="*/ 3219607 h 3219607"/>
              <a:gd name="connsiteX4" fmla="*/ 0 w 3746087"/>
              <a:gd name="connsiteY4" fmla="*/ 0 h 3219607"/>
              <a:gd name="connsiteX0" fmla="*/ 0 w 3746087"/>
              <a:gd name="connsiteY0" fmla="*/ 0 h 3219607"/>
              <a:gd name="connsiteX1" fmla="*/ 3746087 w 3746087"/>
              <a:gd name="connsiteY1" fmla="*/ 0 h 3219607"/>
              <a:gd name="connsiteX2" fmla="*/ 3650837 w 3746087"/>
              <a:gd name="connsiteY2" fmla="*/ 2368707 h 3219607"/>
              <a:gd name="connsiteX3" fmla="*/ 0 w 3746087"/>
              <a:gd name="connsiteY3" fmla="*/ 3219607 h 3219607"/>
              <a:gd name="connsiteX4" fmla="*/ 0 w 3746087"/>
              <a:gd name="connsiteY4" fmla="*/ 0 h 3219607"/>
              <a:gd name="connsiteX0" fmla="*/ 0 w 3746087"/>
              <a:gd name="connsiteY0" fmla="*/ 0 h 3232307"/>
              <a:gd name="connsiteX1" fmla="*/ 3746087 w 3746087"/>
              <a:gd name="connsiteY1" fmla="*/ 0 h 3232307"/>
              <a:gd name="connsiteX2" fmla="*/ 3650837 w 3746087"/>
              <a:gd name="connsiteY2" fmla="*/ 2368707 h 3232307"/>
              <a:gd name="connsiteX3" fmla="*/ 2717800 w 3746087"/>
              <a:gd name="connsiteY3" fmla="*/ 3232307 h 3232307"/>
              <a:gd name="connsiteX4" fmla="*/ 0 w 3746087"/>
              <a:gd name="connsiteY4" fmla="*/ 0 h 3232307"/>
              <a:gd name="connsiteX0" fmla="*/ 0 w 3746087"/>
              <a:gd name="connsiteY0" fmla="*/ 0 h 3232307"/>
              <a:gd name="connsiteX1" fmla="*/ 3746087 w 3746087"/>
              <a:gd name="connsiteY1" fmla="*/ 0 h 3232307"/>
              <a:gd name="connsiteX2" fmla="*/ 3625437 w 3746087"/>
              <a:gd name="connsiteY2" fmla="*/ 2368707 h 3232307"/>
              <a:gd name="connsiteX3" fmla="*/ 2717800 w 3746087"/>
              <a:gd name="connsiteY3" fmla="*/ 3232307 h 3232307"/>
              <a:gd name="connsiteX4" fmla="*/ 0 w 3746087"/>
              <a:gd name="connsiteY4" fmla="*/ 0 h 3232307"/>
              <a:gd name="connsiteX0" fmla="*/ 0 w 3625437"/>
              <a:gd name="connsiteY0" fmla="*/ 215900 h 3448207"/>
              <a:gd name="connsiteX1" fmla="*/ 1136237 w 3625437"/>
              <a:gd name="connsiteY1" fmla="*/ 0 h 3448207"/>
              <a:gd name="connsiteX2" fmla="*/ 3625437 w 3625437"/>
              <a:gd name="connsiteY2" fmla="*/ 2584607 h 3448207"/>
              <a:gd name="connsiteX3" fmla="*/ 2717800 w 3625437"/>
              <a:gd name="connsiteY3" fmla="*/ 3448207 h 3448207"/>
              <a:gd name="connsiteX4" fmla="*/ 0 w 3625437"/>
              <a:gd name="connsiteY4" fmla="*/ 215900 h 3448207"/>
              <a:gd name="connsiteX0" fmla="*/ 0 w 3422237"/>
              <a:gd name="connsiteY0" fmla="*/ 857250 h 3448207"/>
              <a:gd name="connsiteX1" fmla="*/ 933037 w 3422237"/>
              <a:gd name="connsiteY1" fmla="*/ 0 h 3448207"/>
              <a:gd name="connsiteX2" fmla="*/ 3422237 w 3422237"/>
              <a:gd name="connsiteY2" fmla="*/ 2584607 h 3448207"/>
              <a:gd name="connsiteX3" fmla="*/ 2514600 w 3422237"/>
              <a:gd name="connsiteY3" fmla="*/ 3448207 h 3448207"/>
              <a:gd name="connsiteX4" fmla="*/ 0 w 3422237"/>
              <a:gd name="connsiteY4" fmla="*/ 857250 h 3448207"/>
              <a:gd name="connsiteX0" fmla="*/ 0 w 3422237"/>
              <a:gd name="connsiteY0" fmla="*/ 862330 h 3453287"/>
              <a:gd name="connsiteX1" fmla="*/ 897477 w 3422237"/>
              <a:gd name="connsiteY1" fmla="*/ 0 h 3453287"/>
              <a:gd name="connsiteX2" fmla="*/ 3422237 w 3422237"/>
              <a:gd name="connsiteY2" fmla="*/ 2589687 h 3453287"/>
              <a:gd name="connsiteX3" fmla="*/ 2514600 w 3422237"/>
              <a:gd name="connsiteY3" fmla="*/ 3453287 h 3453287"/>
              <a:gd name="connsiteX4" fmla="*/ 0 w 3422237"/>
              <a:gd name="connsiteY4" fmla="*/ 862330 h 3453287"/>
              <a:gd name="connsiteX0" fmla="*/ 0 w 3413770"/>
              <a:gd name="connsiteY0" fmla="*/ 862330 h 3453287"/>
              <a:gd name="connsiteX1" fmla="*/ 897477 w 3413770"/>
              <a:gd name="connsiteY1" fmla="*/ 0 h 3453287"/>
              <a:gd name="connsiteX2" fmla="*/ 3413770 w 3413770"/>
              <a:gd name="connsiteY2" fmla="*/ 2598154 h 3453287"/>
              <a:gd name="connsiteX3" fmla="*/ 2514600 w 3413770"/>
              <a:gd name="connsiteY3" fmla="*/ 3453287 h 3453287"/>
              <a:gd name="connsiteX4" fmla="*/ 0 w 3413770"/>
              <a:gd name="connsiteY4" fmla="*/ 862330 h 3453287"/>
              <a:gd name="connsiteX0" fmla="*/ 0 w 3413770"/>
              <a:gd name="connsiteY0" fmla="*/ 853864 h 3444821"/>
              <a:gd name="connsiteX1" fmla="*/ 884777 w 3413770"/>
              <a:gd name="connsiteY1" fmla="*/ 0 h 3444821"/>
              <a:gd name="connsiteX2" fmla="*/ 3413770 w 3413770"/>
              <a:gd name="connsiteY2" fmla="*/ 2589688 h 3444821"/>
              <a:gd name="connsiteX3" fmla="*/ 2514600 w 3413770"/>
              <a:gd name="connsiteY3" fmla="*/ 3444821 h 3444821"/>
              <a:gd name="connsiteX4" fmla="*/ 0 w 3413770"/>
              <a:gd name="connsiteY4" fmla="*/ 853864 h 3444821"/>
              <a:gd name="connsiteX0" fmla="*/ 0 w 3360867"/>
              <a:gd name="connsiteY0" fmla="*/ 3393236 h 3444821"/>
              <a:gd name="connsiteX1" fmla="*/ 831874 w 3360867"/>
              <a:gd name="connsiteY1" fmla="*/ 0 h 3444821"/>
              <a:gd name="connsiteX2" fmla="*/ 3360867 w 3360867"/>
              <a:gd name="connsiteY2" fmla="*/ 2589688 h 3444821"/>
              <a:gd name="connsiteX3" fmla="*/ 2461697 w 3360867"/>
              <a:gd name="connsiteY3" fmla="*/ 3444821 h 3444821"/>
              <a:gd name="connsiteX4" fmla="*/ 0 w 3360867"/>
              <a:gd name="connsiteY4" fmla="*/ 3393236 h 3444821"/>
              <a:gd name="connsiteX0" fmla="*/ 0 w 3392609"/>
              <a:gd name="connsiteY0" fmla="*/ 3440849 h 3444821"/>
              <a:gd name="connsiteX1" fmla="*/ 863616 w 3392609"/>
              <a:gd name="connsiteY1" fmla="*/ 0 h 3444821"/>
              <a:gd name="connsiteX2" fmla="*/ 3392609 w 3392609"/>
              <a:gd name="connsiteY2" fmla="*/ 2589688 h 3444821"/>
              <a:gd name="connsiteX3" fmla="*/ 2493439 w 3392609"/>
              <a:gd name="connsiteY3" fmla="*/ 3444821 h 3444821"/>
              <a:gd name="connsiteX4" fmla="*/ 0 w 3392609"/>
              <a:gd name="connsiteY4" fmla="*/ 3440849 h 3444821"/>
              <a:gd name="connsiteX0" fmla="*/ 0 w 3392609"/>
              <a:gd name="connsiteY0" fmla="*/ 3440849 h 3440849"/>
              <a:gd name="connsiteX1" fmla="*/ 863616 w 3392609"/>
              <a:gd name="connsiteY1" fmla="*/ 0 h 3440849"/>
              <a:gd name="connsiteX2" fmla="*/ 3392609 w 3392609"/>
              <a:gd name="connsiteY2" fmla="*/ 2589688 h 3440849"/>
              <a:gd name="connsiteX3" fmla="*/ 0 w 3392609"/>
              <a:gd name="connsiteY3" fmla="*/ 3440849 h 344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609" h="3440849">
                <a:moveTo>
                  <a:pt x="0" y="3440849"/>
                </a:moveTo>
                <a:lnTo>
                  <a:pt x="863616" y="0"/>
                </a:lnTo>
                <a:lnTo>
                  <a:pt x="3392609" y="2589688"/>
                </a:lnTo>
                <a:lnTo>
                  <a:pt x="0" y="3440849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3" name="Пряма сполучна лінія 162">
            <a:extLst>
              <a:ext uri="{FF2B5EF4-FFF2-40B4-BE49-F238E27FC236}">
                <a16:creationId xmlns:a16="http://schemas.microsoft.com/office/drawing/2014/main" id="{10C2CB96-C810-4837-819B-66C77F0DCAF4}"/>
              </a:ext>
            </a:extLst>
          </p:cNvPr>
          <p:cNvCxnSpPr>
            <a:cxnSpLocks/>
          </p:cNvCxnSpPr>
          <p:nvPr/>
        </p:nvCxnSpPr>
        <p:spPr>
          <a:xfrm rot="5400000" flipV="1">
            <a:off x="6871514" y="1930714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 сполучна лінія 163">
            <a:extLst>
              <a:ext uri="{FF2B5EF4-FFF2-40B4-BE49-F238E27FC236}">
                <a16:creationId xmlns:a16="http://schemas.microsoft.com/office/drawing/2014/main" id="{1DF69BFD-FD39-48EC-A963-812101812076}"/>
              </a:ext>
            </a:extLst>
          </p:cNvPr>
          <p:cNvCxnSpPr>
            <a:cxnSpLocks/>
          </p:cNvCxnSpPr>
          <p:nvPr/>
        </p:nvCxnSpPr>
        <p:spPr>
          <a:xfrm flipV="1">
            <a:off x="5851197" y="891597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 сполучна лінія 164">
            <a:extLst>
              <a:ext uri="{FF2B5EF4-FFF2-40B4-BE49-F238E27FC236}">
                <a16:creationId xmlns:a16="http://schemas.microsoft.com/office/drawing/2014/main" id="{43BC598A-60F6-4D8E-8042-215B6E3FFF99}"/>
              </a:ext>
            </a:extLst>
          </p:cNvPr>
          <p:cNvCxnSpPr>
            <a:cxnSpLocks/>
          </p:cNvCxnSpPr>
          <p:nvPr/>
        </p:nvCxnSpPr>
        <p:spPr>
          <a:xfrm rot="60000" flipH="1">
            <a:off x="5147453" y="2948463"/>
            <a:ext cx="697709" cy="697708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 сполучна лінія 165">
            <a:extLst>
              <a:ext uri="{FF2B5EF4-FFF2-40B4-BE49-F238E27FC236}">
                <a16:creationId xmlns:a16="http://schemas.microsoft.com/office/drawing/2014/main" id="{4B580CCD-C729-4227-87DF-6FE57E682484}"/>
              </a:ext>
            </a:extLst>
          </p:cNvPr>
          <p:cNvCxnSpPr>
            <a:cxnSpLocks/>
          </p:cNvCxnSpPr>
          <p:nvPr/>
        </p:nvCxnSpPr>
        <p:spPr>
          <a:xfrm flipV="1">
            <a:off x="5111366" y="1615168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 сполучна лінія 166">
            <a:extLst>
              <a:ext uri="{FF2B5EF4-FFF2-40B4-BE49-F238E27FC236}">
                <a16:creationId xmlns:a16="http://schemas.microsoft.com/office/drawing/2014/main" id="{B696EB18-A7AE-482C-AA28-78B78EB94D5C}"/>
              </a:ext>
            </a:extLst>
          </p:cNvPr>
          <p:cNvCxnSpPr>
            <a:cxnSpLocks/>
          </p:cNvCxnSpPr>
          <p:nvPr/>
        </p:nvCxnSpPr>
        <p:spPr>
          <a:xfrm flipH="1">
            <a:off x="7149554" y="894734"/>
            <a:ext cx="732525" cy="707390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 сполучна лінія 167">
            <a:extLst>
              <a:ext uri="{FF2B5EF4-FFF2-40B4-BE49-F238E27FC236}">
                <a16:creationId xmlns:a16="http://schemas.microsoft.com/office/drawing/2014/main" id="{DF7456CD-DAF7-4B42-8E98-EB0802B630FC}"/>
              </a:ext>
            </a:extLst>
          </p:cNvPr>
          <p:cNvCxnSpPr>
            <a:cxnSpLocks/>
          </p:cNvCxnSpPr>
          <p:nvPr/>
        </p:nvCxnSpPr>
        <p:spPr>
          <a:xfrm flipH="1" flipV="1">
            <a:off x="5851197" y="892361"/>
            <a:ext cx="2018847" cy="2067247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 сполучна лінія 168">
            <a:extLst>
              <a:ext uri="{FF2B5EF4-FFF2-40B4-BE49-F238E27FC236}">
                <a16:creationId xmlns:a16="http://schemas.microsoft.com/office/drawing/2014/main" id="{EAB1DBDB-25C5-40C6-8DB5-8C685CCD573C}"/>
              </a:ext>
            </a:extLst>
          </p:cNvPr>
          <p:cNvCxnSpPr>
            <a:cxnSpLocks/>
          </p:cNvCxnSpPr>
          <p:nvPr/>
        </p:nvCxnSpPr>
        <p:spPr>
          <a:xfrm rot="5400000" flipV="1">
            <a:off x="6127618" y="585873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 сполучна лінія 169">
            <a:extLst>
              <a:ext uri="{FF2B5EF4-FFF2-40B4-BE49-F238E27FC236}">
                <a16:creationId xmlns:a16="http://schemas.microsoft.com/office/drawing/2014/main" id="{FDBD7BCF-6811-4C7F-B32F-5197A72AEB6C}"/>
              </a:ext>
            </a:extLst>
          </p:cNvPr>
          <p:cNvCxnSpPr>
            <a:cxnSpLocks/>
          </p:cNvCxnSpPr>
          <p:nvPr/>
        </p:nvCxnSpPr>
        <p:spPr>
          <a:xfrm flipV="1">
            <a:off x="7143869" y="1615168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 сполучна лінія 170">
            <a:extLst>
              <a:ext uri="{FF2B5EF4-FFF2-40B4-BE49-F238E27FC236}">
                <a16:creationId xmlns:a16="http://schemas.microsoft.com/office/drawing/2014/main" id="{E8A2D6F5-6D7E-4437-87EA-D8C337B811F7}"/>
              </a:ext>
            </a:extLst>
          </p:cNvPr>
          <p:cNvCxnSpPr>
            <a:cxnSpLocks/>
          </p:cNvCxnSpPr>
          <p:nvPr/>
        </p:nvCxnSpPr>
        <p:spPr>
          <a:xfrm flipV="1">
            <a:off x="5132272" y="943954"/>
            <a:ext cx="730175" cy="2680261"/>
          </a:xfrm>
          <a:prstGeom prst="line">
            <a:avLst/>
          </a:prstGeom>
          <a:ln w="57150" cap="sq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 сполучна лінія 171">
            <a:extLst>
              <a:ext uri="{FF2B5EF4-FFF2-40B4-BE49-F238E27FC236}">
                <a16:creationId xmlns:a16="http://schemas.microsoft.com/office/drawing/2014/main" id="{D93C93BA-685A-4C93-A812-1D8CB0C3A578}"/>
              </a:ext>
            </a:extLst>
          </p:cNvPr>
          <p:cNvCxnSpPr>
            <a:cxnSpLocks/>
          </p:cNvCxnSpPr>
          <p:nvPr/>
        </p:nvCxnSpPr>
        <p:spPr>
          <a:xfrm flipH="1">
            <a:off x="5112986" y="895716"/>
            <a:ext cx="732525" cy="707390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 сполучна лінія 172">
            <a:extLst>
              <a:ext uri="{FF2B5EF4-FFF2-40B4-BE49-F238E27FC236}">
                <a16:creationId xmlns:a16="http://schemas.microsoft.com/office/drawing/2014/main" id="{222ABB6D-0174-4462-A44D-47E85F0E29DB}"/>
              </a:ext>
            </a:extLst>
          </p:cNvPr>
          <p:cNvCxnSpPr>
            <a:cxnSpLocks/>
          </p:cNvCxnSpPr>
          <p:nvPr/>
        </p:nvCxnSpPr>
        <p:spPr>
          <a:xfrm flipH="1">
            <a:off x="7159306" y="2949355"/>
            <a:ext cx="732525" cy="707390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 сполучна лінія 173">
            <a:extLst>
              <a:ext uri="{FF2B5EF4-FFF2-40B4-BE49-F238E27FC236}">
                <a16:creationId xmlns:a16="http://schemas.microsoft.com/office/drawing/2014/main" id="{EDAE96A9-F0BE-4641-8BCE-8C33B75DF456}"/>
              </a:ext>
            </a:extLst>
          </p:cNvPr>
          <p:cNvCxnSpPr>
            <a:cxnSpLocks/>
          </p:cNvCxnSpPr>
          <p:nvPr/>
        </p:nvCxnSpPr>
        <p:spPr>
          <a:xfrm rot="5400000" flipV="1">
            <a:off x="6867448" y="-125636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 сполучна лінія 174">
            <a:extLst>
              <a:ext uri="{FF2B5EF4-FFF2-40B4-BE49-F238E27FC236}">
                <a16:creationId xmlns:a16="http://schemas.microsoft.com/office/drawing/2014/main" id="{6BB5A617-6EA7-4068-85B5-6A43AD564B78}"/>
              </a:ext>
            </a:extLst>
          </p:cNvPr>
          <p:cNvCxnSpPr>
            <a:cxnSpLocks/>
          </p:cNvCxnSpPr>
          <p:nvPr/>
        </p:nvCxnSpPr>
        <p:spPr>
          <a:xfrm flipV="1">
            <a:off x="7887765" y="891598"/>
            <a:ext cx="0" cy="205775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 сполучна лінія 175">
            <a:extLst>
              <a:ext uri="{FF2B5EF4-FFF2-40B4-BE49-F238E27FC236}">
                <a16:creationId xmlns:a16="http://schemas.microsoft.com/office/drawing/2014/main" id="{22FF0650-A315-40C4-8CBA-0967FF02D0F6}"/>
              </a:ext>
            </a:extLst>
          </p:cNvPr>
          <p:cNvCxnSpPr>
            <a:cxnSpLocks/>
          </p:cNvCxnSpPr>
          <p:nvPr/>
        </p:nvCxnSpPr>
        <p:spPr>
          <a:xfrm rot="5400000" flipV="1">
            <a:off x="10760088" y="1845346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 сполучна лінія 176">
            <a:extLst>
              <a:ext uri="{FF2B5EF4-FFF2-40B4-BE49-F238E27FC236}">
                <a16:creationId xmlns:a16="http://schemas.microsoft.com/office/drawing/2014/main" id="{4854CB48-CCD8-4320-A933-E412A9CC4EEC}"/>
              </a:ext>
            </a:extLst>
          </p:cNvPr>
          <p:cNvCxnSpPr>
            <a:cxnSpLocks/>
          </p:cNvCxnSpPr>
          <p:nvPr/>
        </p:nvCxnSpPr>
        <p:spPr>
          <a:xfrm flipV="1">
            <a:off x="9739771" y="806229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 сполучна лінія 177">
            <a:extLst>
              <a:ext uri="{FF2B5EF4-FFF2-40B4-BE49-F238E27FC236}">
                <a16:creationId xmlns:a16="http://schemas.microsoft.com/office/drawing/2014/main" id="{E9402F4F-6C0D-4F2B-90C6-645C51A5A864}"/>
              </a:ext>
            </a:extLst>
          </p:cNvPr>
          <p:cNvCxnSpPr>
            <a:cxnSpLocks/>
          </p:cNvCxnSpPr>
          <p:nvPr/>
        </p:nvCxnSpPr>
        <p:spPr>
          <a:xfrm rot="60000" flipH="1">
            <a:off x="9036027" y="2863095"/>
            <a:ext cx="697709" cy="697708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 сполучна лінія 178">
            <a:extLst>
              <a:ext uri="{FF2B5EF4-FFF2-40B4-BE49-F238E27FC236}">
                <a16:creationId xmlns:a16="http://schemas.microsoft.com/office/drawing/2014/main" id="{0F9B223F-38AD-4C3A-8C03-D6961FE1B3A9}"/>
              </a:ext>
            </a:extLst>
          </p:cNvPr>
          <p:cNvCxnSpPr>
            <a:cxnSpLocks/>
          </p:cNvCxnSpPr>
          <p:nvPr/>
        </p:nvCxnSpPr>
        <p:spPr>
          <a:xfrm flipV="1">
            <a:off x="8999940" y="1529800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 сполучна лінія 179">
            <a:extLst>
              <a:ext uri="{FF2B5EF4-FFF2-40B4-BE49-F238E27FC236}">
                <a16:creationId xmlns:a16="http://schemas.microsoft.com/office/drawing/2014/main" id="{DA2AB71E-AE6D-461E-8E70-CEDDD17D05B3}"/>
              </a:ext>
            </a:extLst>
          </p:cNvPr>
          <p:cNvCxnSpPr>
            <a:cxnSpLocks/>
          </p:cNvCxnSpPr>
          <p:nvPr/>
        </p:nvCxnSpPr>
        <p:spPr>
          <a:xfrm rot="5400000" flipV="1">
            <a:off x="10016192" y="2555127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 сполучна лінія 180">
            <a:extLst>
              <a:ext uri="{FF2B5EF4-FFF2-40B4-BE49-F238E27FC236}">
                <a16:creationId xmlns:a16="http://schemas.microsoft.com/office/drawing/2014/main" id="{493DC6B7-4083-481A-AEF2-636B6C1EA311}"/>
              </a:ext>
            </a:extLst>
          </p:cNvPr>
          <p:cNvCxnSpPr>
            <a:cxnSpLocks/>
          </p:cNvCxnSpPr>
          <p:nvPr/>
        </p:nvCxnSpPr>
        <p:spPr>
          <a:xfrm flipH="1">
            <a:off x="11038128" y="809366"/>
            <a:ext cx="732525" cy="707390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 сполучна лінія 181">
            <a:extLst>
              <a:ext uri="{FF2B5EF4-FFF2-40B4-BE49-F238E27FC236}">
                <a16:creationId xmlns:a16="http://schemas.microsoft.com/office/drawing/2014/main" id="{D8BC3B11-B931-4271-8C2E-9C45E6C1D021}"/>
              </a:ext>
            </a:extLst>
          </p:cNvPr>
          <p:cNvCxnSpPr>
            <a:cxnSpLocks/>
          </p:cNvCxnSpPr>
          <p:nvPr/>
        </p:nvCxnSpPr>
        <p:spPr>
          <a:xfrm flipH="1" flipV="1">
            <a:off x="9739772" y="806994"/>
            <a:ext cx="2035261" cy="1101873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 сполучна лінія 182">
            <a:extLst>
              <a:ext uri="{FF2B5EF4-FFF2-40B4-BE49-F238E27FC236}">
                <a16:creationId xmlns:a16="http://schemas.microsoft.com/office/drawing/2014/main" id="{3AC5C311-5039-4893-8278-CBB80FAA42D4}"/>
              </a:ext>
            </a:extLst>
          </p:cNvPr>
          <p:cNvCxnSpPr>
            <a:cxnSpLocks/>
          </p:cNvCxnSpPr>
          <p:nvPr/>
        </p:nvCxnSpPr>
        <p:spPr>
          <a:xfrm rot="5400000" flipV="1">
            <a:off x="10016192" y="500505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 сполучна лінія 183">
            <a:extLst>
              <a:ext uri="{FF2B5EF4-FFF2-40B4-BE49-F238E27FC236}">
                <a16:creationId xmlns:a16="http://schemas.microsoft.com/office/drawing/2014/main" id="{AC7E6E0D-ACFE-41DD-BF41-6D021422FDBF}"/>
              </a:ext>
            </a:extLst>
          </p:cNvPr>
          <p:cNvCxnSpPr>
            <a:cxnSpLocks/>
          </p:cNvCxnSpPr>
          <p:nvPr/>
        </p:nvCxnSpPr>
        <p:spPr>
          <a:xfrm flipV="1">
            <a:off x="11032443" y="1529800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 сполучна лінія 184">
            <a:extLst>
              <a:ext uri="{FF2B5EF4-FFF2-40B4-BE49-F238E27FC236}">
                <a16:creationId xmlns:a16="http://schemas.microsoft.com/office/drawing/2014/main" id="{EE19E52C-220B-4856-A786-33433BB06F2F}"/>
              </a:ext>
            </a:extLst>
          </p:cNvPr>
          <p:cNvCxnSpPr>
            <a:cxnSpLocks/>
          </p:cNvCxnSpPr>
          <p:nvPr/>
        </p:nvCxnSpPr>
        <p:spPr>
          <a:xfrm flipH="1">
            <a:off x="9001560" y="810348"/>
            <a:ext cx="732525" cy="707390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 сполучна лінія 185">
            <a:extLst>
              <a:ext uri="{FF2B5EF4-FFF2-40B4-BE49-F238E27FC236}">
                <a16:creationId xmlns:a16="http://schemas.microsoft.com/office/drawing/2014/main" id="{249033CB-9AD4-48B4-9E97-B26E97452BE2}"/>
              </a:ext>
            </a:extLst>
          </p:cNvPr>
          <p:cNvCxnSpPr>
            <a:cxnSpLocks/>
          </p:cNvCxnSpPr>
          <p:nvPr/>
        </p:nvCxnSpPr>
        <p:spPr>
          <a:xfrm flipH="1">
            <a:off x="11047880" y="2863987"/>
            <a:ext cx="732525" cy="707390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 сполучна лінія 186">
            <a:extLst>
              <a:ext uri="{FF2B5EF4-FFF2-40B4-BE49-F238E27FC236}">
                <a16:creationId xmlns:a16="http://schemas.microsoft.com/office/drawing/2014/main" id="{0AE87A0A-A8B9-4037-8A1B-D5DCF370F712}"/>
              </a:ext>
            </a:extLst>
          </p:cNvPr>
          <p:cNvCxnSpPr>
            <a:cxnSpLocks/>
          </p:cNvCxnSpPr>
          <p:nvPr/>
        </p:nvCxnSpPr>
        <p:spPr>
          <a:xfrm rot="5400000" flipV="1">
            <a:off x="10756022" y="-211004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 сполучна лінія 187">
            <a:extLst>
              <a:ext uri="{FF2B5EF4-FFF2-40B4-BE49-F238E27FC236}">
                <a16:creationId xmlns:a16="http://schemas.microsoft.com/office/drawing/2014/main" id="{A3AF91A0-C52B-4DEE-ABB9-2D5810176EEB}"/>
              </a:ext>
            </a:extLst>
          </p:cNvPr>
          <p:cNvCxnSpPr>
            <a:cxnSpLocks/>
          </p:cNvCxnSpPr>
          <p:nvPr/>
        </p:nvCxnSpPr>
        <p:spPr>
          <a:xfrm flipV="1">
            <a:off x="11776339" y="806230"/>
            <a:ext cx="0" cy="205775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 сполучна лінія 188">
            <a:extLst>
              <a:ext uri="{FF2B5EF4-FFF2-40B4-BE49-F238E27FC236}">
                <a16:creationId xmlns:a16="http://schemas.microsoft.com/office/drawing/2014/main" id="{FAE6170E-FF81-4199-816D-F7BCF50FAD19}"/>
              </a:ext>
            </a:extLst>
          </p:cNvPr>
          <p:cNvCxnSpPr>
            <a:cxnSpLocks/>
          </p:cNvCxnSpPr>
          <p:nvPr/>
        </p:nvCxnSpPr>
        <p:spPr>
          <a:xfrm rot="5400000" flipV="1">
            <a:off x="6127618" y="2640495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 сполучна лінія 189">
            <a:extLst>
              <a:ext uri="{FF2B5EF4-FFF2-40B4-BE49-F238E27FC236}">
                <a16:creationId xmlns:a16="http://schemas.microsoft.com/office/drawing/2014/main" id="{57D7B041-00CD-4C89-AEB5-F28942DB1732}"/>
              </a:ext>
            </a:extLst>
          </p:cNvPr>
          <p:cNvCxnSpPr>
            <a:cxnSpLocks/>
          </p:cNvCxnSpPr>
          <p:nvPr/>
        </p:nvCxnSpPr>
        <p:spPr>
          <a:xfrm flipV="1">
            <a:off x="5142024" y="2982474"/>
            <a:ext cx="2690297" cy="658007"/>
          </a:xfrm>
          <a:prstGeom prst="line">
            <a:avLst/>
          </a:prstGeom>
          <a:ln w="57150" cap="sq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 сполучна лінія 190">
            <a:extLst>
              <a:ext uri="{FF2B5EF4-FFF2-40B4-BE49-F238E27FC236}">
                <a16:creationId xmlns:a16="http://schemas.microsoft.com/office/drawing/2014/main" id="{BEAF19C0-0B4B-4618-A99F-ADDE10656DD6}"/>
              </a:ext>
            </a:extLst>
          </p:cNvPr>
          <p:cNvCxnSpPr>
            <a:cxnSpLocks/>
          </p:cNvCxnSpPr>
          <p:nvPr/>
        </p:nvCxnSpPr>
        <p:spPr>
          <a:xfrm flipH="1">
            <a:off x="11414142" y="1893262"/>
            <a:ext cx="344082" cy="132442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 сполучна лінія 191">
            <a:extLst>
              <a:ext uri="{FF2B5EF4-FFF2-40B4-BE49-F238E27FC236}">
                <a16:creationId xmlns:a16="http://schemas.microsoft.com/office/drawing/2014/main" id="{93219EDB-1802-4923-B51D-7495D46CEC8F}"/>
              </a:ext>
            </a:extLst>
          </p:cNvPr>
          <p:cNvCxnSpPr>
            <a:cxnSpLocks/>
          </p:cNvCxnSpPr>
          <p:nvPr/>
        </p:nvCxnSpPr>
        <p:spPr>
          <a:xfrm flipH="1">
            <a:off x="10308049" y="3173074"/>
            <a:ext cx="1116402" cy="381544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 сполучна лінія 192">
            <a:extLst>
              <a:ext uri="{FF2B5EF4-FFF2-40B4-BE49-F238E27FC236}">
                <a16:creationId xmlns:a16="http://schemas.microsoft.com/office/drawing/2014/main" id="{EF75EF66-13D0-4E3F-BB5A-E38950204619}"/>
              </a:ext>
            </a:extLst>
          </p:cNvPr>
          <p:cNvCxnSpPr>
            <a:cxnSpLocks/>
          </p:cNvCxnSpPr>
          <p:nvPr/>
        </p:nvCxnSpPr>
        <p:spPr>
          <a:xfrm>
            <a:off x="9002419" y="2852403"/>
            <a:ext cx="1340935" cy="71562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 сполучна лінія 193">
            <a:extLst>
              <a:ext uri="{FF2B5EF4-FFF2-40B4-BE49-F238E27FC236}">
                <a16:creationId xmlns:a16="http://schemas.microsoft.com/office/drawing/2014/main" id="{C24EA646-1281-4E57-BD7C-0BE6B2E45815}"/>
              </a:ext>
            </a:extLst>
          </p:cNvPr>
          <p:cNvCxnSpPr>
            <a:cxnSpLocks/>
          </p:cNvCxnSpPr>
          <p:nvPr/>
        </p:nvCxnSpPr>
        <p:spPr>
          <a:xfrm flipH="1">
            <a:off x="9007245" y="815493"/>
            <a:ext cx="746880" cy="201793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id="{7D38B845-B82A-4B91-87FA-A2DBD56372F2}"/>
              </a:ext>
            </a:extLst>
          </p:cNvPr>
          <p:cNvCxnSpPr>
            <a:cxnSpLocks/>
          </p:cNvCxnSpPr>
          <p:nvPr/>
        </p:nvCxnSpPr>
        <p:spPr>
          <a:xfrm rot="5400000" flipV="1">
            <a:off x="8583174" y="4955827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 сполучна лінія 195">
            <a:extLst>
              <a:ext uri="{FF2B5EF4-FFF2-40B4-BE49-F238E27FC236}">
                <a16:creationId xmlns:a16="http://schemas.microsoft.com/office/drawing/2014/main" id="{36F65F7B-87D0-408D-B66A-78CE6BD2EC39}"/>
              </a:ext>
            </a:extLst>
          </p:cNvPr>
          <p:cNvCxnSpPr>
            <a:cxnSpLocks/>
          </p:cNvCxnSpPr>
          <p:nvPr/>
        </p:nvCxnSpPr>
        <p:spPr>
          <a:xfrm flipV="1">
            <a:off x="7562857" y="3916710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 сполучна лінія 196">
            <a:extLst>
              <a:ext uri="{FF2B5EF4-FFF2-40B4-BE49-F238E27FC236}">
                <a16:creationId xmlns:a16="http://schemas.microsoft.com/office/drawing/2014/main" id="{0DAE6F06-3541-4902-B9ED-482DF6B1442D}"/>
              </a:ext>
            </a:extLst>
          </p:cNvPr>
          <p:cNvCxnSpPr>
            <a:cxnSpLocks/>
          </p:cNvCxnSpPr>
          <p:nvPr/>
        </p:nvCxnSpPr>
        <p:spPr>
          <a:xfrm rot="60000" flipH="1">
            <a:off x="6859113" y="5973576"/>
            <a:ext cx="697709" cy="697708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 сполучна лінія 197">
            <a:extLst>
              <a:ext uri="{FF2B5EF4-FFF2-40B4-BE49-F238E27FC236}">
                <a16:creationId xmlns:a16="http://schemas.microsoft.com/office/drawing/2014/main" id="{2FDACC0C-6AB0-45F7-AE76-5620404042A1}"/>
              </a:ext>
            </a:extLst>
          </p:cNvPr>
          <p:cNvCxnSpPr>
            <a:cxnSpLocks/>
          </p:cNvCxnSpPr>
          <p:nvPr/>
        </p:nvCxnSpPr>
        <p:spPr>
          <a:xfrm flipV="1">
            <a:off x="6823026" y="4640281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 сполучна лінія 198">
            <a:extLst>
              <a:ext uri="{FF2B5EF4-FFF2-40B4-BE49-F238E27FC236}">
                <a16:creationId xmlns:a16="http://schemas.microsoft.com/office/drawing/2014/main" id="{3C3F8071-8F49-439D-8D51-EB06E4BE880D}"/>
              </a:ext>
            </a:extLst>
          </p:cNvPr>
          <p:cNvCxnSpPr>
            <a:cxnSpLocks/>
          </p:cNvCxnSpPr>
          <p:nvPr/>
        </p:nvCxnSpPr>
        <p:spPr>
          <a:xfrm rot="5400000" flipV="1">
            <a:off x="7839278" y="5665608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 сполучна лінія 199">
            <a:extLst>
              <a:ext uri="{FF2B5EF4-FFF2-40B4-BE49-F238E27FC236}">
                <a16:creationId xmlns:a16="http://schemas.microsoft.com/office/drawing/2014/main" id="{7D848FC9-FB34-451B-B6E4-D11E2F7EEF20}"/>
              </a:ext>
            </a:extLst>
          </p:cNvPr>
          <p:cNvCxnSpPr>
            <a:cxnSpLocks/>
          </p:cNvCxnSpPr>
          <p:nvPr/>
        </p:nvCxnSpPr>
        <p:spPr>
          <a:xfrm flipH="1">
            <a:off x="8861214" y="3919847"/>
            <a:ext cx="732525" cy="707390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 сполучна лінія 200">
            <a:extLst>
              <a:ext uri="{FF2B5EF4-FFF2-40B4-BE49-F238E27FC236}">
                <a16:creationId xmlns:a16="http://schemas.microsoft.com/office/drawing/2014/main" id="{DE29D9E4-BFB9-4A2B-97C5-EEF94CC501BE}"/>
              </a:ext>
            </a:extLst>
          </p:cNvPr>
          <p:cNvCxnSpPr>
            <a:cxnSpLocks/>
          </p:cNvCxnSpPr>
          <p:nvPr/>
        </p:nvCxnSpPr>
        <p:spPr>
          <a:xfrm flipH="1" flipV="1">
            <a:off x="8579761" y="3918972"/>
            <a:ext cx="1018359" cy="1100377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 сполучна лінія 201">
            <a:extLst>
              <a:ext uri="{FF2B5EF4-FFF2-40B4-BE49-F238E27FC236}">
                <a16:creationId xmlns:a16="http://schemas.microsoft.com/office/drawing/2014/main" id="{6F276E64-F61B-4BF3-83F0-09172157F995}"/>
              </a:ext>
            </a:extLst>
          </p:cNvPr>
          <p:cNvCxnSpPr>
            <a:cxnSpLocks/>
          </p:cNvCxnSpPr>
          <p:nvPr/>
        </p:nvCxnSpPr>
        <p:spPr>
          <a:xfrm rot="5400000" flipV="1">
            <a:off x="7839278" y="3610986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 сполучна лінія 202">
            <a:extLst>
              <a:ext uri="{FF2B5EF4-FFF2-40B4-BE49-F238E27FC236}">
                <a16:creationId xmlns:a16="http://schemas.microsoft.com/office/drawing/2014/main" id="{731FC0F9-ECA8-4900-A9AD-6DC956C5EE95}"/>
              </a:ext>
            </a:extLst>
          </p:cNvPr>
          <p:cNvCxnSpPr>
            <a:cxnSpLocks/>
          </p:cNvCxnSpPr>
          <p:nvPr/>
        </p:nvCxnSpPr>
        <p:spPr>
          <a:xfrm flipV="1">
            <a:off x="8855529" y="4640281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 сполучна лінія 203">
            <a:extLst>
              <a:ext uri="{FF2B5EF4-FFF2-40B4-BE49-F238E27FC236}">
                <a16:creationId xmlns:a16="http://schemas.microsoft.com/office/drawing/2014/main" id="{95654C81-5A35-4338-BFC5-C5D93675E291}"/>
              </a:ext>
            </a:extLst>
          </p:cNvPr>
          <p:cNvCxnSpPr>
            <a:cxnSpLocks/>
          </p:cNvCxnSpPr>
          <p:nvPr/>
        </p:nvCxnSpPr>
        <p:spPr>
          <a:xfrm flipH="1">
            <a:off x="6824646" y="3920829"/>
            <a:ext cx="732525" cy="707390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 сполучна лінія 204">
            <a:extLst>
              <a:ext uri="{FF2B5EF4-FFF2-40B4-BE49-F238E27FC236}">
                <a16:creationId xmlns:a16="http://schemas.microsoft.com/office/drawing/2014/main" id="{D2840EC2-23BD-4E72-89D8-B85BBEC50492}"/>
              </a:ext>
            </a:extLst>
          </p:cNvPr>
          <p:cNvCxnSpPr>
            <a:cxnSpLocks/>
          </p:cNvCxnSpPr>
          <p:nvPr/>
        </p:nvCxnSpPr>
        <p:spPr>
          <a:xfrm flipH="1">
            <a:off x="8870966" y="5974468"/>
            <a:ext cx="732525" cy="707390"/>
          </a:xfrm>
          <a:prstGeom prst="line">
            <a:avLst/>
          </a:prstGeom>
          <a:ln w="5715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>
            <a:extLst>
              <a:ext uri="{FF2B5EF4-FFF2-40B4-BE49-F238E27FC236}">
                <a16:creationId xmlns:a16="http://schemas.microsoft.com/office/drawing/2014/main" id="{8A9054CD-DFEB-4EB4-BDF7-C5927BF239DC}"/>
              </a:ext>
            </a:extLst>
          </p:cNvPr>
          <p:cNvCxnSpPr>
            <a:cxnSpLocks/>
          </p:cNvCxnSpPr>
          <p:nvPr/>
        </p:nvCxnSpPr>
        <p:spPr>
          <a:xfrm rot="5400000" flipV="1">
            <a:off x="8579108" y="2899477"/>
            <a:ext cx="0" cy="203250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 сполучна лінія 206">
            <a:extLst>
              <a:ext uri="{FF2B5EF4-FFF2-40B4-BE49-F238E27FC236}">
                <a16:creationId xmlns:a16="http://schemas.microsoft.com/office/drawing/2014/main" id="{631AA434-329D-41FB-98D5-3221D2D267F0}"/>
              </a:ext>
            </a:extLst>
          </p:cNvPr>
          <p:cNvCxnSpPr>
            <a:cxnSpLocks/>
          </p:cNvCxnSpPr>
          <p:nvPr/>
        </p:nvCxnSpPr>
        <p:spPr>
          <a:xfrm flipV="1">
            <a:off x="9599425" y="3916711"/>
            <a:ext cx="0" cy="205775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 сполучна лінія 207">
            <a:extLst>
              <a:ext uri="{FF2B5EF4-FFF2-40B4-BE49-F238E27FC236}">
                <a16:creationId xmlns:a16="http://schemas.microsoft.com/office/drawing/2014/main" id="{0E1DBE2E-89F2-4007-A851-B004EBE37406}"/>
              </a:ext>
            </a:extLst>
          </p:cNvPr>
          <p:cNvCxnSpPr>
            <a:cxnSpLocks/>
          </p:cNvCxnSpPr>
          <p:nvPr/>
        </p:nvCxnSpPr>
        <p:spPr>
          <a:xfrm flipH="1">
            <a:off x="9237228" y="5003743"/>
            <a:ext cx="344082" cy="132442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 сполучна лінія 208">
            <a:extLst>
              <a:ext uri="{FF2B5EF4-FFF2-40B4-BE49-F238E27FC236}">
                <a16:creationId xmlns:a16="http://schemas.microsoft.com/office/drawing/2014/main" id="{F735C1A1-8429-427B-8B04-69378DCC88A5}"/>
              </a:ext>
            </a:extLst>
          </p:cNvPr>
          <p:cNvCxnSpPr>
            <a:cxnSpLocks/>
          </p:cNvCxnSpPr>
          <p:nvPr/>
        </p:nvCxnSpPr>
        <p:spPr>
          <a:xfrm flipH="1">
            <a:off x="8131135" y="6283555"/>
            <a:ext cx="1116402" cy="381544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 сполучна лінія 209">
            <a:extLst>
              <a:ext uri="{FF2B5EF4-FFF2-40B4-BE49-F238E27FC236}">
                <a16:creationId xmlns:a16="http://schemas.microsoft.com/office/drawing/2014/main" id="{784E52D1-558C-4929-BA41-A57637AD1998}"/>
              </a:ext>
            </a:extLst>
          </p:cNvPr>
          <p:cNvCxnSpPr>
            <a:cxnSpLocks/>
          </p:cNvCxnSpPr>
          <p:nvPr/>
        </p:nvCxnSpPr>
        <p:spPr>
          <a:xfrm>
            <a:off x="6825505" y="5962884"/>
            <a:ext cx="1340935" cy="71562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 сполучна лінія 210">
            <a:extLst>
              <a:ext uri="{FF2B5EF4-FFF2-40B4-BE49-F238E27FC236}">
                <a16:creationId xmlns:a16="http://schemas.microsoft.com/office/drawing/2014/main" id="{9495A8DC-ED40-4711-BD1A-AC3C69DBBBE2}"/>
              </a:ext>
            </a:extLst>
          </p:cNvPr>
          <p:cNvCxnSpPr>
            <a:cxnSpLocks/>
          </p:cNvCxnSpPr>
          <p:nvPr/>
        </p:nvCxnSpPr>
        <p:spPr>
          <a:xfrm flipH="1">
            <a:off x="6830332" y="4327315"/>
            <a:ext cx="291053" cy="1616589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 сполучна лінія 211">
            <a:extLst>
              <a:ext uri="{FF2B5EF4-FFF2-40B4-BE49-F238E27FC236}">
                <a16:creationId xmlns:a16="http://schemas.microsoft.com/office/drawing/2014/main" id="{2694C6F2-9EE1-42AA-88BD-3F0C54361E03}"/>
              </a:ext>
            </a:extLst>
          </p:cNvPr>
          <p:cNvCxnSpPr>
            <a:cxnSpLocks/>
          </p:cNvCxnSpPr>
          <p:nvPr/>
        </p:nvCxnSpPr>
        <p:spPr>
          <a:xfrm flipH="1">
            <a:off x="7105936" y="3916492"/>
            <a:ext cx="1479988" cy="430397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843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5287 -0.00764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3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39 -0.09352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467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05494 -0.00439 " pathEditMode="relative" rAng="0" ptsTypes="AA">
                                      <p:cBhvr>
                                        <p:cTn id="11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23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1406 0.09514 " pathEditMode="relative" rAng="0" ptsTypes="AA">
                                      <p:cBhvr>
                                        <p:cTn id="1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7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06432 0.15602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50"/>
                            </p:stCondLst>
                            <p:childTnLst>
                              <p:par>
                                <p:cTn id="2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250"/>
                            </p:stCondLst>
                            <p:childTnLst>
                              <p:par>
                                <p:cTn id="3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9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2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8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0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5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750"/>
                            </p:stCondLst>
                            <p:childTnLst>
                              <p:par>
                                <p:cTn id="3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250"/>
                            </p:stCondLst>
                            <p:childTnLst>
                              <p:par>
                                <p:cTn id="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20" grpId="0" animBg="1"/>
      <p:bldP spid="20" grpId="1" animBg="1"/>
      <p:bldP spid="4" grpId="0"/>
      <p:bldP spid="14" grpId="0" animBg="1"/>
      <p:bldP spid="14" grpId="1" animBg="1"/>
      <p:bldP spid="19" grpId="0" animBg="1"/>
      <p:bldP spid="19" grpId="1" animBg="1"/>
      <p:bldP spid="21" grpId="0" animBg="1"/>
      <p:bldP spid="2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/>
      <p:bldP spid="48" grpId="1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160" grpId="0" animBg="1"/>
      <p:bldP spid="161" grpId="0" animBg="1"/>
      <p:bldP spid="1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900AB298-4AE8-4AF3-B154-D6566878001E}"/>
              </a:ext>
            </a:extLst>
          </p:cNvPr>
          <p:cNvCxnSpPr>
            <a:cxnSpLocks/>
          </p:cNvCxnSpPr>
          <p:nvPr/>
        </p:nvCxnSpPr>
        <p:spPr>
          <a:xfrm>
            <a:off x="7894320" y="4805897"/>
            <a:ext cx="1610627" cy="0"/>
          </a:xfrm>
          <a:prstGeom prst="line">
            <a:avLst/>
          </a:prstGeom>
          <a:ln w="57150">
            <a:solidFill>
              <a:srgbClr val="69696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кутник 31">
            <a:extLst>
              <a:ext uri="{FF2B5EF4-FFF2-40B4-BE49-F238E27FC236}">
                <a16:creationId xmlns:a16="http://schemas.microsoft.com/office/drawing/2014/main" id="{F214E9D4-5325-48E3-A1BC-9ECE514D538C}"/>
              </a:ext>
            </a:extLst>
          </p:cNvPr>
          <p:cNvSpPr/>
          <p:nvPr/>
        </p:nvSpPr>
        <p:spPr>
          <a:xfrm>
            <a:off x="741450" y="3065530"/>
            <a:ext cx="3736909" cy="1987930"/>
          </a:xfrm>
          <a:custGeom>
            <a:avLst/>
            <a:gdLst>
              <a:gd name="connsiteX0" fmla="*/ 0 w 6085539"/>
              <a:gd name="connsiteY0" fmla="*/ 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0 w 6085539"/>
              <a:gd name="connsiteY4" fmla="*/ 0 h 2802007"/>
              <a:gd name="connsiteX0" fmla="*/ 857250 w 6085539"/>
              <a:gd name="connsiteY0" fmla="*/ 120015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857250 w 6085539"/>
              <a:gd name="connsiteY4" fmla="*/ 1200150 h 2802007"/>
              <a:gd name="connsiteX0" fmla="*/ 863600 w 6091889"/>
              <a:gd name="connsiteY0" fmla="*/ 1200150 h 3970407"/>
              <a:gd name="connsiteX1" fmla="*/ 6091889 w 6091889"/>
              <a:gd name="connsiteY1" fmla="*/ 0 h 3970407"/>
              <a:gd name="connsiteX2" fmla="*/ 6091889 w 6091889"/>
              <a:gd name="connsiteY2" fmla="*/ 2802007 h 3970407"/>
              <a:gd name="connsiteX3" fmla="*/ 0 w 6091889"/>
              <a:gd name="connsiteY3" fmla="*/ 3970407 h 3970407"/>
              <a:gd name="connsiteX4" fmla="*/ 863600 w 609188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6098239 w 6098239"/>
              <a:gd name="connsiteY2" fmla="*/ 280200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5240989 w 6098239"/>
              <a:gd name="connsiteY2" fmla="*/ 275755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698733 w 5927022"/>
              <a:gd name="connsiteY0" fmla="*/ 1200150 h 3461749"/>
              <a:gd name="connsiteX1" fmla="*/ 5927022 w 5927022"/>
              <a:gd name="connsiteY1" fmla="*/ 0 h 3461749"/>
              <a:gd name="connsiteX2" fmla="*/ 5069772 w 5927022"/>
              <a:gd name="connsiteY2" fmla="*/ 2757557 h 3461749"/>
              <a:gd name="connsiteX3" fmla="*/ 0 w 5927022"/>
              <a:gd name="connsiteY3" fmla="*/ 3461749 h 3461749"/>
              <a:gd name="connsiteX4" fmla="*/ 698733 w 5927022"/>
              <a:gd name="connsiteY4" fmla="*/ 1200150 h 3461749"/>
              <a:gd name="connsiteX0" fmla="*/ 698733 w 5927022"/>
              <a:gd name="connsiteY0" fmla="*/ 1200150 h 3461749"/>
              <a:gd name="connsiteX1" fmla="*/ 5927022 w 5927022"/>
              <a:gd name="connsiteY1" fmla="*/ 0 h 3461749"/>
              <a:gd name="connsiteX2" fmla="*/ 5271203 w 5927022"/>
              <a:gd name="connsiteY2" fmla="*/ 2226784 h 3461749"/>
              <a:gd name="connsiteX3" fmla="*/ 0 w 5927022"/>
              <a:gd name="connsiteY3" fmla="*/ 3461749 h 3461749"/>
              <a:gd name="connsiteX4" fmla="*/ 698733 w 5927022"/>
              <a:gd name="connsiteY4" fmla="*/ 1200150 h 34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7022" h="3461749">
                <a:moveTo>
                  <a:pt x="698733" y="1200150"/>
                </a:moveTo>
                <a:lnTo>
                  <a:pt x="5927022" y="0"/>
                </a:lnTo>
                <a:lnTo>
                  <a:pt x="5271203" y="2226784"/>
                </a:lnTo>
                <a:lnTo>
                  <a:pt x="0" y="3461749"/>
                </a:lnTo>
                <a:lnTo>
                  <a:pt x="698733" y="120015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слідів для побудови перерізів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761166C0-9CEF-4FE6-9F86-FFDCCB4226ED}"/>
              </a:ext>
            </a:extLst>
          </p:cNvPr>
          <p:cNvSpPr/>
          <p:nvPr/>
        </p:nvSpPr>
        <p:spPr>
          <a:xfrm>
            <a:off x="5715000" y="5704260"/>
            <a:ext cx="546288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слідом січної площини в іншій площині?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8A9102-3799-4639-836B-5F7CBDE1B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7" name="Прямокутник 31">
            <a:extLst>
              <a:ext uri="{FF2B5EF4-FFF2-40B4-BE49-F238E27FC236}">
                <a16:creationId xmlns:a16="http://schemas.microsoft.com/office/drawing/2014/main" id="{F95A1D10-BDCB-4A8A-AA70-3F055CCB5AFC}"/>
              </a:ext>
            </a:extLst>
          </p:cNvPr>
          <p:cNvSpPr/>
          <p:nvPr/>
        </p:nvSpPr>
        <p:spPr>
          <a:xfrm>
            <a:off x="1169751" y="1500256"/>
            <a:ext cx="3844859" cy="2280030"/>
          </a:xfrm>
          <a:custGeom>
            <a:avLst/>
            <a:gdLst>
              <a:gd name="connsiteX0" fmla="*/ 0 w 6085539"/>
              <a:gd name="connsiteY0" fmla="*/ 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0 w 6085539"/>
              <a:gd name="connsiteY4" fmla="*/ 0 h 2802007"/>
              <a:gd name="connsiteX0" fmla="*/ 857250 w 6085539"/>
              <a:gd name="connsiteY0" fmla="*/ 120015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857250 w 6085539"/>
              <a:gd name="connsiteY4" fmla="*/ 1200150 h 2802007"/>
              <a:gd name="connsiteX0" fmla="*/ 863600 w 6091889"/>
              <a:gd name="connsiteY0" fmla="*/ 1200150 h 3970407"/>
              <a:gd name="connsiteX1" fmla="*/ 6091889 w 6091889"/>
              <a:gd name="connsiteY1" fmla="*/ 0 h 3970407"/>
              <a:gd name="connsiteX2" fmla="*/ 6091889 w 6091889"/>
              <a:gd name="connsiteY2" fmla="*/ 2802007 h 3970407"/>
              <a:gd name="connsiteX3" fmla="*/ 0 w 6091889"/>
              <a:gd name="connsiteY3" fmla="*/ 3970407 h 3970407"/>
              <a:gd name="connsiteX4" fmla="*/ 863600 w 609188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6098239 w 6098239"/>
              <a:gd name="connsiteY2" fmla="*/ 280200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5240989 w 6098239"/>
              <a:gd name="connsiteY2" fmla="*/ 275755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239" h="3970407">
                <a:moveTo>
                  <a:pt x="869950" y="1200150"/>
                </a:moveTo>
                <a:lnTo>
                  <a:pt x="6098239" y="0"/>
                </a:lnTo>
                <a:lnTo>
                  <a:pt x="5240989" y="2757557"/>
                </a:lnTo>
                <a:lnTo>
                  <a:pt x="0" y="3970407"/>
                </a:lnTo>
                <a:lnTo>
                  <a:pt x="869950" y="120015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31">
            <a:extLst>
              <a:ext uri="{FF2B5EF4-FFF2-40B4-BE49-F238E27FC236}">
                <a16:creationId xmlns:a16="http://schemas.microsoft.com/office/drawing/2014/main" id="{E10D1BB4-4DD3-400F-B247-7F753AD56F8D}"/>
              </a:ext>
            </a:extLst>
          </p:cNvPr>
          <p:cNvSpPr/>
          <p:nvPr/>
        </p:nvSpPr>
        <p:spPr>
          <a:xfrm flipV="1">
            <a:off x="247502" y="2360932"/>
            <a:ext cx="5606763" cy="2469841"/>
          </a:xfrm>
          <a:custGeom>
            <a:avLst/>
            <a:gdLst>
              <a:gd name="connsiteX0" fmla="*/ 0 w 6085539"/>
              <a:gd name="connsiteY0" fmla="*/ 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0 w 6085539"/>
              <a:gd name="connsiteY4" fmla="*/ 0 h 2802007"/>
              <a:gd name="connsiteX0" fmla="*/ 857250 w 6085539"/>
              <a:gd name="connsiteY0" fmla="*/ 120015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857250 w 6085539"/>
              <a:gd name="connsiteY4" fmla="*/ 1200150 h 2802007"/>
              <a:gd name="connsiteX0" fmla="*/ 863600 w 6091889"/>
              <a:gd name="connsiteY0" fmla="*/ 1200150 h 3970407"/>
              <a:gd name="connsiteX1" fmla="*/ 6091889 w 6091889"/>
              <a:gd name="connsiteY1" fmla="*/ 0 h 3970407"/>
              <a:gd name="connsiteX2" fmla="*/ 6091889 w 6091889"/>
              <a:gd name="connsiteY2" fmla="*/ 2802007 h 3970407"/>
              <a:gd name="connsiteX3" fmla="*/ 0 w 6091889"/>
              <a:gd name="connsiteY3" fmla="*/ 3970407 h 3970407"/>
              <a:gd name="connsiteX4" fmla="*/ 863600 w 609188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6098239 w 6098239"/>
              <a:gd name="connsiteY2" fmla="*/ 280200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5240989 w 6098239"/>
              <a:gd name="connsiteY2" fmla="*/ 275755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4865604 w 6098239"/>
              <a:gd name="connsiteY2" fmla="*/ 2699805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983763"/>
              <a:gd name="connsiteY0" fmla="*/ 353127 h 3123384"/>
              <a:gd name="connsiteX1" fmla="*/ 6983763 w 6983763"/>
              <a:gd name="connsiteY1" fmla="*/ 0 h 3123384"/>
              <a:gd name="connsiteX2" fmla="*/ 4865604 w 6983763"/>
              <a:gd name="connsiteY2" fmla="*/ 1852782 h 3123384"/>
              <a:gd name="connsiteX3" fmla="*/ 0 w 6983763"/>
              <a:gd name="connsiteY3" fmla="*/ 3123384 h 3123384"/>
              <a:gd name="connsiteX4" fmla="*/ 869950 w 6983763"/>
              <a:gd name="connsiteY4" fmla="*/ 353127 h 3123384"/>
              <a:gd name="connsiteX0" fmla="*/ 1697722 w 6983763"/>
              <a:gd name="connsiteY0" fmla="*/ 0 h 4310299"/>
              <a:gd name="connsiteX1" fmla="*/ 6983763 w 6983763"/>
              <a:gd name="connsiteY1" fmla="*/ 1186915 h 4310299"/>
              <a:gd name="connsiteX2" fmla="*/ 4865604 w 6983763"/>
              <a:gd name="connsiteY2" fmla="*/ 3039697 h 4310299"/>
              <a:gd name="connsiteX3" fmla="*/ 0 w 6983763"/>
              <a:gd name="connsiteY3" fmla="*/ 4310299 h 4310299"/>
              <a:gd name="connsiteX4" fmla="*/ 1697722 w 6983763"/>
              <a:gd name="connsiteY4" fmla="*/ 0 h 4310299"/>
              <a:gd name="connsiteX0" fmla="*/ 2159735 w 7445776"/>
              <a:gd name="connsiteY0" fmla="*/ 0 h 3039697"/>
              <a:gd name="connsiteX1" fmla="*/ 7445776 w 7445776"/>
              <a:gd name="connsiteY1" fmla="*/ 1186915 h 3039697"/>
              <a:gd name="connsiteX2" fmla="*/ 5327617 w 7445776"/>
              <a:gd name="connsiteY2" fmla="*/ 3039697 h 3039697"/>
              <a:gd name="connsiteX3" fmla="*/ 0 w 7445776"/>
              <a:gd name="connsiteY3" fmla="*/ 1836607 h 3039697"/>
              <a:gd name="connsiteX4" fmla="*/ 2159735 w 7445776"/>
              <a:gd name="connsiteY4" fmla="*/ 0 h 3039697"/>
              <a:gd name="connsiteX0" fmla="*/ 2129255 w 7415296"/>
              <a:gd name="connsiteY0" fmla="*/ 0 h 3039697"/>
              <a:gd name="connsiteX1" fmla="*/ 7415296 w 7415296"/>
              <a:gd name="connsiteY1" fmla="*/ 1186915 h 3039697"/>
              <a:gd name="connsiteX2" fmla="*/ 5297137 w 7415296"/>
              <a:gd name="connsiteY2" fmla="*/ 3039697 h 3039697"/>
              <a:gd name="connsiteX3" fmla="*/ 0 w 7415296"/>
              <a:gd name="connsiteY3" fmla="*/ 1856927 h 3039697"/>
              <a:gd name="connsiteX4" fmla="*/ 2129255 w 7415296"/>
              <a:gd name="connsiteY4" fmla="*/ 0 h 3039697"/>
              <a:gd name="connsiteX0" fmla="*/ 2129255 w 7415296"/>
              <a:gd name="connsiteY0" fmla="*/ 0 h 3044777"/>
              <a:gd name="connsiteX1" fmla="*/ 7415296 w 7415296"/>
              <a:gd name="connsiteY1" fmla="*/ 1186915 h 3044777"/>
              <a:gd name="connsiteX2" fmla="*/ 5241257 w 7415296"/>
              <a:gd name="connsiteY2" fmla="*/ 3044777 h 3044777"/>
              <a:gd name="connsiteX3" fmla="*/ 0 w 7415296"/>
              <a:gd name="connsiteY3" fmla="*/ 1856927 h 3044777"/>
              <a:gd name="connsiteX4" fmla="*/ 2129255 w 7415296"/>
              <a:gd name="connsiteY4" fmla="*/ 0 h 3044777"/>
              <a:gd name="connsiteX0" fmla="*/ 2129255 w 7410216"/>
              <a:gd name="connsiteY0" fmla="*/ 0 h 3044777"/>
              <a:gd name="connsiteX1" fmla="*/ 7410216 w 7410216"/>
              <a:gd name="connsiteY1" fmla="*/ 1212315 h 3044777"/>
              <a:gd name="connsiteX2" fmla="*/ 5241257 w 7410216"/>
              <a:gd name="connsiteY2" fmla="*/ 3044777 h 3044777"/>
              <a:gd name="connsiteX3" fmla="*/ 0 w 7410216"/>
              <a:gd name="connsiteY3" fmla="*/ 1856927 h 3044777"/>
              <a:gd name="connsiteX4" fmla="*/ 2129255 w 7410216"/>
              <a:gd name="connsiteY4" fmla="*/ 0 h 3044777"/>
              <a:gd name="connsiteX0" fmla="*/ 2169895 w 7410216"/>
              <a:gd name="connsiteY0" fmla="*/ 0 h 3044777"/>
              <a:gd name="connsiteX1" fmla="*/ 7410216 w 7410216"/>
              <a:gd name="connsiteY1" fmla="*/ 1212315 h 3044777"/>
              <a:gd name="connsiteX2" fmla="*/ 5241257 w 7410216"/>
              <a:gd name="connsiteY2" fmla="*/ 3044777 h 3044777"/>
              <a:gd name="connsiteX3" fmla="*/ 0 w 7410216"/>
              <a:gd name="connsiteY3" fmla="*/ 1856927 h 3044777"/>
              <a:gd name="connsiteX4" fmla="*/ 2169895 w 7410216"/>
              <a:gd name="connsiteY4" fmla="*/ 0 h 3044777"/>
              <a:gd name="connsiteX0" fmla="*/ 3652432 w 8892753"/>
              <a:gd name="connsiteY0" fmla="*/ 0 h 3104245"/>
              <a:gd name="connsiteX1" fmla="*/ 8892753 w 8892753"/>
              <a:gd name="connsiteY1" fmla="*/ 1212315 h 3104245"/>
              <a:gd name="connsiteX2" fmla="*/ 6723794 w 8892753"/>
              <a:gd name="connsiteY2" fmla="*/ 3044777 h 3104245"/>
              <a:gd name="connsiteX3" fmla="*/ 0 w 8892753"/>
              <a:gd name="connsiteY3" fmla="*/ 3104245 h 3104245"/>
              <a:gd name="connsiteX4" fmla="*/ 3652432 w 8892753"/>
              <a:gd name="connsiteY4" fmla="*/ 0 h 3104245"/>
              <a:gd name="connsiteX0" fmla="*/ 3652432 w 8892753"/>
              <a:gd name="connsiteY0" fmla="*/ 0 h 4300941"/>
              <a:gd name="connsiteX1" fmla="*/ 8892753 w 8892753"/>
              <a:gd name="connsiteY1" fmla="*/ 1212315 h 4300941"/>
              <a:gd name="connsiteX2" fmla="*/ 5265429 w 8892753"/>
              <a:gd name="connsiteY2" fmla="*/ 4300941 h 4300941"/>
              <a:gd name="connsiteX3" fmla="*/ 0 w 8892753"/>
              <a:gd name="connsiteY3" fmla="*/ 3104245 h 4300941"/>
              <a:gd name="connsiteX4" fmla="*/ 3652432 w 8892753"/>
              <a:gd name="connsiteY4" fmla="*/ 0 h 430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2753" h="4300941">
                <a:moveTo>
                  <a:pt x="3652432" y="0"/>
                </a:moveTo>
                <a:lnTo>
                  <a:pt x="8892753" y="1212315"/>
                </a:lnTo>
                <a:lnTo>
                  <a:pt x="5265429" y="4300941"/>
                </a:lnTo>
                <a:lnTo>
                  <a:pt x="0" y="3104245"/>
                </a:lnTo>
                <a:lnTo>
                  <a:pt x="3652432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Виноска: лінія з границею та рискою 83">
                <a:extLst>
                  <a:ext uri="{FF2B5EF4-FFF2-40B4-BE49-F238E27FC236}">
                    <a16:creationId xmlns:a16="http://schemas.microsoft.com/office/drawing/2014/main" id="{AF8742C6-F2EF-4B3B-B7EC-17A43226C436}"/>
                  </a:ext>
                </a:extLst>
              </p:cNvPr>
              <p:cNvSpPr/>
              <p:nvPr/>
            </p:nvSpPr>
            <p:spPr>
              <a:xfrm>
                <a:off x="5185329" y="1971076"/>
                <a:ext cx="3551854" cy="863406"/>
              </a:xfrm>
              <a:prstGeom prst="accentBorderCallout1">
                <a:avLst>
                  <a:gd name="adj1" fmla="val 53826"/>
                  <a:gd name="adj2" fmla="val -2733"/>
                  <a:gd name="adj3" fmla="val 144448"/>
                  <a:gd name="adj4" fmla="val -37133"/>
                </a:avLst>
              </a:prstGeom>
              <a:solidFill>
                <a:srgbClr val="633537"/>
              </a:solidFill>
              <a:ln>
                <a:solidFill>
                  <a:srgbClr val="6335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Слід січної площини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площині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Виноска: лінія з границею та рискою 83">
                <a:extLst>
                  <a:ext uri="{FF2B5EF4-FFF2-40B4-BE49-F238E27FC236}">
                    <a16:creationId xmlns:a16="http://schemas.microsoft.com/office/drawing/2014/main" id="{AF8742C6-F2EF-4B3B-B7EC-17A43226C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329" y="1971076"/>
                <a:ext cx="3551854" cy="863406"/>
              </a:xfrm>
              <a:prstGeom prst="accentBorderCallout1">
                <a:avLst>
                  <a:gd name="adj1" fmla="val 53826"/>
                  <a:gd name="adj2" fmla="val -2733"/>
                  <a:gd name="adj3" fmla="val 144448"/>
                  <a:gd name="adj4" fmla="val -37133"/>
                </a:avLst>
              </a:prstGeom>
              <a:blipFill>
                <a:blip r:embed="rId4"/>
                <a:stretch>
                  <a:fillRect r="-2372"/>
                </a:stretch>
              </a:blipFill>
              <a:ln>
                <a:solidFill>
                  <a:srgbClr val="633537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A897E6FD-E4B9-4B0A-B5B1-280FD3DE8DD1}"/>
              </a:ext>
            </a:extLst>
          </p:cNvPr>
          <p:cNvCxnSpPr>
            <a:cxnSpLocks/>
          </p:cNvCxnSpPr>
          <p:nvPr/>
        </p:nvCxnSpPr>
        <p:spPr>
          <a:xfrm flipV="1">
            <a:off x="1177758" y="3078822"/>
            <a:ext cx="3299260" cy="684731"/>
          </a:xfrm>
          <a:prstGeom prst="line">
            <a:avLst/>
          </a:prstGeom>
          <a:ln w="57150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EE5741B2-4FE2-4BE9-9C21-CAA0194D1B95}"/>
              </a:ext>
            </a:extLst>
          </p:cNvPr>
          <p:cNvCxnSpPr>
            <a:cxnSpLocks/>
          </p:cNvCxnSpPr>
          <p:nvPr/>
        </p:nvCxnSpPr>
        <p:spPr>
          <a:xfrm flipV="1">
            <a:off x="736843" y="2176402"/>
            <a:ext cx="979859" cy="2856755"/>
          </a:xfrm>
          <a:prstGeom prst="line">
            <a:avLst/>
          </a:prstGeom>
          <a:ln w="57150" cap="rnd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61B7E219-601C-4A6A-A4AD-077FD9210F7F}"/>
              </a:ext>
            </a:extLst>
          </p:cNvPr>
          <p:cNvCxnSpPr>
            <a:cxnSpLocks/>
          </p:cNvCxnSpPr>
          <p:nvPr/>
        </p:nvCxnSpPr>
        <p:spPr>
          <a:xfrm flipV="1">
            <a:off x="4036151" y="1500259"/>
            <a:ext cx="978459" cy="2852666"/>
          </a:xfrm>
          <a:prstGeom prst="line">
            <a:avLst/>
          </a:prstGeom>
          <a:ln w="57150" cap="rnd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8A94132A-E338-4322-AE5F-B15C32848AB7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247502" y="3048142"/>
            <a:ext cx="2302810" cy="1779216"/>
          </a:xfrm>
          <a:prstGeom prst="line">
            <a:avLst/>
          </a:prstGeom>
          <a:ln w="57150" cap="rnd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FB4FBB29-8E3B-4872-AE87-178726A5E916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561965" y="2361008"/>
            <a:ext cx="2292300" cy="1773586"/>
          </a:xfrm>
          <a:prstGeom prst="line">
            <a:avLst/>
          </a:prstGeom>
          <a:ln w="57150" cap="rnd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E2A55B16-D13A-4B22-8E55-2C9B067F0255}"/>
              </a:ext>
            </a:extLst>
          </p:cNvPr>
          <p:cNvCxnSpPr>
            <a:cxnSpLocks/>
            <a:stCxn id="8" idx="0"/>
            <a:endCxn id="8" idx="1"/>
          </p:cNvCxnSpPr>
          <p:nvPr/>
        </p:nvCxnSpPr>
        <p:spPr>
          <a:xfrm flipV="1">
            <a:off x="2550312" y="4134594"/>
            <a:ext cx="3303953" cy="696179"/>
          </a:xfrm>
          <a:prstGeom prst="line">
            <a:avLst/>
          </a:prstGeom>
          <a:ln w="57150" cap="rnd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E75EFB46-D0EA-48A9-AAF3-A73AB1A7A3F9}"/>
              </a:ext>
            </a:extLst>
          </p:cNvPr>
          <p:cNvCxnSpPr>
            <a:cxnSpLocks/>
          </p:cNvCxnSpPr>
          <p:nvPr/>
        </p:nvCxnSpPr>
        <p:spPr>
          <a:xfrm flipV="1">
            <a:off x="1706500" y="1495325"/>
            <a:ext cx="3319344" cy="688895"/>
          </a:xfrm>
          <a:prstGeom prst="line">
            <a:avLst/>
          </a:prstGeom>
          <a:ln w="57150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98CF8290-724F-459E-9788-4046DDA3463B}"/>
              </a:ext>
            </a:extLst>
          </p:cNvPr>
          <p:cNvCxnSpPr>
            <a:cxnSpLocks/>
            <a:stCxn id="8" idx="3"/>
            <a:endCxn id="8" idx="2"/>
          </p:cNvCxnSpPr>
          <p:nvPr/>
        </p:nvCxnSpPr>
        <p:spPr>
          <a:xfrm flipV="1">
            <a:off x="247502" y="2360932"/>
            <a:ext cx="3319783" cy="687210"/>
          </a:xfrm>
          <a:prstGeom prst="line">
            <a:avLst/>
          </a:prstGeom>
          <a:ln w="57150" cap="rnd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9BEA75E6-BAB0-4DA9-B562-0CD90A280D31}"/>
              </a:ext>
            </a:extLst>
          </p:cNvPr>
          <p:cNvCxnSpPr>
            <a:cxnSpLocks/>
          </p:cNvCxnSpPr>
          <p:nvPr/>
        </p:nvCxnSpPr>
        <p:spPr>
          <a:xfrm flipV="1">
            <a:off x="748554" y="4353035"/>
            <a:ext cx="3272004" cy="679071"/>
          </a:xfrm>
          <a:prstGeom prst="line">
            <a:avLst/>
          </a:prstGeom>
          <a:ln w="57150" cap="rnd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9DB9F30-1664-4B0B-9A16-55AE0FCA2744}"/>
                  </a:ext>
                </a:extLst>
              </p:cNvPr>
              <p:cNvSpPr txBox="1"/>
              <p:nvPr/>
            </p:nvSpPr>
            <p:spPr>
              <a:xfrm>
                <a:off x="657173" y="2882438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9DB9F30-1664-4B0B-9A16-55AE0FCA2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73" y="2882438"/>
                <a:ext cx="341859" cy="5391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6EA1B4C-830B-452B-8408-2319600D1F91}"/>
                  </a:ext>
                </a:extLst>
              </p:cNvPr>
              <p:cNvSpPr txBox="1"/>
              <p:nvPr/>
            </p:nvSpPr>
            <p:spPr>
              <a:xfrm>
                <a:off x="4306088" y="1566563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6EA1B4C-830B-452B-8408-2319600D1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88" y="1566563"/>
                <a:ext cx="341859" cy="5391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угольник 7">
            <a:extLst>
              <a:ext uri="{FF2B5EF4-FFF2-40B4-BE49-F238E27FC236}">
                <a16:creationId xmlns:a16="http://schemas.microsoft.com/office/drawing/2014/main" id="{039AB050-DA7B-41CA-9B36-B2A48DC332FB}"/>
              </a:ext>
            </a:extLst>
          </p:cNvPr>
          <p:cNvSpPr/>
          <p:nvPr/>
        </p:nvSpPr>
        <p:spPr>
          <a:xfrm>
            <a:off x="5715000" y="5704259"/>
            <a:ext cx="546288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буде слідом січної площини на прямій?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Прямокутник 31">
            <a:extLst>
              <a:ext uri="{FF2B5EF4-FFF2-40B4-BE49-F238E27FC236}">
                <a16:creationId xmlns:a16="http://schemas.microsoft.com/office/drawing/2014/main" id="{789A50C9-C334-4F51-8E3D-9755FB01FD7E}"/>
              </a:ext>
            </a:extLst>
          </p:cNvPr>
          <p:cNvSpPr/>
          <p:nvPr/>
        </p:nvSpPr>
        <p:spPr>
          <a:xfrm>
            <a:off x="7240584" y="3153150"/>
            <a:ext cx="4283009" cy="3562730"/>
          </a:xfrm>
          <a:custGeom>
            <a:avLst/>
            <a:gdLst>
              <a:gd name="connsiteX0" fmla="*/ 0 w 6085539"/>
              <a:gd name="connsiteY0" fmla="*/ 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0 w 6085539"/>
              <a:gd name="connsiteY4" fmla="*/ 0 h 2802007"/>
              <a:gd name="connsiteX0" fmla="*/ 857250 w 6085539"/>
              <a:gd name="connsiteY0" fmla="*/ 120015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857250 w 6085539"/>
              <a:gd name="connsiteY4" fmla="*/ 1200150 h 2802007"/>
              <a:gd name="connsiteX0" fmla="*/ 863600 w 6091889"/>
              <a:gd name="connsiteY0" fmla="*/ 1200150 h 3970407"/>
              <a:gd name="connsiteX1" fmla="*/ 6091889 w 6091889"/>
              <a:gd name="connsiteY1" fmla="*/ 0 h 3970407"/>
              <a:gd name="connsiteX2" fmla="*/ 6091889 w 6091889"/>
              <a:gd name="connsiteY2" fmla="*/ 2802007 h 3970407"/>
              <a:gd name="connsiteX3" fmla="*/ 0 w 6091889"/>
              <a:gd name="connsiteY3" fmla="*/ 3970407 h 3970407"/>
              <a:gd name="connsiteX4" fmla="*/ 863600 w 609188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6098239 w 6098239"/>
              <a:gd name="connsiteY2" fmla="*/ 280200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5240989 w 6098239"/>
              <a:gd name="connsiteY2" fmla="*/ 275755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1564889 w 6793178"/>
              <a:gd name="connsiteY0" fmla="*/ 1200150 h 6204080"/>
              <a:gd name="connsiteX1" fmla="*/ 6793178 w 6793178"/>
              <a:gd name="connsiteY1" fmla="*/ 0 h 6204080"/>
              <a:gd name="connsiteX2" fmla="*/ 5935928 w 6793178"/>
              <a:gd name="connsiteY2" fmla="*/ 2757557 h 6204080"/>
              <a:gd name="connsiteX3" fmla="*/ 0 w 6793178"/>
              <a:gd name="connsiteY3" fmla="*/ 6204080 h 6204080"/>
              <a:gd name="connsiteX4" fmla="*/ 1564889 w 6793178"/>
              <a:gd name="connsiteY4" fmla="*/ 1200150 h 6204080"/>
              <a:gd name="connsiteX0" fmla="*/ 1564889 w 6793178"/>
              <a:gd name="connsiteY0" fmla="*/ 1200150 h 6204080"/>
              <a:gd name="connsiteX1" fmla="*/ 6793178 w 6793178"/>
              <a:gd name="connsiteY1" fmla="*/ 0 h 6204080"/>
              <a:gd name="connsiteX2" fmla="*/ 5261132 w 6793178"/>
              <a:gd name="connsiteY2" fmla="*/ 4980173 h 6204080"/>
              <a:gd name="connsiteX3" fmla="*/ 0 w 6793178"/>
              <a:gd name="connsiteY3" fmla="*/ 6204080 h 6204080"/>
              <a:gd name="connsiteX4" fmla="*/ 1564889 w 6793178"/>
              <a:gd name="connsiteY4" fmla="*/ 1200150 h 62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178" h="6204080">
                <a:moveTo>
                  <a:pt x="1564889" y="1200150"/>
                </a:moveTo>
                <a:lnTo>
                  <a:pt x="6793178" y="0"/>
                </a:lnTo>
                <a:lnTo>
                  <a:pt x="5261132" y="4980173"/>
                </a:lnTo>
                <a:lnTo>
                  <a:pt x="0" y="6204080"/>
                </a:lnTo>
                <a:lnTo>
                  <a:pt x="1564889" y="120015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50B08226-2D44-49D8-A89D-B37ADD221584}"/>
              </a:ext>
            </a:extLst>
          </p:cNvPr>
          <p:cNvCxnSpPr>
            <a:cxnSpLocks/>
          </p:cNvCxnSpPr>
          <p:nvPr/>
        </p:nvCxnSpPr>
        <p:spPr>
          <a:xfrm flipV="1">
            <a:off x="7245826" y="3829296"/>
            <a:ext cx="979859" cy="2856755"/>
          </a:xfrm>
          <a:prstGeom prst="line">
            <a:avLst/>
          </a:prstGeom>
          <a:ln w="57150" cap="rnd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24AA0F84-7128-44FB-AEE9-5B81F4EFDD6B}"/>
              </a:ext>
            </a:extLst>
          </p:cNvPr>
          <p:cNvCxnSpPr>
            <a:cxnSpLocks/>
          </p:cNvCxnSpPr>
          <p:nvPr/>
        </p:nvCxnSpPr>
        <p:spPr>
          <a:xfrm flipV="1">
            <a:off x="10545134" y="3153153"/>
            <a:ext cx="978459" cy="2852666"/>
          </a:xfrm>
          <a:prstGeom prst="line">
            <a:avLst/>
          </a:prstGeom>
          <a:ln w="57150" cap="rnd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AB10F7DC-D2C5-4D6B-AA49-8F7A51140C49}"/>
              </a:ext>
            </a:extLst>
          </p:cNvPr>
          <p:cNvCxnSpPr>
            <a:cxnSpLocks/>
          </p:cNvCxnSpPr>
          <p:nvPr/>
        </p:nvCxnSpPr>
        <p:spPr>
          <a:xfrm flipV="1">
            <a:off x="8215483" y="3148219"/>
            <a:ext cx="3319344" cy="688895"/>
          </a:xfrm>
          <a:prstGeom prst="line">
            <a:avLst/>
          </a:prstGeom>
          <a:ln w="57150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3676C073-78E6-42C7-A20D-5DCF50A4F43D}"/>
              </a:ext>
            </a:extLst>
          </p:cNvPr>
          <p:cNvCxnSpPr>
            <a:cxnSpLocks/>
          </p:cNvCxnSpPr>
          <p:nvPr/>
        </p:nvCxnSpPr>
        <p:spPr>
          <a:xfrm flipV="1">
            <a:off x="7257537" y="6005929"/>
            <a:ext cx="3272004" cy="679071"/>
          </a:xfrm>
          <a:prstGeom prst="line">
            <a:avLst/>
          </a:prstGeom>
          <a:ln w="57150" cap="rnd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A34DA47-94A5-4C33-98E0-1555A1D7CE4E}"/>
                  </a:ext>
                </a:extLst>
              </p:cNvPr>
              <p:cNvSpPr txBox="1"/>
              <p:nvPr/>
            </p:nvSpPr>
            <p:spPr>
              <a:xfrm>
                <a:off x="10863433" y="3247801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A34DA47-94A5-4C33-98E0-1555A1D7C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433" y="3247801"/>
                <a:ext cx="341859" cy="5391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4E93E818-51EB-4604-9DE3-50B279E73D88}"/>
              </a:ext>
            </a:extLst>
          </p:cNvPr>
          <p:cNvCxnSpPr>
            <a:cxnSpLocks/>
          </p:cNvCxnSpPr>
          <p:nvPr/>
        </p:nvCxnSpPr>
        <p:spPr>
          <a:xfrm>
            <a:off x="9504947" y="4805414"/>
            <a:ext cx="1938499" cy="36229"/>
          </a:xfrm>
          <a:prstGeom prst="line">
            <a:avLst/>
          </a:prstGeom>
          <a:ln w="57150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B5FB2D6D-DFB0-4418-BA17-1F29F0DBC85B}"/>
              </a:ext>
            </a:extLst>
          </p:cNvPr>
          <p:cNvCxnSpPr>
            <a:cxnSpLocks/>
          </p:cNvCxnSpPr>
          <p:nvPr/>
        </p:nvCxnSpPr>
        <p:spPr>
          <a:xfrm>
            <a:off x="6743283" y="4781234"/>
            <a:ext cx="1174162" cy="21944"/>
          </a:xfrm>
          <a:prstGeom prst="line">
            <a:avLst/>
          </a:prstGeom>
          <a:ln w="57150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Виноска: лінія з границею та рискою 107">
                <a:extLst>
                  <a:ext uri="{FF2B5EF4-FFF2-40B4-BE49-F238E27FC236}">
                    <a16:creationId xmlns:a16="http://schemas.microsoft.com/office/drawing/2014/main" id="{A9BF08C5-0FF3-4755-B552-A3038A7B5AE7}"/>
                  </a:ext>
                </a:extLst>
              </p:cNvPr>
              <p:cNvSpPr/>
              <p:nvPr/>
            </p:nvSpPr>
            <p:spPr>
              <a:xfrm flipH="1">
                <a:off x="3741253" y="5344517"/>
                <a:ext cx="3551854" cy="863406"/>
              </a:xfrm>
              <a:prstGeom prst="accentBorderCallout1">
                <a:avLst>
                  <a:gd name="adj1" fmla="val 49271"/>
                  <a:gd name="adj2" fmla="val -2456"/>
                  <a:gd name="adj3" fmla="val -61267"/>
                  <a:gd name="adj4" fmla="val -60824"/>
                </a:avLst>
              </a:prstGeom>
              <a:solidFill>
                <a:srgbClr val="633537"/>
              </a:solidFill>
              <a:ln>
                <a:solidFill>
                  <a:srgbClr val="6335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Слід січної площини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прямій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Виноска: лінія з границею та рискою 107">
                <a:extLst>
                  <a:ext uri="{FF2B5EF4-FFF2-40B4-BE49-F238E27FC236}">
                    <a16:creationId xmlns:a16="http://schemas.microsoft.com/office/drawing/2014/main" id="{A9BF08C5-0FF3-4755-B552-A3038A7B5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41253" y="5344517"/>
                <a:ext cx="3551854" cy="863406"/>
              </a:xfrm>
              <a:prstGeom prst="accentBorderCallout1">
                <a:avLst>
                  <a:gd name="adj1" fmla="val 49271"/>
                  <a:gd name="adj2" fmla="val -2456"/>
                  <a:gd name="adj3" fmla="val -61267"/>
                  <a:gd name="adj4" fmla="val -60824"/>
                </a:avLst>
              </a:prstGeom>
              <a:blipFill>
                <a:blip r:embed="rId8"/>
                <a:stretch>
                  <a:fillRect l="-640" b="-4641"/>
                </a:stretch>
              </a:blipFill>
              <a:ln>
                <a:solidFill>
                  <a:srgbClr val="633537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Овал 106">
            <a:extLst>
              <a:ext uri="{FF2B5EF4-FFF2-40B4-BE49-F238E27FC236}">
                <a16:creationId xmlns:a16="http://schemas.microsoft.com/office/drawing/2014/main" id="{5CC6256B-D82E-43A5-B589-FA27A53F04FA}"/>
              </a:ext>
            </a:extLst>
          </p:cNvPr>
          <p:cNvSpPr/>
          <p:nvPr/>
        </p:nvSpPr>
        <p:spPr>
          <a:xfrm>
            <a:off x="9382088" y="4730735"/>
            <a:ext cx="144885" cy="144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DBA71B6-62EB-49F8-B0A3-A671BFCC0C6B}"/>
                  </a:ext>
                </a:extLst>
              </p:cNvPr>
              <p:cNvSpPr txBox="1"/>
              <p:nvPr/>
            </p:nvSpPr>
            <p:spPr>
              <a:xfrm>
                <a:off x="11052557" y="4380060"/>
                <a:ext cx="341859" cy="5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DBA71B6-62EB-49F8-B0A3-A671BFCC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557" y="4380060"/>
                <a:ext cx="341859" cy="539129"/>
              </a:xfrm>
              <a:prstGeom prst="rect">
                <a:avLst/>
              </a:prstGeom>
              <a:blipFill>
                <a:blip r:embed="rId9"/>
                <a:stretch>
                  <a:fillRect r="-232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57331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5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125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5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" grpId="0"/>
      <p:bldP spid="5" grpId="0" animBg="1"/>
      <p:bldP spid="5" grpId="1" animBg="1"/>
      <p:bldP spid="7" grpId="0" animBg="1"/>
      <p:bldP spid="8" grpId="0" animBg="1"/>
      <p:bldP spid="84" grpId="0" animBg="1"/>
      <p:bldP spid="82" grpId="0"/>
      <p:bldP spid="83" grpId="0"/>
      <p:bldP spid="85" grpId="0" animBg="1"/>
      <p:bldP spid="85" grpId="1" animBg="1"/>
      <p:bldP spid="86" grpId="0" animBg="1"/>
      <p:bldP spid="92" grpId="0"/>
      <p:bldP spid="108" grpId="0" animBg="1"/>
      <p:bldP spid="107" grpId="0" animBg="1"/>
      <p:bldP spid="107" grpId="1" animBg="1"/>
      <p:bldP spid="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кутник 76">
            <a:extLst>
              <a:ext uri="{FF2B5EF4-FFF2-40B4-BE49-F238E27FC236}">
                <a16:creationId xmlns:a16="http://schemas.microsoft.com/office/drawing/2014/main" id="{D2BD264D-DA6E-4869-8D7E-462A2BBFEDBD}"/>
              </a:ext>
            </a:extLst>
          </p:cNvPr>
          <p:cNvSpPr/>
          <p:nvPr/>
        </p:nvSpPr>
        <p:spPr>
          <a:xfrm>
            <a:off x="1980216" y="2301911"/>
            <a:ext cx="2517951" cy="2566314"/>
          </a:xfrm>
          <a:custGeom>
            <a:avLst/>
            <a:gdLst>
              <a:gd name="connsiteX0" fmla="*/ 0 w 2481121"/>
              <a:gd name="connsiteY0" fmla="*/ 0 h 2506624"/>
              <a:gd name="connsiteX1" fmla="*/ 2481121 w 2481121"/>
              <a:gd name="connsiteY1" fmla="*/ 0 h 2506624"/>
              <a:gd name="connsiteX2" fmla="*/ 2481121 w 2481121"/>
              <a:gd name="connsiteY2" fmla="*/ 2506624 h 2506624"/>
              <a:gd name="connsiteX3" fmla="*/ 0 w 2481121"/>
              <a:gd name="connsiteY3" fmla="*/ 2506624 h 2506624"/>
              <a:gd name="connsiteX4" fmla="*/ 0 w 2481121"/>
              <a:gd name="connsiteY4" fmla="*/ 0 h 2506624"/>
              <a:gd name="connsiteX0" fmla="*/ 0 w 2481121"/>
              <a:gd name="connsiteY0" fmla="*/ 0 h 2506624"/>
              <a:gd name="connsiteX1" fmla="*/ 2366821 w 2481121"/>
              <a:gd name="connsiteY1" fmla="*/ 920750 h 2506624"/>
              <a:gd name="connsiteX2" fmla="*/ 2481121 w 2481121"/>
              <a:gd name="connsiteY2" fmla="*/ 2506624 h 2506624"/>
              <a:gd name="connsiteX3" fmla="*/ 0 w 2481121"/>
              <a:gd name="connsiteY3" fmla="*/ 2506624 h 2506624"/>
              <a:gd name="connsiteX4" fmla="*/ 0 w 2481121"/>
              <a:gd name="connsiteY4" fmla="*/ 0 h 2506624"/>
              <a:gd name="connsiteX0" fmla="*/ 107950 w 2589071"/>
              <a:gd name="connsiteY0" fmla="*/ 0 h 2551074"/>
              <a:gd name="connsiteX1" fmla="*/ 2474771 w 2589071"/>
              <a:gd name="connsiteY1" fmla="*/ 920750 h 2551074"/>
              <a:gd name="connsiteX2" fmla="*/ 2589071 w 2589071"/>
              <a:gd name="connsiteY2" fmla="*/ 2506624 h 2551074"/>
              <a:gd name="connsiteX3" fmla="*/ 0 w 2589071"/>
              <a:gd name="connsiteY3" fmla="*/ 2551074 h 2551074"/>
              <a:gd name="connsiteX4" fmla="*/ 107950 w 2589071"/>
              <a:gd name="connsiteY4" fmla="*/ 0 h 2551074"/>
              <a:gd name="connsiteX0" fmla="*/ 107950 w 2533191"/>
              <a:gd name="connsiteY0" fmla="*/ 0 h 2551074"/>
              <a:gd name="connsiteX1" fmla="*/ 2474771 w 2533191"/>
              <a:gd name="connsiteY1" fmla="*/ 920750 h 2551074"/>
              <a:gd name="connsiteX2" fmla="*/ 2533191 w 2533191"/>
              <a:gd name="connsiteY2" fmla="*/ 1810664 h 2551074"/>
              <a:gd name="connsiteX3" fmla="*/ 0 w 2533191"/>
              <a:gd name="connsiteY3" fmla="*/ 2551074 h 2551074"/>
              <a:gd name="connsiteX4" fmla="*/ 107950 w 2533191"/>
              <a:gd name="connsiteY4" fmla="*/ 0 h 2551074"/>
              <a:gd name="connsiteX0" fmla="*/ 92710 w 2517951"/>
              <a:gd name="connsiteY0" fmla="*/ 0 h 2566314"/>
              <a:gd name="connsiteX1" fmla="*/ 2459531 w 2517951"/>
              <a:gd name="connsiteY1" fmla="*/ 920750 h 2566314"/>
              <a:gd name="connsiteX2" fmla="*/ 2517951 w 2517951"/>
              <a:gd name="connsiteY2" fmla="*/ 1810664 h 2566314"/>
              <a:gd name="connsiteX3" fmla="*/ 0 w 2517951"/>
              <a:gd name="connsiteY3" fmla="*/ 2566314 h 2566314"/>
              <a:gd name="connsiteX4" fmla="*/ 92710 w 2517951"/>
              <a:gd name="connsiteY4" fmla="*/ 0 h 256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951" h="2566314">
                <a:moveTo>
                  <a:pt x="92710" y="0"/>
                </a:moveTo>
                <a:lnTo>
                  <a:pt x="2459531" y="920750"/>
                </a:lnTo>
                <a:lnTo>
                  <a:pt x="2517951" y="1810664"/>
                </a:lnTo>
                <a:lnTo>
                  <a:pt x="0" y="2566314"/>
                </a:lnTo>
                <a:lnTo>
                  <a:pt x="9271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Рівнобедрений трикутник 49">
            <a:extLst>
              <a:ext uri="{FF2B5EF4-FFF2-40B4-BE49-F238E27FC236}">
                <a16:creationId xmlns:a16="http://schemas.microsoft.com/office/drawing/2014/main" id="{22F6D123-5856-4707-953E-C97E0131E145}"/>
              </a:ext>
            </a:extLst>
          </p:cNvPr>
          <p:cNvSpPr/>
          <p:nvPr/>
        </p:nvSpPr>
        <p:spPr>
          <a:xfrm>
            <a:off x="1227329" y="3664610"/>
            <a:ext cx="5138421" cy="2680323"/>
          </a:xfrm>
          <a:custGeom>
            <a:avLst/>
            <a:gdLst>
              <a:gd name="connsiteX0" fmla="*/ 0 w 3855855"/>
              <a:gd name="connsiteY0" fmla="*/ 958470 h 958470"/>
              <a:gd name="connsiteX1" fmla="*/ 3855855 w 3855855"/>
              <a:gd name="connsiteY1" fmla="*/ 0 h 958470"/>
              <a:gd name="connsiteX2" fmla="*/ 3855855 w 3855855"/>
              <a:gd name="connsiteY2" fmla="*/ 958470 h 958470"/>
              <a:gd name="connsiteX3" fmla="*/ 0 w 3855855"/>
              <a:gd name="connsiteY3" fmla="*/ 958470 h 958470"/>
              <a:gd name="connsiteX0" fmla="*/ 0 w 4455295"/>
              <a:gd name="connsiteY0" fmla="*/ 745110 h 745110"/>
              <a:gd name="connsiteX1" fmla="*/ 4455295 w 4455295"/>
              <a:gd name="connsiteY1" fmla="*/ 0 h 745110"/>
              <a:gd name="connsiteX2" fmla="*/ 3855855 w 4455295"/>
              <a:gd name="connsiteY2" fmla="*/ 745110 h 745110"/>
              <a:gd name="connsiteX3" fmla="*/ 0 w 4455295"/>
              <a:gd name="connsiteY3" fmla="*/ 745110 h 745110"/>
              <a:gd name="connsiteX0" fmla="*/ 0 w 4455295"/>
              <a:gd name="connsiteY0" fmla="*/ 745110 h 1491870"/>
              <a:gd name="connsiteX1" fmla="*/ 4455295 w 4455295"/>
              <a:gd name="connsiteY1" fmla="*/ 0 h 1491870"/>
              <a:gd name="connsiteX2" fmla="*/ 1041535 w 4455295"/>
              <a:gd name="connsiteY2" fmla="*/ 1491870 h 1491870"/>
              <a:gd name="connsiteX3" fmla="*/ 0 w 4455295"/>
              <a:gd name="connsiteY3" fmla="*/ 745110 h 1491870"/>
              <a:gd name="connsiteX0" fmla="*/ 0 w 4521335"/>
              <a:gd name="connsiteY0" fmla="*/ 440310 h 1491870"/>
              <a:gd name="connsiteX1" fmla="*/ 4521335 w 4521335"/>
              <a:gd name="connsiteY1" fmla="*/ 0 h 1491870"/>
              <a:gd name="connsiteX2" fmla="*/ 1107575 w 4521335"/>
              <a:gd name="connsiteY2" fmla="*/ 1491870 h 1491870"/>
              <a:gd name="connsiteX3" fmla="*/ 0 w 4521335"/>
              <a:gd name="connsiteY3" fmla="*/ 440310 h 1491870"/>
              <a:gd name="connsiteX0" fmla="*/ 0 w 4541655"/>
              <a:gd name="connsiteY0" fmla="*/ 425070 h 1476630"/>
              <a:gd name="connsiteX1" fmla="*/ 4541655 w 4541655"/>
              <a:gd name="connsiteY1" fmla="*/ 0 h 1476630"/>
              <a:gd name="connsiteX2" fmla="*/ 1107575 w 4541655"/>
              <a:gd name="connsiteY2" fmla="*/ 1476630 h 1476630"/>
              <a:gd name="connsiteX3" fmla="*/ 0 w 4541655"/>
              <a:gd name="connsiteY3" fmla="*/ 425070 h 1476630"/>
              <a:gd name="connsiteX0" fmla="*/ 0 w 4541655"/>
              <a:gd name="connsiteY0" fmla="*/ 425070 h 1486790"/>
              <a:gd name="connsiteX1" fmla="*/ 4541655 w 4541655"/>
              <a:gd name="connsiteY1" fmla="*/ 0 h 1486790"/>
              <a:gd name="connsiteX2" fmla="*/ 1117735 w 4541655"/>
              <a:gd name="connsiteY2" fmla="*/ 1486790 h 1486790"/>
              <a:gd name="connsiteX3" fmla="*/ 0 w 4541655"/>
              <a:gd name="connsiteY3" fmla="*/ 425070 h 1486790"/>
              <a:gd name="connsiteX0" fmla="*/ 0 w 4541655"/>
              <a:gd name="connsiteY0" fmla="*/ 425070 h 2333814"/>
              <a:gd name="connsiteX1" fmla="*/ 4541655 w 4541655"/>
              <a:gd name="connsiteY1" fmla="*/ 0 h 2333814"/>
              <a:gd name="connsiteX2" fmla="*/ 655723 w 4541655"/>
              <a:gd name="connsiteY2" fmla="*/ 2333814 h 2333814"/>
              <a:gd name="connsiteX3" fmla="*/ 0 w 4541655"/>
              <a:gd name="connsiteY3" fmla="*/ 425070 h 2333814"/>
              <a:gd name="connsiteX0" fmla="*/ 0 w 4541655"/>
              <a:gd name="connsiteY0" fmla="*/ 425070 h 2622571"/>
              <a:gd name="connsiteX1" fmla="*/ 4541655 w 4541655"/>
              <a:gd name="connsiteY1" fmla="*/ 0 h 2622571"/>
              <a:gd name="connsiteX2" fmla="*/ 492093 w 4541655"/>
              <a:gd name="connsiteY2" fmla="*/ 2622571 h 2622571"/>
              <a:gd name="connsiteX3" fmla="*/ 0 w 4541655"/>
              <a:gd name="connsiteY3" fmla="*/ 425070 h 2622571"/>
              <a:gd name="connsiteX0" fmla="*/ 0 w 4541655"/>
              <a:gd name="connsiteY0" fmla="*/ 425070 h 2622571"/>
              <a:gd name="connsiteX1" fmla="*/ 4541655 w 4541655"/>
              <a:gd name="connsiteY1" fmla="*/ 0 h 2622571"/>
              <a:gd name="connsiteX2" fmla="*/ 549845 w 4541655"/>
              <a:gd name="connsiteY2" fmla="*/ 2622571 h 2622571"/>
              <a:gd name="connsiteX3" fmla="*/ 0 w 4541655"/>
              <a:gd name="connsiteY3" fmla="*/ 425070 h 2622571"/>
              <a:gd name="connsiteX0" fmla="*/ 0 w 5138421"/>
              <a:gd name="connsiteY0" fmla="*/ 482822 h 2680323"/>
              <a:gd name="connsiteX1" fmla="*/ 5138421 w 5138421"/>
              <a:gd name="connsiteY1" fmla="*/ 0 h 2680323"/>
              <a:gd name="connsiteX2" fmla="*/ 549845 w 5138421"/>
              <a:gd name="connsiteY2" fmla="*/ 2680323 h 2680323"/>
              <a:gd name="connsiteX3" fmla="*/ 0 w 5138421"/>
              <a:gd name="connsiteY3" fmla="*/ 482822 h 268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8421" h="2680323">
                <a:moveTo>
                  <a:pt x="0" y="482822"/>
                </a:moveTo>
                <a:lnTo>
                  <a:pt x="5138421" y="0"/>
                </a:lnTo>
                <a:lnTo>
                  <a:pt x="549845" y="2680323"/>
                </a:lnTo>
                <a:lnTo>
                  <a:pt x="0" y="482822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">
                <a:extLst>
                  <a:ext uri="{FF2B5EF4-FFF2-40B4-BE49-F238E27FC236}">
                    <a16:creationId xmlns:a16="http://schemas.microsoft.com/office/drawing/2014/main" id="{B94D068B-7B54-4A87-A637-F2C9FE5B53F0}"/>
                  </a:ext>
                </a:extLst>
              </p:cNvPr>
              <p:cNvSpPr/>
              <p:nvPr/>
            </p:nvSpPr>
            <p:spPr>
              <a:xfrm>
                <a:off x="5715000" y="5704260"/>
                <a:ext cx="5462884" cy="83099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сполучити між собою точки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Прямоугольник 7">
                <a:extLst>
                  <a:ext uri="{FF2B5EF4-FFF2-40B4-BE49-F238E27FC236}">
                    <a16:creationId xmlns:a16="http://schemas.microsoft.com/office/drawing/2014/main" id="{B94D068B-7B54-4A87-A637-F2C9FE5B5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704260"/>
                <a:ext cx="5462884" cy="830997"/>
              </a:xfrm>
              <a:prstGeom prst="rect">
                <a:avLst/>
              </a:prstGeom>
              <a:blipFill>
                <a:blip r:embed="rId3"/>
                <a:stretch>
                  <a:fillRect t="-5882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>
                <a:extLst>
                  <a:ext uri="{FF2B5EF4-FFF2-40B4-BE49-F238E27FC236}">
                    <a16:creationId xmlns:a16="http://schemas.microsoft.com/office/drawing/2014/main" id="{4C1740C1-E139-459A-ABA1-4EEF6EF1E12E}"/>
                  </a:ext>
                </a:extLst>
              </p:cNvPr>
              <p:cNvSpPr/>
              <p:nvPr/>
            </p:nvSpPr>
            <p:spPr>
              <a:xfrm>
                <a:off x="5715000" y="5704259"/>
                <a:ext cx="5462884" cy="83099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сполучити між собою точки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𝑾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>
                <a:extLst>
                  <a:ext uri="{FF2B5EF4-FFF2-40B4-BE49-F238E27FC236}">
                    <a16:creationId xmlns:a16="http://schemas.microsoft.com/office/drawing/2014/main" id="{4C1740C1-E139-459A-ABA1-4EEF6EF1E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704259"/>
                <a:ext cx="5462884" cy="830997"/>
              </a:xfrm>
              <a:prstGeom prst="rect">
                <a:avLst/>
              </a:prstGeom>
              <a:blipFill>
                <a:blip r:embed="rId4"/>
                <a:stretch>
                  <a:fillRect t="-5882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">
                <a:extLst>
                  <a:ext uri="{FF2B5EF4-FFF2-40B4-BE49-F238E27FC236}">
                    <a16:creationId xmlns:a16="http://schemas.microsoft.com/office/drawing/2014/main" id="{166410C5-1224-4D5E-9635-A24A7031A403}"/>
                  </a:ext>
                </a:extLst>
              </p:cNvPr>
              <p:cNvSpPr/>
              <p:nvPr/>
            </p:nvSpPr>
            <p:spPr>
              <a:xfrm>
                <a:off x="5715000" y="5704259"/>
                <a:ext cx="5462884" cy="83099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можемо знайти слід січної площини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𝑵𝑬𝑾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площині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𝑯𝑨𝑻</m:t>
                    </m:r>
                  </m:oMath>
                </a14:m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8" name="Прямоугольник 7">
                <a:extLst>
                  <a:ext uri="{FF2B5EF4-FFF2-40B4-BE49-F238E27FC236}">
                    <a16:creationId xmlns:a16="http://schemas.microsoft.com/office/drawing/2014/main" id="{166410C5-1224-4D5E-9635-A24A7031A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704259"/>
                <a:ext cx="5462884" cy="830997"/>
              </a:xfrm>
              <a:prstGeom prst="rect">
                <a:avLst/>
              </a:prstGeom>
              <a:blipFill>
                <a:blip r:embed="rId5"/>
                <a:stretch>
                  <a:fillRect t="-5882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Рівнобедрений трикутник 30">
            <a:extLst>
              <a:ext uri="{FF2B5EF4-FFF2-40B4-BE49-F238E27FC236}">
                <a16:creationId xmlns:a16="http://schemas.microsoft.com/office/drawing/2014/main" id="{13D63C4C-5014-4A2C-AB7B-6B0EBACBD38A}"/>
              </a:ext>
            </a:extLst>
          </p:cNvPr>
          <p:cNvSpPr/>
          <p:nvPr/>
        </p:nvSpPr>
        <p:spPr>
          <a:xfrm>
            <a:off x="1242150" y="1667058"/>
            <a:ext cx="3963720" cy="2477261"/>
          </a:xfrm>
          <a:custGeom>
            <a:avLst/>
            <a:gdLst>
              <a:gd name="connsiteX0" fmla="*/ 0 w 1799640"/>
              <a:gd name="connsiteY0" fmla="*/ 2045461 h 2045461"/>
              <a:gd name="connsiteX1" fmla="*/ 899820 w 1799640"/>
              <a:gd name="connsiteY1" fmla="*/ 0 h 2045461"/>
              <a:gd name="connsiteX2" fmla="*/ 1799640 w 1799640"/>
              <a:gd name="connsiteY2" fmla="*/ 2045461 h 2045461"/>
              <a:gd name="connsiteX3" fmla="*/ 0 w 1799640"/>
              <a:gd name="connsiteY3" fmla="*/ 2045461 h 2045461"/>
              <a:gd name="connsiteX0" fmla="*/ 0 w 3735120"/>
              <a:gd name="connsiteY0" fmla="*/ 2045461 h 2136901"/>
              <a:gd name="connsiteX1" fmla="*/ 899820 w 3735120"/>
              <a:gd name="connsiteY1" fmla="*/ 0 h 2136901"/>
              <a:gd name="connsiteX2" fmla="*/ 3735120 w 3735120"/>
              <a:gd name="connsiteY2" fmla="*/ 2136901 h 2136901"/>
              <a:gd name="connsiteX3" fmla="*/ 0 w 3735120"/>
              <a:gd name="connsiteY3" fmla="*/ 2045461 h 2136901"/>
              <a:gd name="connsiteX0" fmla="*/ 0 w 3735120"/>
              <a:gd name="connsiteY0" fmla="*/ 2030221 h 2121661"/>
              <a:gd name="connsiteX1" fmla="*/ 884580 w 3735120"/>
              <a:gd name="connsiteY1" fmla="*/ 0 h 2121661"/>
              <a:gd name="connsiteX2" fmla="*/ 3735120 w 3735120"/>
              <a:gd name="connsiteY2" fmla="*/ 2121661 h 2121661"/>
              <a:gd name="connsiteX3" fmla="*/ 0 w 3735120"/>
              <a:gd name="connsiteY3" fmla="*/ 2030221 h 2121661"/>
              <a:gd name="connsiteX0" fmla="*/ 0 w 3973880"/>
              <a:gd name="connsiteY0" fmla="*/ 2502661 h 2502661"/>
              <a:gd name="connsiteX1" fmla="*/ 1123340 w 3973880"/>
              <a:gd name="connsiteY1" fmla="*/ 0 h 2502661"/>
              <a:gd name="connsiteX2" fmla="*/ 3973880 w 3973880"/>
              <a:gd name="connsiteY2" fmla="*/ 2121661 h 2502661"/>
              <a:gd name="connsiteX3" fmla="*/ 0 w 3973880"/>
              <a:gd name="connsiteY3" fmla="*/ 2502661 h 2502661"/>
              <a:gd name="connsiteX0" fmla="*/ 0 w 3978960"/>
              <a:gd name="connsiteY0" fmla="*/ 2492501 h 2492501"/>
              <a:gd name="connsiteX1" fmla="*/ 1128420 w 3978960"/>
              <a:gd name="connsiteY1" fmla="*/ 0 h 2492501"/>
              <a:gd name="connsiteX2" fmla="*/ 3978960 w 3978960"/>
              <a:gd name="connsiteY2" fmla="*/ 2121661 h 2492501"/>
              <a:gd name="connsiteX3" fmla="*/ 0 w 3978960"/>
              <a:gd name="connsiteY3" fmla="*/ 2492501 h 2492501"/>
              <a:gd name="connsiteX0" fmla="*/ 0 w 3978960"/>
              <a:gd name="connsiteY0" fmla="*/ 2492501 h 2492501"/>
              <a:gd name="connsiteX1" fmla="*/ 1128420 w 3978960"/>
              <a:gd name="connsiteY1" fmla="*/ 0 h 2492501"/>
              <a:gd name="connsiteX2" fmla="*/ 3978960 w 3978960"/>
              <a:gd name="connsiteY2" fmla="*/ 2106421 h 2492501"/>
              <a:gd name="connsiteX3" fmla="*/ 0 w 3978960"/>
              <a:gd name="connsiteY3" fmla="*/ 2492501 h 2492501"/>
              <a:gd name="connsiteX0" fmla="*/ 0 w 3963720"/>
              <a:gd name="connsiteY0" fmla="*/ 2477261 h 2477261"/>
              <a:gd name="connsiteX1" fmla="*/ 1113180 w 3963720"/>
              <a:gd name="connsiteY1" fmla="*/ 0 h 2477261"/>
              <a:gd name="connsiteX2" fmla="*/ 3963720 w 3963720"/>
              <a:gd name="connsiteY2" fmla="*/ 2106421 h 2477261"/>
              <a:gd name="connsiteX3" fmla="*/ 0 w 3963720"/>
              <a:gd name="connsiteY3" fmla="*/ 2477261 h 247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3720" h="2477261">
                <a:moveTo>
                  <a:pt x="0" y="2477261"/>
                </a:moveTo>
                <a:lnTo>
                  <a:pt x="1113180" y="0"/>
                </a:lnTo>
                <a:lnTo>
                  <a:pt x="3963720" y="2106421"/>
                </a:lnTo>
                <a:lnTo>
                  <a:pt x="0" y="2477261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992F9CA-F12A-4DCE-88FC-6C7BBB053712}"/>
              </a:ext>
            </a:extLst>
          </p:cNvPr>
          <p:cNvCxnSpPr>
            <a:cxnSpLocks/>
          </p:cNvCxnSpPr>
          <p:nvPr/>
        </p:nvCxnSpPr>
        <p:spPr>
          <a:xfrm flipH="1">
            <a:off x="1238289" y="3770670"/>
            <a:ext cx="3958059" cy="367752"/>
          </a:xfrm>
          <a:prstGeom prst="line">
            <a:avLst/>
          </a:prstGeom>
          <a:ln w="5715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івнобедрений трикутник 29">
            <a:extLst>
              <a:ext uri="{FF2B5EF4-FFF2-40B4-BE49-F238E27FC236}">
                <a16:creationId xmlns:a16="http://schemas.microsoft.com/office/drawing/2014/main" id="{EE347A17-7268-44AC-846E-C6EA90A20472}"/>
              </a:ext>
            </a:extLst>
          </p:cNvPr>
          <p:cNvSpPr/>
          <p:nvPr/>
        </p:nvSpPr>
        <p:spPr>
          <a:xfrm>
            <a:off x="1234037" y="1661979"/>
            <a:ext cx="1125206" cy="3550920"/>
          </a:xfrm>
          <a:custGeom>
            <a:avLst/>
            <a:gdLst>
              <a:gd name="connsiteX0" fmla="*/ 0 w 1131113"/>
              <a:gd name="connsiteY0" fmla="*/ 3352800 h 3352800"/>
              <a:gd name="connsiteX1" fmla="*/ 565557 w 1131113"/>
              <a:gd name="connsiteY1" fmla="*/ 0 h 3352800"/>
              <a:gd name="connsiteX2" fmla="*/ 1131113 w 1131113"/>
              <a:gd name="connsiteY2" fmla="*/ 3352800 h 3352800"/>
              <a:gd name="connsiteX3" fmla="*/ 0 w 1131113"/>
              <a:gd name="connsiteY3" fmla="*/ 3352800 h 3352800"/>
              <a:gd name="connsiteX0" fmla="*/ 0 w 1131113"/>
              <a:gd name="connsiteY0" fmla="*/ 3312160 h 3312160"/>
              <a:gd name="connsiteX1" fmla="*/ 1119277 w 1131113"/>
              <a:gd name="connsiteY1" fmla="*/ 0 h 3312160"/>
              <a:gd name="connsiteX2" fmla="*/ 1131113 w 1131113"/>
              <a:gd name="connsiteY2" fmla="*/ 3312160 h 3312160"/>
              <a:gd name="connsiteX3" fmla="*/ 0 w 1131113"/>
              <a:gd name="connsiteY3" fmla="*/ 3312160 h 3312160"/>
              <a:gd name="connsiteX0" fmla="*/ 0 w 1115873"/>
              <a:gd name="connsiteY0" fmla="*/ 2448560 h 3312160"/>
              <a:gd name="connsiteX1" fmla="*/ 1104037 w 1115873"/>
              <a:gd name="connsiteY1" fmla="*/ 0 h 3312160"/>
              <a:gd name="connsiteX2" fmla="*/ 1115873 w 1115873"/>
              <a:gd name="connsiteY2" fmla="*/ 3312160 h 3312160"/>
              <a:gd name="connsiteX3" fmla="*/ 0 w 1115873"/>
              <a:gd name="connsiteY3" fmla="*/ 2448560 h 3312160"/>
              <a:gd name="connsiteX0" fmla="*/ 0 w 1120953"/>
              <a:gd name="connsiteY0" fmla="*/ 2448560 h 3520440"/>
              <a:gd name="connsiteX1" fmla="*/ 1104037 w 1120953"/>
              <a:gd name="connsiteY1" fmla="*/ 0 h 3520440"/>
              <a:gd name="connsiteX2" fmla="*/ 1120953 w 1120953"/>
              <a:gd name="connsiteY2" fmla="*/ 3520440 h 3520440"/>
              <a:gd name="connsiteX3" fmla="*/ 0 w 1120953"/>
              <a:gd name="connsiteY3" fmla="*/ 2448560 h 3520440"/>
              <a:gd name="connsiteX0" fmla="*/ 0 w 1125206"/>
              <a:gd name="connsiteY0" fmla="*/ 2479040 h 3550920"/>
              <a:gd name="connsiteX1" fmla="*/ 1124357 w 1125206"/>
              <a:gd name="connsiteY1" fmla="*/ 0 h 3550920"/>
              <a:gd name="connsiteX2" fmla="*/ 1120953 w 1125206"/>
              <a:gd name="connsiteY2" fmla="*/ 3550920 h 3550920"/>
              <a:gd name="connsiteX3" fmla="*/ 0 w 1125206"/>
              <a:gd name="connsiteY3" fmla="*/ 2479040 h 35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206" h="3550920">
                <a:moveTo>
                  <a:pt x="0" y="2479040"/>
                </a:moveTo>
                <a:lnTo>
                  <a:pt x="1124357" y="0"/>
                </a:lnTo>
                <a:cubicBezTo>
                  <a:pt x="1128302" y="1104053"/>
                  <a:pt x="1117008" y="2446867"/>
                  <a:pt x="1120953" y="3550920"/>
                </a:cubicBezTo>
                <a:lnTo>
                  <a:pt x="0" y="247904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слідів для побудови перерізів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3E9B26C7-48C2-4807-BBBD-580952B11477}"/>
              </a:ext>
            </a:extLst>
          </p:cNvPr>
          <p:cNvCxnSpPr>
            <a:cxnSpLocks/>
          </p:cNvCxnSpPr>
          <p:nvPr/>
        </p:nvCxnSpPr>
        <p:spPr>
          <a:xfrm flipV="1">
            <a:off x="1238288" y="1651819"/>
            <a:ext cx="1111622" cy="248660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46B64E25-1236-4F8A-A8FE-F53EEDB036AE}"/>
              </a:ext>
            </a:extLst>
          </p:cNvPr>
          <p:cNvCxnSpPr>
            <a:cxnSpLocks/>
          </p:cNvCxnSpPr>
          <p:nvPr/>
        </p:nvCxnSpPr>
        <p:spPr>
          <a:xfrm flipH="1" flipV="1">
            <a:off x="2349910" y="1651819"/>
            <a:ext cx="2846438" cy="211885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>
            <a:extLst>
              <a:ext uri="{FF2B5EF4-FFF2-40B4-BE49-F238E27FC236}">
                <a16:creationId xmlns:a16="http://schemas.microsoft.com/office/drawing/2014/main" id="{3582FC3F-8F01-4DEC-8D5A-3CA7086F904A}"/>
              </a:ext>
            </a:extLst>
          </p:cNvPr>
          <p:cNvCxnSpPr>
            <a:cxnSpLocks/>
          </p:cNvCxnSpPr>
          <p:nvPr/>
        </p:nvCxnSpPr>
        <p:spPr>
          <a:xfrm flipV="1">
            <a:off x="2349910" y="1651819"/>
            <a:ext cx="1" cy="355436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7C9F8A0E-1B79-49FA-9FAF-2FABDA7C5960}"/>
              </a:ext>
            </a:extLst>
          </p:cNvPr>
          <p:cNvCxnSpPr>
            <a:cxnSpLocks/>
          </p:cNvCxnSpPr>
          <p:nvPr/>
        </p:nvCxnSpPr>
        <p:spPr>
          <a:xfrm flipH="1" flipV="1">
            <a:off x="1238288" y="4138422"/>
            <a:ext cx="1111622" cy="10677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58A99F73-FF62-49FC-A23B-5F29859DCBDE}"/>
              </a:ext>
            </a:extLst>
          </p:cNvPr>
          <p:cNvCxnSpPr>
            <a:cxnSpLocks/>
          </p:cNvCxnSpPr>
          <p:nvPr/>
        </p:nvCxnSpPr>
        <p:spPr>
          <a:xfrm flipV="1">
            <a:off x="2349909" y="3770671"/>
            <a:ext cx="2846439" cy="14355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F6CDDE-F8AA-47EF-86E4-A85A28C650DA}"/>
                  </a:ext>
                </a:extLst>
              </p:cNvPr>
              <p:cNvSpPr txBox="1"/>
              <p:nvPr/>
            </p:nvSpPr>
            <p:spPr>
              <a:xfrm>
                <a:off x="1963553" y="1075529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F6CDDE-F8AA-47EF-86E4-A85A28C65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553" y="1075529"/>
                <a:ext cx="4729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81F4A2-C44C-4005-BD91-FBDCAC8088AD}"/>
                  </a:ext>
                </a:extLst>
              </p:cNvPr>
              <p:cNvSpPr txBox="1"/>
              <p:nvPr/>
            </p:nvSpPr>
            <p:spPr>
              <a:xfrm>
                <a:off x="5280443" y="3509060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81F4A2-C44C-4005-BD91-FBDCAC808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43" y="3509060"/>
                <a:ext cx="4729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172E6D4-537A-48F3-AB90-94C9D4DF7CB5}"/>
                  </a:ext>
                </a:extLst>
              </p:cNvPr>
              <p:cNvSpPr txBox="1"/>
              <p:nvPr/>
            </p:nvSpPr>
            <p:spPr>
              <a:xfrm>
                <a:off x="2113414" y="5312322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172E6D4-537A-48F3-AB90-94C9D4DF7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14" y="5312322"/>
                <a:ext cx="4729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286D1C-40E0-4ECA-848F-7F74D2CE5912}"/>
                  </a:ext>
                </a:extLst>
              </p:cNvPr>
              <p:cNvSpPr txBox="1"/>
              <p:nvPr/>
            </p:nvSpPr>
            <p:spPr>
              <a:xfrm>
                <a:off x="745819" y="3953460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286D1C-40E0-4ECA-848F-7F74D2CE5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19" y="3953460"/>
                <a:ext cx="4729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E796129-01CC-4CE2-9675-236D81CE822D}"/>
                  </a:ext>
                </a:extLst>
              </p:cNvPr>
              <p:cNvSpPr txBox="1"/>
              <p:nvPr/>
            </p:nvSpPr>
            <p:spPr>
              <a:xfrm>
                <a:off x="1682492" y="4855665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E796129-01CC-4CE2-9675-236D81CE8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92" y="4855665"/>
                <a:ext cx="4729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23D1A58-C114-471F-A5EC-7EB97F0ED415}"/>
                  </a:ext>
                </a:extLst>
              </p:cNvPr>
              <p:cNvSpPr txBox="1"/>
              <p:nvPr/>
            </p:nvSpPr>
            <p:spPr>
              <a:xfrm>
                <a:off x="1566998" y="1981940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23D1A58-C114-471F-A5EC-7EB97F0E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998" y="1981940"/>
                <a:ext cx="47297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9FD3C7-4FB3-433F-A9AB-BE8E59C3E28D}"/>
                  </a:ext>
                </a:extLst>
              </p:cNvPr>
              <p:cNvSpPr txBox="1"/>
              <p:nvPr/>
            </p:nvSpPr>
            <p:spPr>
              <a:xfrm>
                <a:off x="4505544" y="2742965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9FD3C7-4FB3-433F-A9AB-BE8E59C3E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544" y="2742965"/>
                <a:ext cx="47297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5EFA6156-9F19-4597-AB32-9806BFF7160C}"/>
              </a:ext>
            </a:extLst>
          </p:cNvPr>
          <p:cNvCxnSpPr>
            <a:cxnSpLocks/>
          </p:cNvCxnSpPr>
          <p:nvPr/>
        </p:nvCxnSpPr>
        <p:spPr>
          <a:xfrm flipV="1">
            <a:off x="1982587" y="2311552"/>
            <a:ext cx="90339" cy="2544113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F8A9D920-DF52-4BA1-962F-7E3DCF143938}"/>
              </a:ext>
            </a:extLst>
          </p:cNvPr>
          <p:cNvCxnSpPr>
            <a:cxnSpLocks/>
          </p:cNvCxnSpPr>
          <p:nvPr/>
        </p:nvCxnSpPr>
        <p:spPr>
          <a:xfrm flipH="1" flipV="1">
            <a:off x="2093586" y="2315993"/>
            <a:ext cx="2339514" cy="895606"/>
          </a:xfrm>
          <a:prstGeom prst="line">
            <a:avLst/>
          </a:prstGeom>
          <a:ln w="3810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>
            <a:extLst>
              <a:ext uri="{FF2B5EF4-FFF2-40B4-BE49-F238E27FC236}">
                <a16:creationId xmlns:a16="http://schemas.microsoft.com/office/drawing/2014/main" id="{95807A79-ED05-4019-B5BC-A0B6C4287489}"/>
              </a:ext>
            </a:extLst>
          </p:cNvPr>
          <p:cNvSpPr/>
          <p:nvPr/>
        </p:nvSpPr>
        <p:spPr>
          <a:xfrm>
            <a:off x="2003246" y="2235705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75091E3-3294-423C-A234-B692FE9F5D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32D3A6AC-1877-4BA7-B50E-FCBE25240260}"/>
              </a:ext>
            </a:extLst>
          </p:cNvPr>
          <p:cNvCxnSpPr>
            <a:cxnSpLocks/>
          </p:cNvCxnSpPr>
          <p:nvPr/>
        </p:nvCxnSpPr>
        <p:spPr>
          <a:xfrm flipH="1" flipV="1">
            <a:off x="4174605" y="3114465"/>
            <a:ext cx="2339514" cy="895606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7E3533C5-E00E-4BD3-AB2F-B747D9D40317}"/>
              </a:ext>
            </a:extLst>
          </p:cNvPr>
          <p:cNvCxnSpPr>
            <a:cxnSpLocks/>
          </p:cNvCxnSpPr>
          <p:nvPr/>
        </p:nvCxnSpPr>
        <p:spPr>
          <a:xfrm flipH="1">
            <a:off x="5098011" y="3653297"/>
            <a:ext cx="1382789" cy="128478"/>
          </a:xfrm>
          <a:prstGeom prst="line">
            <a:avLst/>
          </a:prstGeom>
          <a:ln w="38100" cap="rnd">
            <a:solidFill>
              <a:srgbClr val="7671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3B9AD4F0-381E-4E9A-B488-77A1FE0C92D5}"/>
              </a:ext>
            </a:extLst>
          </p:cNvPr>
          <p:cNvCxnSpPr>
            <a:cxnSpLocks/>
          </p:cNvCxnSpPr>
          <p:nvPr/>
        </p:nvCxnSpPr>
        <p:spPr>
          <a:xfrm flipH="1">
            <a:off x="4505542" y="3412070"/>
            <a:ext cx="2304312" cy="687600"/>
          </a:xfrm>
          <a:prstGeom prst="line">
            <a:avLst/>
          </a:prstGeom>
          <a:ln w="38100" cap="rnd">
            <a:solidFill>
              <a:srgbClr val="7671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вал 93">
            <a:extLst>
              <a:ext uri="{FF2B5EF4-FFF2-40B4-BE49-F238E27FC236}">
                <a16:creationId xmlns:a16="http://schemas.microsoft.com/office/drawing/2014/main" id="{5CA2E78B-59CE-41A7-B299-0A2A1EA2D9CF}"/>
              </a:ext>
            </a:extLst>
          </p:cNvPr>
          <p:cNvSpPr/>
          <p:nvPr/>
        </p:nvSpPr>
        <p:spPr>
          <a:xfrm>
            <a:off x="5683108" y="3643293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4E3D39E-1883-491C-9E70-48CFB3508FB0}"/>
                  </a:ext>
                </a:extLst>
              </p:cNvPr>
              <p:cNvSpPr txBox="1"/>
              <p:nvPr/>
            </p:nvSpPr>
            <p:spPr>
              <a:xfrm>
                <a:off x="5591504" y="3140783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4E3D39E-1883-491C-9E70-48CFB3508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04" y="3140783"/>
                <a:ext cx="47297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7">
                <a:extLst>
                  <a:ext uri="{FF2B5EF4-FFF2-40B4-BE49-F238E27FC236}">
                    <a16:creationId xmlns:a16="http://schemas.microsoft.com/office/drawing/2014/main" id="{2102D104-BFBF-42CD-9CF9-939D53CD1915}"/>
                  </a:ext>
                </a:extLst>
              </p:cNvPr>
              <p:cNvSpPr/>
              <p:nvPr/>
            </p:nvSpPr>
            <p:spPr>
              <a:xfrm>
                <a:off x="6640870" y="5704258"/>
                <a:ext cx="4540655" cy="83099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сполучити між собою точки 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Прямоугольник 7">
                <a:extLst>
                  <a:ext uri="{FF2B5EF4-FFF2-40B4-BE49-F238E27FC236}">
                    <a16:creationId xmlns:a16="http://schemas.microsoft.com/office/drawing/2014/main" id="{2102D104-BFBF-42CD-9CF9-939D53CD1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870" y="5704258"/>
                <a:ext cx="4540655" cy="830997"/>
              </a:xfrm>
              <a:prstGeom prst="rect">
                <a:avLst/>
              </a:prstGeom>
              <a:blipFill>
                <a:blip r:embed="rId15"/>
                <a:stretch>
                  <a:fillRect l="-671" t="-5882" r="-2685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0E7773-253B-486D-80E2-7794FB9A881C}"/>
                  </a:ext>
                </a:extLst>
              </p:cNvPr>
              <p:cNvSpPr txBox="1"/>
              <p:nvPr/>
            </p:nvSpPr>
            <p:spPr>
              <a:xfrm>
                <a:off x="4360658" y="4129352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30E7773-253B-486D-80E2-7794FB9A8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658" y="4129352"/>
                <a:ext cx="47297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Пряма сполучна лінія 99">
            <a:extLst>
              <a:ext uri="{FF2B5EF4-FFF2-40B4-BE49-F238E27FC236}">
                <a16:creationId xmlns:a16="http://schemas.microsoft.com/office/drawing/2014/main" id="{2D6CBD6F-4311-4E8D-8B41-24FFC4EF6172}"/>
              </a:ext>
            </a:extLst>
          </p:cNvPr>
          <p:cNvCxnSpPr>
            <a:cxnSpLocks/>
          </p:cNvCxnSpPr>
          <p:nvPr/>
        </p:nvCxnSpPr>
        <p:spPr>
          <a:xfrm flipH="1">
            <a:off x="1980014" y="4110983"/>
            <a:ext cx="2501591" cy="746467"/>
          </a:xfrm>
          <a:prstGeom prst="line">
            <a:avLst/>
          </a:prstGeom>
          <a:ln w="3810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5458E5A9-D93D-464E-BC8B-9D957682D049}"/>
              </a:ext>
            </a:extLst>
          </p:cNvPr>
          <p:cNvCxnSpPr>
            <a:cxnSpLocks/>
          </p:cNvCxnSpPr>
          <p:nvPr/>
        </p:nvCxnSpPr>
        <p:spPr>
          <a:xfrm flipH="1">
            <a:off x="1249852" y="4849768"/>
            <a:ext cx="756263" cy="225667"/>
          </a:xfrm>
          <a:prstGeom prst="line">
            <a:avLst/>
          </a:prstGeom>
          <a:ln w="38100" cap="rnd">
            <a:solidFill>
              <a:srgbClr val="7671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E1B9F5A2-0A29-4EFC-9215-AA8350BFB0D8}"/>
              </a:ext>
            </a:extLst>
          </p:cNvPr>
          <p:cNvSpPr/>
          <p:nvPr/>
        </p:nvSpPr>
        <p:spPr>
          <a:xfrm>
            <a:off x="1907572" y="4783223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3" name="Пряма сполучна лінія 102">
            <a:extLst>
              <a:ext uri="{FF2B5EF4-FFF2-40B4-BE49-F238E27FC236}">
                <a16:creationId xmlns:a16="http://schemas.microsoft.com/office/drawing/2014/main" id="{E854293F-6FD5-4F1E-B407-EFF8B577E58C}"/>
              </a:ext>
            </a:extLst>
          </p:cNvPr>
          <p:cNvCxnSpPr>
            <a:cxnSpLocks/>
          </p:cNvCxnSpPr>
          <p:nvPr/>
        </p:nvCxnSpPr>
        <p:spPr>
          <a:xfrm flipH="1" flipV="1">
            <a:off x="4441102" y="3204625"/>
            <a:ext cx="59488" cy="924727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E6821646-05FC-46C6-8A10-CCCCD4EB6C4D}"/>
              </a:ext>
            </a:extLst>
          </p:cNvPr>
          <p:cNvSpPr/>
          <p:nvPr/>
        </p:nvSpPr>
        <p:spPr>
          <a:xfrm>
            <a:off x="4360658" y="3140783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59C66C2E-6B9C-4BEF-ACB9-EBE7B89B3A86}"/>
              </a:ext>
            </a:extLst>
          </p:cNvPr>
          <p:cNvSpPr/>
          <p:nvPr/>
        </p:nvSpPr>
        <p:spPr>
          <a:xfrm>
            <a:off x="4433100" y="4036836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Виноска: лінія з границею та рискою 109">
                <a:extLst>
                  <a:ext uri="{FF2B5EF4-FFF2-40B4-BE49-F238E27FC236}">
                    <a16:creationId xmlns:a16="http://schemas.microsoft.com/office/drawing/2014/main" id="{8E56B8DF-EA57-4521-B78A-75292173BEEE}"/>
                  </a:ext>
                </a:extLst>
              </p:cNvPr>
              <p:cNvSpPr/>
              <p:nvPr/>
            </p:nvSpPr>
            <p:spPr>
              <a:xfrm>
                <a:off x="5218175" y="4666781"/>
                <a:ext cx="5266353" cy="1273975"/>
              </a:xfrm>
              <a:prstGeom prst="accentBorderCallout1">
                <a:avLst>
                  <a:gd name="adj1" fmla="val 49195"/>
                  <a:gd name="adj2" fmla="val -1986"/>
                  <a:gd name="adj3" fmla="val -22956"/>
                  <a:gd name="adj4" fmla="val -40814"/>
                </a:avLst>
              </a:prstGeom>
              <a:solidFill>
                <a:srgbClr val="633537"/>
              </a:solidFill>
              <a:ln>
                <a:solidFill>
                  <a:srgbClr val="6335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Чотирикутник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𝑵𝑬𝑾𝑺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переріз многогранника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𝑴𝑨𝑻𝑯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що проходить через точки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𝑾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0" name="Виноска: лінія з границею та рискою 109">
                <a:extLst>
                  <a:ext uri="{FF2B5EF4-FFF2-40B4-BE49-F238E27FC236}">
                    <a16:creationId xmlns:a16="http://schemas.microsoft.com/office/drawing/2014/main" id="{8E56B8DF-EA57-4521-B78A-75292173B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75" y="4666781"/>
                <a:ext cx="5266353" cy="1273975"/>
              </a:xfrm>
              <a:prstGeom prst="accentBorderCallout1">
                <a:avLst>
                  <a:gd name="adj1" fmla="val 49195"/>
                  <a:gd name="adj2" fmla="val -1986"/>
                  <a:gd name="adj3" fmla="val -22956"/>
                  <a:gd name="adj4" fmla="val -40814"/>
                </a:avLst>
              </a:prstGeom>
              <a:blipFill>
                <a:blip r:embed="rId17"/>
                <a:stretch>
                  <a:fillRect r="-574" b="-2632"/>
                </a:stretch>
              </a:blipFill>
              <a:ln>
                <a:solidFill>
                  <a:srgbClr val="633537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кутник: округлені кути 110">
                <a:extLst>
                  <a:ext uri="{FF2B5EF4-FFF2-40B4-BE49-F238E27FC236}">
                    <a16:creationId xmlns:a16="http://schemas.microsoft.com/office/drawing/2014/main" id="{FC9FEA9F-9A3E-47CF-8CDA-50DF6F94F07B}"/>
                  </a:ext>
                </a:extLst>
              </p:cNvPr>
              <p:cNvSpPr/>
              <p:nvPr/>
            </p:nvSpPr>
            <p:spPr>
              <a:xfrm>
                <a:off x="6841559" y="777390"/>
                <a:ext cx="5189743" cy="2751952"/>
              </a:xfrm>
              <a:prstGeom prst="roundRect">
                <a:avLst/>
              </a:prstGeom>
              <a:solidFill>
                <a:srgbClr val="383733"/>
              </a:solidFill>
              <a:ln w="57150" cap="flat" cmpd="sng" algn="ctr">
                <a:solidFill>
                  <a:srgbClr val="3837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Побудуйте переріз многогранника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𝑴𝑨𝑻𝑯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що проходить через внутрішні 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𝑾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ребер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𝑯𝑻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𝑯𝑴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𝑴𝑨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відповідно</a:t>
                </a:r>
              </a:p>
            </p:txBody>
          </p:sp>
        </mc:Choice>
        <mc:Fallback xmlns="">
          <p:sp>
            <p:nvSpPr>
              <p:cNvPr id="111" name="Прямокутник: округлені кути 110">
                <a:extLst>
                  <a:ext uri="{FF2B5EF4-FFF2-40B4-BE49-F238E27FC236}">
                    <a16:creationId xmlns:a16="http://schemas.microsoft.com/office/drawing/2014/main" id="{FC9FEA9F-9A3E-47CF-8CDA-50DF6F94F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559" y="777390"/>
                <a:ext cx="5189743" cy="2751952"/>
              </a:xfrm>
              <a:prstGeom prst="roundRect">
                <a:avLst/>
              </a:prstGeom>
              <a:blipFill>
                <a:blip r:embed="rId18"/>
                <a:stretch>
                  <a:fillRect b="-3261"/>
                </a:stretch>
              </a:blipFill>
              <a:ln w="57150" cap="flat" cmpd="sng" algn="ctr">
                <a:solidFill>
                  <a:srgbClr val="3837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90284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0263 0.05231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12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5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"/>
                            </p:stCondLst>
                            <p:childTnLst>
                              <p:par>
                                <p:cTn id="2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"/>
                            </p:stCondLst>
                            <p:childTnLst>
                              <p:par>
                                <p:cTn id="2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00"/>
                            </p:stCondLst>
                            <p:childTnLst>
                              <p:par>
                                <p:cTn id="2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12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5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50" grpId="0" animBg="1"/>
      <p:bldP spid="50" grpId="1" animBg="1"/>
      <p:bldP spid="73" grpId="0" animBg="1"/>
      <p:bldP spid="73" grpId="1" animBg="1"/>
      <p:bldP spid="76" grpId="0" animBg="1"/>
      <p:bldP spid="76" grpId="1" animBg="1"/>
      <p:bldP spid="78" grpId="0" animBg="1"/>
      <p:bldP spid="78" grpId="1" animBg="1"/>
      <p:bldP spid="31" grpId="0" animBg="1"/>
      <p:bldP spid="31" grpId="1" animBg="1"/>
      <p:bldP spid="30" grpId="0" animBg="1"/>
      <p:bldP spid="30" grpId="1" animBg="1"/>
      <p:bldP spid="4" grpId="0"/>
      <p:bldP spid="19" grpId="0"/>
      <p:bldP spid="52" grpId="0"/>
      <p:bldP spid="52" grpId="1"/>
      <p:bldP spid="53" grpId="0"/>
      <p:bldP spid="54" grpId="0"/>
      <p:bldP spid="55" grpId="0"/>
      <p:bldP spid="57" grpId="0"/>
      <p:bldP spid="58" grpId="0"/>
      <p:bldP spid="61" grpId="0" animBg="1"/>
      <p:bldP spid="94" grpId="0" animBg="1"/>
      <p:bldP spid="94" grpId="1" animBg="1"/>
      <p:bldP spid="95" grpId="0"/>
      <p:bldP spid="97" grpId="0" animBg="1"/>
      <p:bldP spid="97" grpId="1" animBg="1"/>
      <p:bldP spid="99" grpId="0"/>
      <p:bldP spid="59" grpId="0" animBg="1"/>
      <p:bldP spid="62" grpId="0" animBg="1"/>
      <p:bldP spid="98" grpId="0" animBg="1"/>
      <p:bldP spid="98" grpId="1" animBg="1"/>
      <p:bldP spid="110" grpId="0" animBg="1"/>
      <p:bldP spid="1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Цікаво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86D114-5B40-449C-B52C-BD0935B6C213}"/>
              </a:ext>
            </a:extLst>
          </p:cNvPr>
          <p:cNvSpPr/>
          <p:nvPr/>
        </p:nvSpPr>
        <p:spPr>
          <a:xfrm>
            <a:off x="6558116" y="5704259"/>
            <a:ext cx="4619768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існує многогранник без діагоналей?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12D80CDB-012E-430E-91EE-C9FC331F2000}"/>
              </a:ext>
            </a:extLst>
          </p:cNvPr>
          <p:cNvCxnSpPr>
            <a:cxnSpLocks/>
          </p:cNvCxnSpPr>
          <p:nvPr/>
        </p:nvCxnSpPr>
        <p:spPr>
          <a:xfrm flipV="1">
            <a:off x="749300" y="1131120"/>
            <a:ext cx="2051460" cy="217723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4824E3ED-BA47-4AA1-941A-9DF2AEFBE5E5}"/>
              </a:ext>
            </a:extLst>
          </p:cNvPr>
          <p:cNvCxnSpPr>
            <a:cxnSpLocks/>
          </p:cNvCxnSpPr>
          <p:nvPr/>
        </p:nvCxnSpPr>
        <p:spPr>
          <a:xfrm flipH="1" flipV="1">
            <a:off x="2794791" y="1131120"/>
            <a:ext cx="1745459" cy="217723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84AF9876-0C01-4A75-BE04-26473DED006D}"/>
              </a:ext>
            </a:extLst>
          </p:cNvPr>
          <p:cNvCxnSpPr>
            <a:cxnSpLocks/>
          </p:cNvCxnSpPr>
          <p:nvPr/>
        </p:nvCxnSpPr>
        <p:spPr>
          <a:xfrm flipH="1" flipV="1">
            <a:off x="749300" y="3308350"/>
            <a:ext cx="2508250" cy="123825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B4359F77-C2EA-4D25-B998-AEF583AF11DB}"/>
              </a:ext>
            </a:extLst>
          </p:cNvPr>
          <p:cNvCxnSpPr>
            <a:cxnSpLocks/>
          </p:cNvCxnSpPr>
          <p:nvPr/>
        </p:nvCxnSpPr>
        <p:spPr>
          <a:xfrm flipV="1">
            <a:off x="3253108" y="3308350"/>
            <a:ext cx="1291585" cy="123825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F6F0A8D8-D39E-4197-9536-F72ADF383D60}"/>
              </a:ext>
            </a:extLst>
          </p:cNvPr>
          <p:cNvCxnSpPr>
            <a:cxnSpLocks/>
          </p:cNvCxnSpPr>
          <p:nvPr/>
        </p:nvCxnSpPr>
        <p:spPr>
          <a:xfrm flipH="1" flipV="1">
            <a:off x="2800760" y="1141609"/>
            <a:ext cx="448014" cy="34049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4DBBAE42-0847-4E23-8BC2-93654C546AC9}"/>
              </a:ext>
            </a:extLst>
          </p:cNvPr>
          <p:cNvCxnSpPr>
            <a:cxnSpLocks/>
          </p:cNvCxnSpPr>
          <p:nvPr/>
        </p:nvCxnSpPr>
        <p:spPr>
          <a:xfrm flipV="1">
            <a:off x="795866" y="3303684"/>
            <a:ext cx="3744384" cy="947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588E32DB-7323-4C03-85E0-FDB24F7E9D8C}"/>
              </a:ext>
            </a:extLst>
          </p:cNvPr>
          <p:cNvSpPr/>
          <p:nvPr/>
        </p:nvSpPr>
        <p:spPr>
          <a:xfrm>
            <a:off x="6558116" y="5888924"/>
            <a:ext cx="4619768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Чим ще цікавий тетраедр?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Зображення, що містить знак, стоячий&#10;&#10;Автоматично згенерований опис">
            <a:extLst>
              <a:ext uri="{FF2B5EF4-FFF2-40B4-BE49-F238E27FC236}">
                <a16:creationId xmlns:a16="http://schemas.microsoft.com/office/drawing/2014/main" id="{43D00D65-0AAB-49FB-9A11-9EC7F7B89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7" y="5596735"/>
            <a:ext cx="1165275" cy="1165275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1AA4651-6449-431C-A5FD-D3D2260AD73D}"/>
              </a:ext>
            </a:extLst>
          </p:cNvPr>
          <p:cNvSpPr/>
          <p:nvPr/>
        </p:nvSpPr>
        <p:spPr>
          <a:xfrm>
            <a:off x="1268782" y="5723390"/>
            <a:ext cx="4041058" cy="919581"/>
          </a:xfrm>
          <a:prstGeom prst="roundRect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Кожна грань тетраедра має спільне ребро з будь-якою іншою гранню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Рівнобедрений трикутник 5">
            <a:extLst>
              <a:ext uri="{FF2B5EF4-FFF2-40B4-BE49-F238E27FC236}">
                <a16:creationId xmlns:a16="http://schemas.microsoft.com/office/drawing/2014/main" id="{BFC6C3AA-6F38-4675-B80A-9AC4E503268C}"/>
              </a:ext>
            </a:extLst>
          </p:cNvPr>
          <p:cNvSpPr/>
          <p:nvPr/>
        </p:nvSpPr>
        <p:spPr>
          <a:xfrm rot="2473187">
            <a:off x="9560898" y="5286117"/>
            <a:ext cx="95430" cy="286989"/>
          </a:xfrm>
          <a:custGeom>
            <a:avLst/>
            <a:gdLst>
              <a:gd name="connsiteX0" fmla="*/ 0 w 97472"/>
              <a:gd name="connsiteY0" fmla="*/ 179646 h 179646"/>
              <a:gd name="connsiteX1" fmla="*/ 48736 w 97472"/>
              <a:gd name="connsiteY1" fmla="*/ 0 h 179646"/>
              <a:gd name="connsiteX2" fmla="*/ 97472 w 97472"/>
              <a:gd name="connsiteY2" fmla="*/ 179646 h 179646"/>
              <a:gd name="connsiteX3" fmla="*/ 0 w 97472"/>
              <a:gd name="connsiteY3" fmla="*/ 179646 h 179646"/>
              <a:gd name="connsiteX0" fmla="*/ 0 w 97472"/>
              <a:gd name="connsiteY0" fmla="*/ 176471 h 176471"/>
              <a:gd name="connsiteX1" fmla="*/ 75723 w 97472"/>
              <a:gd name="connsiteY1" fmla="*/ 0 h 176471"/>
              <a:gd name="connsiteX2" fmla="*/ 97472 w 97472"/>
              <a:gd name="connsiteY2" fmla="*/ 176471 h 176471"/>
              <a:gd name="connsiteX3" fmla="*/ 0 w 97472"/>
              <a:gd name="connsiteY3" fmla="*/ 176471 h 176471"/>
              <a:gd name="connsiteX0" fmla="*/ 0 w 94297"/>
              <a:gd name="connsiteY0" fmla="*/ 101858 h 176471"/>
              <a:gd name="connsiteX1" fmla="*/ 72548 w 94297"/>
              <a:gd name="connsiteY1" fmla="*/ 0 h 176471"/>
              <a:gd name="connsiteX2" fmla="*/ 94297 w 94297"/>
              <a:gd name="connsiteY2" fmla="*/ 176471 h 176471"/>
              <a:gd name="connsiteX3" fmla="*/ 0 w 94297"/>
              <a:gd name="connsiteY3" fmla="*/ 101858 h 176471"/>
              <a:gd name="connsiteX0" fmla="*/ 0 w 72548"/>
              <a:gd name="connsiteY0" fmla="*/ 101858 h 206634"/>
              <a:gd name="connsiteX1" fmla="*/ 72548 w 72548"/>
              <a:gd name="connsiteY1" fmla="*/ 0 h 206634"/>
              <a:gd name="connsiteX2" fmla="*/ 67310 w 72548"/>
              <a:gd name="connsiteY2" fmla="*/ 206634 h 206634"/>
              <a:gd name="connsiteX3" fmla="*/ 0 w 72548"/>
              <a:gd name="connsiteY3" fmla="*/ 101858 h 2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48" h="206634">
                <a:moveTo>
                  <a:pt x="0" y="101858"/>
                </a:moveTo>
                <a:lnTo>
                  <a:pt x="72548" y="0"/>
                </a:lnTo>
                <a:lnTo>
                  <a:pt x="67310" y="206634"/>
                </a:lnTo>
                <a:lnTo>
                  <a:pt x="0" y="101858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">
            <a:extLst>
              <a:ext uri="{FF2B5EF4-FFF2-40B4-BE49-F238E27FC236}">
                <a16:creationId xmlns:a16="http://schemas.microsoft.com/office/drawing/2014/main" id="{F7A7F7C2-756E-4F4D-BD99-AB1B403E4C00}"/>
              </a:ext>
            </a:extLst>
          </p:cNvPr>
          <p:cNvSpPr/>
          <p:nvPr/>
        </p:nvSpPr>
        <p:spPr>
          <a:xfrm>
            <a:off x="8727236" y="2805539"/>
            <a:ext cx="842214" cy="2803628"/>
          </a:xfrm>
          <a:custGeom>
            <a:avLst/>
            <a:gdLst>
              <a:gd name="connsiteX0" fmla="*/ 0 w 990600"/>
              <a:gd name="connsiteY0" fmla="*/ 0 h 2735626"/>
              <a:gd name="connsiteX1" fmla="*/ 990600 w 990600"/>
              <a:gd name="connsiteY1" fmla="*/ 0 h 2735626"/>
              <a:gd name="connsiteX2" fmla="*/ 990600 w 990600"/>
              <a:gd name="connsiteY2" fmla="*/ 2735626 h 2735626"/>
              <a:gd name="connsiteX3" fmla="*/ 0 w 990600"/>
              <a:gd name="connsiteY3" fmla="*/ 2735626 h 2735626"/>
              <a:gd name="connsiteX4" fmla="*/ 0 w 990600"/>
              <a:gd name="connsiteY4" fmla="*/ 0 h 2735626"/>
              <a:gd name="connsiteX0" fmla="*/ 55033 w 990600"/>
              <a:gd name="connsiteY0" fmla="*/ 25400 h 2735626"/>
              <a:gd name="connsiteX1" fmla="*/ 990600 w 990600"/>
              <a:gd name="connsiteY1" fmla="*/ 0 h 2735626"/>
              <a:gd name="connsiteX2" fmla="*/ 990600 w 990600"/>
              <a:gd name="connsiteY2" fmla="*/ 2735626 h 2735626"/>
              <a:gd name="connsiteX3" fmla="*/ 0 w 990600"/>
              <a:gd name="connsiteY3" fmla="*/ 2735626 h 2735626"/>
              <a:gd name="connsiteX4" fmla="*/ 55033 w 990600"/>
              <a:gd name="connsiteY4" fmla="*/ 25400 h 2735626"/>
              <a:gd name="connsiteX0" fmla="*/ 55033 w 990600"/>
              <a:gd name="connsiteY0" fmla="*/ 0 h 2710226"/>
              <a:gd name="connsiteX1" fmla="*/ 918633 w 990600"/>
              <a:gd name="connsiteY1" fmla="*/ 2036233 h 2710226"/>
              <a:gd name="connsiteX2" fmla="*/ 990600 w 990600"/>
              <a:gd name="connsiteY2" fmla="*/ 2710226 h 2710226"/>
              <a:gd name="connsiteX3" fmla="*/ 0 w 990600"/>
              <a:gd name="connsiteY3" fmla="*/ 2710226 h 2710226"/>
              <a:gd name="connsiteX4" fmla="*/ 55033 w 990600"/>
              <a:gd name="connsiteY4" fmla="*/ 0 h 2710226"/>
              <a:gd name="connsiteX0" fmla="*/ 80433 w 990600"/>
              <a:gd name="connsiteY0" fmla="*/ 0 h 2710226"/>
              <a:gd name="connsiteX1" fmla="*/ 918633 w 990600"/>
              <a:gd name="connsiteY1" fmla="*/ 2036233 h 2710226"/>
              <a:gd name="connsiteX2" fmla="*/ 990600 w 990600"/>
              <a:gd name="connsiteY2" fmla="*/ 2710226 h 2710226"/>
              <a:gd name="connsiteX3" fmla="*/ 0 w 990600"/>
              <a:gd name="connsiteY3" fmla="*/ 2710226 h 2710226"/>
              <a:gd name="connsiteX4" fmla="*/ 80433 w 990600"/>
              <a:gd name="connsiteY4" fmla="*/ 0 h 2710226"/>
              <a:gd name="connsiteX0" fmla="*/ 80433 w 918633"/>
              <a:gd name="connsiteY0" fmla="*/ 0 h 2710226"/>
              <a:gd name="connsiteX1" fmla="*/ 918633 w 918633"/>
              <a:gd name="connsiteY1" fmla="*/ 2036233 h 2710226"/>
              <a:gd name="connsiteX2" fmla="*/ 884766 w 918633"/>
              <a:gd name="connsiteY2" fmla="*/ 2559943 h 2710226"/>
              <a:gd name="connsiteX3" fmla="*/ 0 w 918633"/>
              <a:gd name="connsiteY3" fmla="*/ 2710226 h 2710226"/>
              <a:gd name="connsiteX4" fmla="*/ 80433 w 918633"/>
              <a:gd name="connsiteY4" fmla="*/ 0 h 2710226"/>
              <a:gd name="connsiteX0" fmla="*/ 80433 w 918633"/>
              <a:gd name="connsiteY0" fmla="*/ 0 h 2710226"/>
              <a:gd name="connsiteX1" fmla="*/ 918633 w 918633"/>
              <a:gd name="connsiteY1" fmla="*/ 2036233 h 2710226"/>
              <a:gd name="connsiteX2" fmla="*/ 884766 w 918633"/>
              <a:gd name="connsiteY2" fmla="*/ 2559943 h 2710226"/>
              <a:gd name="connsiteX3" fmla="*/ 647701 w 918633"/>
              <a:gd name="connsiteY3" fmla="*/ 2109361 h 2710226"/>
              <a:gd name="connsiteX4" fmla="*/ 0 w 918633"/>
              <a:gd name="connsiteY4" fmla="*/ 2710226 h 2710226"/>
              <a:gd name="connsiteX5" fmla="*/ 80433 w 918633"/>
              <a:gd name="connsiteY5" fmla="*/ 0 h 2710226"/>
              <a:gd name="connsiteX0" fmla="*/ 80433 w 918633"/>
              <a:gd name="connsiteY0" fmla="*/ 0 h 2803628"/>
              <a:gd name="connsiteX1" fmla="*/ 918633 w 918633"/>
              <a:gd name="connsiteY1" fmla="*/ 2036233 h 2803628"/>
              <a:gd name="connsiteX2" fmla="*/ 884766 w 918633"/>
              <a:gd name="connsiteY2" fmla="*/ 2559943 h 2803628"/>
              <a:gd name="connsiteX3" fmla="*/ 647701 w 918633"/>
              <a:gd name="connsiteY3" fmla="*/ 2109361 h 2803628"/>
              <a:gd name="connsiteX4" fmla="*/ 804334 w 918633"/>
              <a:gd name="connsiteY4" fmla="*/ 2803628 h 2803628"/>
              <a:gd name="connsiteX5" fmla="*/ 0 w 918633"/>
              <a:gd name="connsiteY5" fmla="*/ 2710226 h 2803628"/>
              <a:gd name="connsiteX6" fmla="*/ 80433 w 918633"/>
              <a:gd name="connsiteY6" fmla="*/ 0 h 2803628"/>
              <a:gd name="connsiteX0" fmla="*/ 80433 w 918633"/>
              <a:gd name="connsiteY0" fmla="*/ 0 h 2803628"/>
              <a:gd name="connsiteX1" fmla="*/ 918633 w 918633"/>
              <a:gd name="connsiteY1" fmla="*/ 2036233 h 2803628"/>
              <a:gd name="connsiteX2" fmla="*/ 884766 w 918633"/>
              <a:gd name="connsiteY2" fmla="*/ 2559943 h 2803628"/>
              <a:gd name="connsiteX3" fmla="*/ 647701 w 918633"/>
              <a:gd name="connsiteY3" fmla="*/ 2109361 h 2803628"/>
              <a:gd name="connsiteX4" fmla="*/ 804334 w 918633"/>
              <a:gd name="connsiteY4" fmla="*/ 2803628 h 2803628"/>
              <a:gd name="connsiteX5" fmla="*/ 0 w 918633"/>
              <a:gd name="connsiteY5" fmla="*/ 2710226 h 2803628"/>
              <a:gd name="connsiteX6" fmla="*/ 80433 w 918633"/>
              <a:gd name="connsiteY6" fmla="*/ 0 h 2803628"/>
              <a:gd name="connsiteX0" fmla="*/ 80433 w 918633"/>
              <a:gd name="connsiteY0" fmla="*/ 0 h 2803628"/>
              <a:gd name="connsiteX1" fmla="*/ 918633 w 918633"/>
              <a:gd name="connsiteY1" fmla="*/ 2036233 h 2803628"/>
              <a:gd name="connsiteX2" fmla="*/ 884766 w 918633"/>
              <a:gd name="connsiteY2" fmla="*/ 2559943 h 2803628"/>
              <a:gd name="connsiteX3" fmla="*/ 647701 w 918633"/>
              <a:gd name="connsiteY3" fmla="*/ 2109361 h 2803628"/>
              <a:gd name="connsiteX4" fmla="*/ 804334 w 918633"/>
              <a:gd name="connsiteY4" fmla="*/ 2803628 h 2803628"/>
              <a:gd name="connsiteX5" fmla="*/ 0 w 918633"/>
              <a:gd name="connsiteY5" fmla="*/ 2710226 h 2803628"/>
              <a:gd name="connsiteX6" fmla="*/ 80433 w 918633"/>
              <a:gd name="connsiteY6" fmla="*/ 0 h 2803628"/>
              <a:gd name="connsiteX0" fmla="*/ 80433 w 918633"/>
              <a:gd name="connsiteY0" fmla="*/ 0 h 2803628"/>
              <a:gd name="connsiteX1" fmla="*/ 918633 w 918633"/>
              <a:gd name="connsiteY1" fmla="*/ 2036233 h 2803628"/>
              <a:gd name="connsiteX2" fmla="*/ 884766 w 918633"/>
              <a:gd name="connsiteY2" fmla="*/ 2559943 h 2803628"/>
              <a:gd name="connsiteX3" fmla="*/ 647701 w 918633"/>
              <a:gd name="connsiteY3" fmla="*/ 2109361 h 2803628"/>
              <a:gd name="connsiteX4" fmla="*/ 804334 w 918633"/>
              <a:gd name="connsiteY4" fmla="*/ 2803628 h 2803628"/>
              <a:gd name="connsiteX5" fmla="*/ 0 w 918633"/>
              <a:gd name="connsiteY5" fmla="*/ 2710226 h 2803628"/>
              <a:gd name="connsiteX6" fmla="*/ 80433 w 918633"/>
              <a:gd name="connsiteY6" fmla="*/ 0 h 2803628"/>
              <a:gd name="connsiteX0" fmla="*/ 80433 w 918633"/>
              <a:gd name="connsiteY0" fmla="*/ 0 h 2803628"/>
              <a:gd name="connsiteX1" fmla="*/ 918633 w 918633"/>
              <a:gd name="connsiteY1" fmla="*/ 2036233 h 2803628"/>
              <a:gd name="connsiteX2" fmla="*/ 884766 w 918633"/>
              <a:gd name="connsiteY2" fmla="*/ 2559943 h 2803628"/>
              <a:gd name="connsiteX3" fmla="*/ 647701 w 918633"/>
              <a:gd name="connsiteY3" fmla="*/ 2109361 h 2803628"/>
              <a:gd name="connsiteX4" fmla="*/ 804334 w 918633"/>
              <a:gd name="connsiteY4" fmla="*/ 2803628 h 2803628"/>
              <a:gd name="connsiteX5" fmla="*/ 0 w 918633"/>
              <a:gd name="connsiteY5" fmla="*/ 2710226 h 2803628"/>
              <a:gd name="connsiteX6" fmla="*/ 80433 w 918633"/>
              <a:gd name="connsiteY6" fmla="*/ 0 h 2803628"/>
              <a:gd name="connsiteX0" fmla="*/ 0 w 838200"/>
              <a:gd name="connsiteY0" fmla="*/ 0 h 2803628"/>
              <a:gd name="connsiteX1" fmla="*/ 838200 w 838200"/>
              <a:gd name="connsiteY1" fmla="*/ 2036233 h 2803628"/>
              <a:gd name="connsiteX2" fmla="*/ 804333 w 838200"/>
              <a:gd name="connsiteY2" fmla="*/ 2559943 h 2803628"/>
              <a:gd name="connsiteX3" fmla="*/ 567268 w 838200"/>
              <a:gd name="connsiteY3" fmla="*/ 2109361 h 2803628"/>
              <a:gd name="connsiteX4" fmla="*/ 723901 w 838200"/>
              <a:gd name="connsiteY4" fmla="*/ 2803628 h 2803628"/>
              <a:gd name="connsiteX5" fmla="*/ 590551 w 838200"/>
              <a:gd name="connsiteY5" fmla="*/ 2769493 h 2803628"/>
              <a:gd name="connsiteX6" fmla="*/ 0 w 838200"/>
              <a:gd name="connsiteY6" fmla="*/ 0 h 2803628"/>
              <a:gd name="connsiteX0" fmla="*/ 4014 w 842214"/>
              <a:gd name="connsiteY0" fmla="*/ 0 h 2803628"/>
              <a:gd name="connsiteX1" fmla="*/ 842214 w 842214"/>
              <a:gd name="connsiteY1" fmla="*/ 2036233 h 2803628"/>
              <a:gd name="connsiteX2" fmla="*/ 808347 w 842214"/>
              <a:gd name="connsiteY2" fmla="*/ 2559943 h 2803628"/>
              <a:gd name="connsiteX3" fmla="*/ 571282 w 842214"/>
              <a:gd name="connsiteY3" fmla="*/ 2109361 h 2803628"/>
              <a:gd name="connsiteX4" fmla="*/ 727915 w 842214"/>
              <a:gd name="connsiteY4" fmla="*/ 2803628 h 2803628"/>
              <a:gd name="connsiteX5" fmla="*/ 594565 w 842214"/>
              <a:gd name="connsiteY5" fmla="*/ 2769493 h 2803628"/>
              <a:gd name="connsiteX6" fmla="*/ 4014 w 842214"/>
              <a:gd name="connsiteY6" fmla="*/ 0 h 280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214" h="2803628">
                <a:moveTo>
                  <a:pt x="4014" y="0"/>
                </a:moveTo>
                <a:lnTo>
                  <a:pt x="842214" y="2036233"/>
                </a:lnTo>
                <a:lnTo>
                  <a:pt x="808347" y="2559943"/>
                </a:lnTo>
                <a:cubicBezTo>
                  <a:pt x="702514" y="2485948"/>
                  <a:pt x="647482" y="2107155"/>
                  <a:pt x="571282" y="2109361"/>
                </a:cubicBezTo>
                <a:cubicBezTo>
                  <a:pt x="528949" y="2196850"/>
                  <a:pt x="738499" y="2697089"/>
                  <a:pt x="727915" y="2803628"/>
                </a:cubicBezTo>
                <a:lnTo>
                  <a:pt x="594565" y="2769493"/>
                </a:lnTo>
                <a:cubicBezTo>
                  <a:pt x="397715" y="1846329"/>
                  <a:pt x="-46786" y="48981"/>
                  <a:pt x="4014" y="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4">
            <a:extLst>
              <a:ext uri="{FF2B5EF4-FFF2-40B4-BE49-F238E27FC236}">
                <a16:creationId xmlns:a16="http://schemas.microsoft.com/office/drawing/2014/main" id="{D5800B2F-7D84-4E0C-A1E1-95821C444D28}"/>
              </a:ext>
            </a:extLst>
          </p:cNvPr>
          <p:cNvSpPr/>
          <p:nvPr/>
        </p:nvSpPr>
        <p:spPr>
          <a:xfrm>
            <a:off x="8740632" y="2729339"/>
            <a:ext cx="1895075" cy="2598948"/>
          </a:xfrm>
          <a:custGeom>
            <a:avLst/>
            <a:gdLst>
              <a:gd name="connsiteX0" fmla="*/ 0 w 1874605"/>
              <a:gd name="connsiteY0" fmla="*/ 0 h 2509498"/>
              <a:gd name="connsiteX1" fmla="*/ 1874605 w 1874605"/>
              <a:gd name="connsiteY1" fmla="*/ 0 h 2509498"/>
              <a:gd name="connsiteX2" fmla="*/ 1874605 w 1874605"/>
              <a:gd name="connsiteY2" fmla="*/ 2509498 h 2509498"/>
              <a:gd name="connsiteX3" fmla="*/ 0 w 1874605"/>
              <a:gd name="connsiteY3" fmla="*/ 2509498 h 2509498"/>
              <a:gd name="connsiteX4" fmla="*/ 0 w 1874605"/>
              <a:gd name="connsiteY4" fmla="*/ 0 h 2509498"/>
              <a:gd name="connsiteX0" fmla="*/ 0 w 1874605"/>
              <a:gd name="connsiteY0" fmla="*/ 0 h 2509498"/>
              <a:gd name="connsiteX1" fmla="*/ 964439 w 1874605"/>
              <a:gd name="connsiteY1" fmla="*/ 1024466 h 2509498"/>
              <a:gd name="connsiteX2" fmla="*/ 1874605 w 1874605"/>
              <a:gd name="connsiteY2" fmla="*/ 2509498 h 2509498"/>
              <a:gd name="connsiteX3" fmla="*/ 0 w 1874605"/>
              <a:gd name="connsiteY3" fmla="*/ 2509498 h 2509498"/>
              <a:gd name="connsiteX4" fmla="*/ 0 w 1874605"/>
              <a:gd name="connsiteY4" fmla="*/ 0 h 2509498"/>
              <a:gd name="connsiteX0" fmla="*/ 0 w 1874605"/>
              <a:gd name="connsiteY0" fmla="*/ 0 h 2509498"/>
              <a:gd name="connsiteX1" fmla="*/ 905173 w 1874605"/>
              <a:gd name="connsiteY1" fmla="*/ 1032932 h 2509498"/>
              <a:gd name="connsiteX2" fmla="*/ 1874605 w 1874605"/>
              <a:gd name="connsiteY2" fmla="*/ 2509498 h 2509498"/>
              <a:gd name="connsiteX3" fmla="*/ 0 w 1874605"/>
              <a:gd name="connsiteY3" fmla="*/ 2509498 h 2509498"/>
              <a:gd name="connsiteX4" fmla="*/ 0 w 1874605"/>
              <a:gd name="connsiteY4" fmla="*/ 0 h 2509498"/>
              <a:gd name="connsiteX0" fmla="*/ 16933 w 1874605"/>
              <a:gd name="connsiteY0" fmla="*/ 0 h 2560298"/>
              <a:gd name="connsiteX1" fmla="*/ 905173 w 1874605"/>
              <a:gd name="connsiteY1" fmla="*/ 1083732 h 2560298"/>
              <a:gd name="connsiteX2" fmla="*/ 1874605 w 1874605"/>
              <a:gd name="connsiteY2" fmla="*/ 2560298 h 2560298"/>
              <a:gd name="connsiteX3" fmla="*/ 0 w 1874605"/>
              <a:gd name="connsiteY3" fmla="*/ 2560298 h 2560298"/>
              <a:gd name="connsiteX4" fmla="*/ 16933 w 1874605"/>
              <a:gd name="connsiteY4" fmla="*/ 0 h 2560298"/>
              <a:gd name="connsiteX0" fmla="*/ 16933 w 1874605"/>
              <a:gd name="connsiteY0" fmla="*/ 0 h 2560298"/>
              <a:gd name="connsiteX1" fmla="*/ 913640 w 1874605"/>
              <a:gd name="connsiteY1" fmla="*/ 1117598 h 2560298"/>
              <a:gd name="connsiteX2" fmla="*/ 1874605 w 1874605"/>
              <a:gd name="connsiteY2" fmla="*/ 2560298 h 2560298"/>
              <a:gd name="connsiteX3" fmla="*/ 0 w 1874605"/>
              <a:gd name="connsiteY3" fmla="*/ 2560298 h 2560298"/>
              <a:gd name="connsiteX4" fmla="*/ 16933 w 1874605"/>
              <a:gd name="connsiteY4" fmla="*/ 0 h 2560298"/>
              <a:gd name="connsiteX0" fmla="*/ 16933 w 1874605"/>
              <a:gd name="connsiteY0" fmla="*/ 0 h 2560298"/>
              <a:gd name="connsiteX1" fmla="*/ 913640 w 1874605"/>
              <a:gd name="connsiteY1" fmla="*/ 1117598 h 2560298"/>
              <a:gd name="connsiteX2" fmla="*/ 1348097 w 1874605"/>
              <a:gd name="connsiteY2" fmla="*/ 2113594 h 2560298"/>
              <a:gd name="connsiteX3" fmla="*/ 1874605 w 1874605"/>
              <a:gd name="connsiteY3" fmla="*/ 2560298 h 2560298"/>
              <a:gd name="connsiteX4" fmla="*/ 0 w 1874605"/>
              <a:gd name="connsiteY4" fmla="*/ 2560298 h 2560298"/>
              <a:gd name="connsiteX5" fmla="*/ 16933 w 1874605"/>
              <a:gd name="connsiteY5" fmla="*/ 0 h 2560298"/>
              <a:gd name="connsiteX0" fmla="*/ 16933 w 1874605"/>
              <a:gd name="connsiteY0" fmla="*/ 0 h 2560298"/>
              <a:gd name="connsiteX1" fmla="*/ 913640 w 1874605"/>
              <a:gd name="connsiteY1" fmla="*/ 1117598 h 2560298"/>
              <a:gd name="connsiteX2" fmla="*/ 1348097 w 1874605"/>
              <a:gd name="connsiteY2" fmla="*/ 2113594 h 2560298"/>
              <a:gd name="connsiteX3" fmla="*/ 1401014 w 1874605"/>
              <a:gd name="connsiteY3" fmla="*/ 1861711 h 2560298"/>
              <a:gd name="connsiteX4" fmla="*/ 1874605 w 1874605"/>
              <a:gd name="connsiteY4" fmla="*/ 2560298 h 2560298"/>
              <a:gd name="connsiteX5" fmla="*/ 0 w 1874605"/>
              <a:gd name="connsiteY5" fmla="*/ 2560298 h 2560298"/>
              <a:gd name="connsiteX6" fmla="*/ 16933 w 1874605"/>
              <a:gd name="connsiteY6" fmla="*/ 0 h 2560298"/>
              <a:gd name="connsiteX0" fmla="*/ 16933 w 1908471"/>
              <a:gd name="connsiteY0" fmla="*/ 0 h 2594164"/>
              <a:gd name="connsiteX1" fmla="*/ 913640 w 1908471"/>
              <a:gd name="connsiteY1" fmla="*/ 1117598 h 2594164"/>
              <a:gd name="connsiteX2" fmla="*/ 1348097 w 1908471"/>
              <a:gd name="connsiteY2" fmla="*/ 2113594 h 2594164"/>
              <a:gd name="connsiteX3" fmla="*/ 1401014 w 1908471"/>
              <a:gd name="connsiteY3" fmla="*/ 1861711 h 2594164"/>
              <a:gd name="connsiteX4" fmla="*/ 1908471 w 1908471"/>
              <a:gd name="connsiteY4" fmla="*/ 2594164 h 2594164"/>
              <a:gd name="connsiteX5" fmla="*/ 0 w 1908471"/>
              <a:gd name="connsiteY5" fmla="*/ 2560298 h 2594164"/>
              <a:gd name="connsiteX6" fmla="*/ 16933 w 1908471"/>
              <a:gd name="connsiteY6" fmla="*/ 0 h 2594164"/>
              <a:gd name="connsiteX0" fmla="*/ 0 w 1891538"/>
              <a:gd name="connsiteY0" fmla="*/ 0 h 2594164"/>
              <a:gd name="connsiteX1" fmla="*/ 896707 w 1891538"/>
              <a:gd name="connsiteY1" fmla="*/ 1117598 h 2594164"/>
              <a:gd name="connsiteX2" fmla="*/ 1331164 w 1891538"/>
              <a:gd name="connsiteY2" fmla="*/ 2113594 h 2594164"/>
              <a:gd name="connsiteX3" fmla="*/ 1384081 w 1891538"/>
              <a:gd name="connsiteY3" fmla="*/ 1861711 h 2594164"/>
              <a:gd name="connsiteX4" fmla="*/ 1891538 w 1891538"/>
              <a:gd name="connsiteY4" fmla="*/ 2594164 h 2594164"/>
              <a:gd name="connsiteX5" fmla="*/ 819151 w 1891538"/>
              <a:gd name="connsiteY5" fmla="*/ 2134848 h 2594164"/>
              <a:gd name="connsiteX6" fmla="*/ 0 w 1891538"/>
              <a:gd name="connsiteY6" fmla="*/ 0 h 2594164"/>
              <a:gd name="connsiteX0" fmla="*/ 0 w 1891538"/>
              <a:gd name="connsiteY0" fmla="*/ 0 h 2598948"/>
              <a:gd name="connsiteX1" fmla="*/ 896707 w 1891538"/>
              <a:gd name="connsiteY1" fmla="*/ 1117598 h 2598948"/>
              <a:gd name="connsiteX2" fmla="*/ 1331164 w 1891538"/>
              <a:gd name="connsiteY2" fmla="*/ 2113594 h 2598948"/>
              <a:gd name="connsiteX3" fmla="*/ 1384081 w 1891538"/>
              <a:gd name="connsiteY3" fmla="*/ 1861711 h 2598948"/>
              <a:gd name="connsiteX4" fmla="*/ 1891538 w 1891538"/>
              <a:gd name="connsiteY4" fmla="*/ 2594164 h 2598948"/>
              <a:gd name="connsiteX5" fmla="*/ 819151 w 1891538"/>
              <a:gd name="connsiteY5" fmla="*/ 2134848 h 2598948"/>
              <a:gd name="connsiteX6" fmla="*/ 0 w 1891538"/>
              <a:gd name="connsiteY6" fmla="*/ 0 h 2598948"/>
              <a:gd name="connsiteX0" fmla="*/ 0 w 1891538"/>
              <a:gd name="connsiteY0" fmla="*/ 0 h 2598948"/>
              <a:gd name="connsiteX1" fmla="*/ 896707 w 1891538"/>
              <a:gd name="connsiteY1" fmla="*/ 1117598 h 2598948"/>
              <a:gd name="connsiteX2" fmla="*/ 1331164 w 1891538"/>
              <a:gd name="connsiteY2" fmla="*/ 2113594 h 2598948"/>
              <a:gd name="connsiteX3" fmla="*/ 1384081 w 1891538"/>
              <a:gd name="connsiteY3" fmla="*/ 1861711 h 2598948"/>
              <a:gd name="connsiteX4" fmla="*/ 1891538 w 1891538"/>
              <a:gd name="connsiteY4" fmla="*/ 2594164 h 2598948"/>
              <a:gd name="connsiteX5" fmla="*/ 819151 w 1891538"/>
              <a:gd name="connsiteY5" fmla="*/ 2134848 h 2598948"/>
              <a:gd name="connsiteX6" fmla="*/ 0 w 1891538"/>
              <a:gd name="connsiteY6" fmla="*/ 0 h 2598948"/>
              <a:gd name="connsiteX0" fmla="*/ 3537 w 1895075"/>
              <a:gd name="connsiteY0" fmla="*/ 0 h 2598948"/>
              <a:gd name="connsiteX1" fmla="*/ 900244 w 1895075"/>
              <a:gd name="connsiteY1" fmla="*/ 1117598 h 2598948"/>
              <a:gd name="connsiteX2" fmla="*/ 1334701 w 1895075"/>
              <a:gd name="connsiteY2" fmla="*/ 2113594 h 2598948"/>
              <a:gd name="connsiteX3" fmla="*/ 1387618 w 1895075"/>
              <a:gd name="connsiteY3" fmla="*/ 1861711 h 2598948"/>
              <a:gd name="connsiteX4" fmla="*/ 1895075 w 1895075"/>
              <a:gd name="connsiteY4" fmla="*/ 2594164 h 2598948"/>
              <a:gd name="connsiteX5" fmla="*/ 822688 w 1895075"/>
              <a:gd name="connsiteY5" fmla="*/ 2134848 h 2598948"/>
              <a:gd name="connsiteX6" fmla="*/ 3537 w 1895075"/>
              <a:gd name="connsiteY6" fmla="*/ 0 h 259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075" h="2598948">
                <a:moveTo>
                  <a:pt x="3537" y="0"/>
                </a:moveTo>
                <a:lnTo>
                  <a:pt x="900244" y="1117598"/>
                </a:lnTo>
                <a:cubicBezTo>
                  <a:pt x="1018958" y="1298608"/>
                  <a:pt x="1215987" y="1932584"/>
                  <a:pt x="1334701" y="2113594"/>
                </a:cubicBezTo>
                <a:cubicBezTo>
                  <a:pt x="1381973" y="2151694"/>
                  <a:pt x="1340346" y="1823611"/>
                  <a:pt x="1387618" y="1861711"/>
                </a:cubicBezTo>
                <a:lnTo>
                  <a:pt x="1895075" y="2594164"/>
                </a:lnTo>
                <a:cubicBezTo>
                  <a:pt x="1872047" y="2644259"/>
                  <a:pt x="1180150" y="2287953"/>
                  <a:pt x="822688" y="2134848"/>
                </a:cubicBezTo>
                <a:cubicBezTo>
                  <a:pt x="549638" y="1423232"/>
                  <a:pt x="-51496" y="30049"/>
                  <a:pt x="3537" y="0"/>
                </a:cubicBezTo>
                <a:close/>
              </a:path>
            </a:pathLst>
          </a:cu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Рівнобедрений трикутник 5">
            <a:extLst>
              <a:ext uri="{FF2B5EF4-FFF2-40B4-BE49-F238E27FC236}">
                <a16:creationId xmlns:a16="http://schemas.microsoft.com/office/drawing/2014/main" id="{CD5247AF-5D16-4A8B-93F0-08615B3985E5}"/>
              </a:ext>
            </a:extLst>
          </p:cNvPr>
          <p:cNvSpPr/>
          <p:nvPr/>
        </p:nvSpPr>
        <p:spPr>
          <a:xfrm>
            <a:off x="10009401" y="4605816"/>
            <a:ext cx="72548" cy="206634"/>
          </a:xfrm>
          <a:custGeom>
            <a:avLst/>
            <a:gdLst>
              <a:gd name="connsiteX0" fmla="*/ 0 w 97472"/>
              <a:gd name="connsiteY0" fmla="*/ 179646 h 179646"/>
              <a:gd name="connsiteX1" fmla="*/ 48736 w 97472"/>
              <a:gd name="connsiteY1" fmla="*/ 0 h 179646"/>
              <a:gd name="connsiteX2" fmla="*/ 97472 w 97472"/>
              <a:gd name="connsiteY2" fmla="*/ 179646 h 179646"/>
              <a:gd name="connsiteX3" fmla="*/ 0 w 97472"/>
              <a:gd name="connsiteY3" fmla="*/ 179646 h 179646"/>
              <a:gd name="connsiteX0" fmla="*/ 0 w 97472"/>
              <a:gd name="connsiteY0" fmla="*/ 176471 h 176471"/>
              <a:gd name="connsiteX1" fmla="*/ 75723 w 97472"/>
              <a:gd name="connsiteY1" fmla="*/ 0 h 176471"/>
              <a:gd name="connsiteX2" fmla="*/ 97472 w 97472"/>
              <a:gd name="connsiteY2" fmla="*/ 176471 h 176471"/>
              <a:gd name="connsiteX3" fmla="*/ 0 w 97472"/>
              <a:gd name="connsiteY3" fmla="*/ 176471 h 176471"/>
              <a:gd name="connsiteX0" fmla="*/ 0 w 94297"/>
              <a:gd name="connsiteY0" fmla="*/ 101858 h 176471"/>
              <a:gd name="connsiteX1" fmla="*/ 72548 w 94297"/>
              <a:gd name="connsiteY1" fmla="*/ 0 h 176471"/>
              <a:gd name="connsiteX2" fmla="*/ 94297 w 94297"/>
              <a:gd name="connsiteY2" fmla="*/ 176471 h 176471"/>
              <a:gd name="connsiteX3" fmla="*/ 0 w 94297"/>
              <a:gd name="connsiteY3" fmla="*/ 101858 h 176471"/>
              <a:gd name="connsiteX0" fmla="*/ 0 w 72548"/>
              <a:gd name="connsiteY0" fmla="*/ 101858 h 206634"/>
              <a:gd name="connsiteX1" fmla="*/ 72548 w 72548"/>
              <a:gd name="connsiteY1" fmla="*/ 0 h 206634"/>
              <a:gd name="connsiteX2" fmla="*/ 67310 w 72548"/>
              <a:gd name="connsiteY2" fmla="*/ 206634 h 206634"/>
              <a:gd name="connsiteX3" fmla="*/ 0 w 72548"/>
              <a:gd name="connsiteY3" fmla="*/ 101858 h 2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48" h="206634">
                <a:moveTo>
                  <a:pt x="0" y="101858"/>
                </a:moveTo>
                <a:lnTo>
                  <a:pt x="72548" y="0"/>
                </a:lnTo>
                <a:lnTo>
                  <a:pt x="67310" y="206634"/>
                </a:lnTo>
                <a:lnTo>
                  <a:pt x="0" y="101858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6">
            <a:extLst>
              <a:ext uri="{FF2B5EF4-FFF2-40B4-BE49-F238E27FC236}">
                <a16:creationId xmlns:a16="http://schemas.microsoft.com/office/drawing/2014/main" id="{0C455545-7FA1-4384-B409-94CF3207358F}"/>
              </a:ext>
            </a:extLst>
          </p:cNvPr>
          <p:cNvSpPr/>
          <p:nvPr/>
        </p:nvSpPr>
        <p:spPr>
          <a:xfrm>
            <a:off x="9852627" y="4313766"/>
            <a:ext cx="1812324" cy="1041402"/>
          </a:xfrm>
          <a:custGeom>
            <a:avLst/>
            <a:gdLst>
              <a:gd name="connsiteX0" fmla="*/ 0 w 1746707"/>
              <a:gd name="connsiteY0" fmla="*/ 0 h 852978"/>
              <a:gd name="connsiteX1" fmla="*/ 1746707 w 1746707"/>
              <a:gd name="connsiteY1" fmla="*/ 0 h 852978"/>
              <a:gd name="connsiteX2" fmla="*/ 1746707 w 1746707"/>
              <a:gd name="connsiteY2" fmla="*/ 852978 h 852978"/>
              <a:gd name="connsiteX3" fmla="*/ 0 w 1746707"/>
              <a:gd name="connsiteY3" fmla="*/ 852978 h 852978"/>
              <a:gd name="connsiteX4" fmla="*/ 0 w 1746707"/>
              <a:gd name="connsiteY4" fmla="*/ 0 h 852978"/>
              <a:gd name="connsiteX0" fmla="*/ 0 w 1746707"/>
              <a:gd name="connsiteY0" fmla="*/ 0 h 852978"/>
              <a:gd name="connsiteX1" fmla="*/ 1746707 w 1746707"/>
              <a:gd name="connsiteY1" fmla="*/ 852978 h 852978"/>
              <a:gd name="connsiteX2" fmla="*/ 0 w 1746707"/>
              <a:gd name="connsiteY2" fmla="*/ 852978 h 852978"/>
              <a:gd name="connsiteX3" fmla="*/ 0 w 1746707"/>
              <a:gd name="connsiteY3" fmla="*/ 0 h 852978"/>
              <a:gd name="connsiteX0" fmla="*/ 0 w 1799624"/>
              <a:gd name="connsiteY0" fmla="*/ 0 h 852978"/>
              <a:gd name="connsiteX1" fmla="*/ 1799624 w 1799624"/>
              <a:gd name="connsiteY1" fmla="*/ 827578 h 852978"/>
              <a:gd name="connsiteX2" fmla="*/ 0 w 1799624"/>
              <a:gd name="connsiteY2" fmla="*/ 852978 h 852978"/>
              <a:gd name="connsiteX3" fmla="*/ 0 w 1799624"/>
              <a:gd name="connsiteY3" fmla="*/ 0 h 852978"/>
              <a:gd name="connsiteX0" fmla="*/ 0 w 1799624"/>
              <a:gd name="connsiteY0" fmla="*/ 0 h 827578"/>
              <a:gd name="connsiteX1" fmla="*/ 1799624 w 1799624"/>
              <a:gd name="connsiteY1" fmla="*/ 827578 h 827578"/>
              <a:gd name="connsiteX2" fmla="*/ 133350 w 1799624"/>
              <a:gd name="connsiteY2" fmla="*/ 357678 h 827578"/>
              <a:gd name="connsiteX3" fmla="*/ 0 w 1799624"/>
              <a:gd name="connsiteY3" fmla="*/ 0 h 827578"/>
              <a:gd name="connsiteX0" fmla="*/ 0 w 1818674"/>
              <a:gd name="connsiteY0" fmla="*/ 0 h 827578"/>
              <a:gd name="connsiteX1" fmla="*/ 1818674 w 1818674"/>
              <a:gd name="connsiteY1" fmla="*/ 827578 h 827578"/>
              <a:gd name="connsiteX2" fmla="*/ 152400 w 1818674"/>
              <a:gd name="connsiteY2" fmla="*/ 357678 h 827578"/>
              <a:gd name="connsiteX3" fmla="*/ 0 w 1818674"/>
              <a:gd name="connsiteY3" fmla="*/ 0 h 827578"/>
              <a:gd name="connsiteX0" fmla="*/ 0 w 1812324"/>
              <a:gd name="connsiteY0" fmla="*/ 0 h 829695"/>
              <a:gd name="connsiteX1" fmla="*/ 1812324 w 1812324"/>
              <a:gd name="connsiteY1" fmla="*/ 829695 h 829695"/>
              <a:gd name="connsiteX2" fmla="*/ 146050 w 1812324"/>
              <a:gd name="connsiteY2" fmla="*/ 359795 h 829695"/>
              <a:gd name="connsiteX3" fmla="*/ 0 w 1812324"/>
              <a:gd name="connsiteY3" fmla="*/ 0 h 829695"/>
              <a:gd name="connsiteX0" fmla="*/ 0 w 1812324"/>
              <a:gd name="connsiteY0" fmla="*/ 0 h 829695"/>
              <a:gd name="connsiteX1" fmla="*/ 1812324 w 1812324"/>
              <a:gd name="connsiteY1" fmla="*/ 829695 h 829695"/>
              <a:gd name="connsiteX2" fmla="*/ 241756 w 1812324"/>
              <a:gd name="connsiteY2" fmla="*/ 245535 h 829695"/>
              <a:gd name="connsiteX3" fmla="*/ 146050 w 1812324"/>
              <a:gd name="connsiteY3" fmla="*/ 359795 h 829695"/>
              <a:gd name="connsiteX4" fmla="*/ 0 w 1812324"/>
              <a:gd name="connsiteY4" fmla="*/ 0 h 829695"/>
              <a:gd name="connsiteX0" fmla="*/ 0 w 1830166"/>
              <a:gd name="connsiteY0" fmla="*/ 0 h 1065198"/>
              <a:gd name="connsiteX1" fmla="*/ 1812324 w 1830166"/>
              <a:gd name="connsiteY1" fmla="*/ 829695 h 1065198"/>
              <a:gd name="connsiteX2" fmla="*/ 819606 w 1830166"/>
              <a:gd name="connsiteY2" fmla="*/ 1041402 h 1065198"/>
              <a:gd name="connsiteX3" fmla="*/ 241756 w 1830166"/>
              <a:gd name="connsiteY3" fmla="*/ 245535 h 1065198"/>
              <a:gd name="connsiteX4" fmla="*/ 146050 w 1830166"/>
              <a:gd name="connsiteY4" fmla="*/ 359795 h 1065198"/>
              <a:gd name="connsiteX5" fmla="*/ 0 w 1830166"/>
              <a:gd name="connsiteY5" fmla="*/ 0 h 1065198"/>
              <a:gd name="connsiteX0" fmla="*/ 0 w 1830166"/>
              <a:gd name="connsiteY0" fmla="*/ 0 h 1065198"/>
              <a:gd name="connsiteX1" fmla="*/ 1812324 w 1830166"/>
              <a:gd name="connsiteY1" fmla="*/ 829695 h 1065198"/>
              <a:gd name="connsiteX2" fmla="*/ 819606 w 1830166"/>
              <a:gd name="connsiteY2" fmla="*/ 1041402 h 1065198"/>
              <a:gd name="connsiteX3" fmla="*/ 241756 w 1830166"/>
              <a:gd name="connsiteY3" fmla="*/ 245535 h 1065198"/>
              <a:gd name="connsiteX4" fmla="*/ 146050 w 1830166"/>
              <a:gd name="connsiteY4" fmla="*/ 359795 h 1065198"/>
              <a:gd name="connsiteX5" fmla="*/ 0 w 1830166"/>
              <a:gd name="connsiteY5" fmla="*/ 0 h 1065198"/>
              <a:gd name="connsiteX0" fmla="*/ 0 w 1830166"/>
              <a:gd name="connsiteY0" fmla="*/ 0 h 1065198"/>
              <a:gd name="connsiteX1" fmla="*/ 1812324 w 1830166"/>
              <a:gd name="connsiteY1" fmla="*/ 829695 h 1065198"/>
              <a:gd name="connsiteX2" fmla="*/ 819606 w 1830166"/>
              <a:gd name="connsiteY2" fmla="*/ 1041402 h 1065198"/>
              <a:gd name="connsiteX3" fmla="*/ 241756 w 1830166"/>
              <a:gd name="connsiteY3" fmla="*/ 245535 h 1065198"/>
              <a:gd name="connsiteX4" fmla="*/ 146050 w 1830166"/>
              <a:gd name="connsiteY4" fmla="*/ 359795 h 1065198"/>
              <a:gd name="connsiteX5" fmla="*/ 0 w 1830166"/>
              <a:gd name="connsiteY5" fmla="*/ 0 h 1065198"/>
              <a:gd name="connsiteX0" fmla="*/ 0 w 1829130"/>
              <a:gd name="connsiteY0" fmla="*/ 0 h 1041402"/>
              <a:gd name="connsiteX1" fmla="*/ 1812324 w 1829130"/>
              <a:gd name="connsiteY1" fmla="*/ 829695 h 1041402"/>
              <a:gd name="connsiteX2" fmla="*/ 819606 w 1829130"/>
              <a:gd name="connsiteY2" fmla="*/ 1041402 h 1041402"/>
              <a:gd name="connsiteX3" fmla="*/ 241756 w 1829130"/>
              <a:gd name="connsiteY3" fmla="*/ 245535 h 1041402"/>
              <a:gd name="connsiteX4" fmla="*/ 146050 w 1829130"/>
              <a:gd name="connsiteY4" fmla="*/ 359795 h 1041402"/>
              <a:gd name="connsiteX5" fmla="*/ 0 w 1829130"/>
              <a:gd name="connsiteY5" fmla="*/ 0 h 1041402"/>
              <a:gd name="connsiteX0" fmla="*/ 0 w 1812324"/>
              <a:gd name="connsiteY0" fmla="*/ 0 h 1041402"/>
              <a:gd name="connsiteX1" fmla="*/ 1812324 w 1812324"/>
              <a:gd name="connsiteY1" fmla="*/ 829695 h 1041402"/>
              <a:gd name="connsiteX2" fmla="*/ 819606 w 1812324"/>
              <a:gd name="connsiteY2" fmla="*/ 1041402 h 1041402"/>
              <a:gd name="connsiteX3" fmla="*/ 241756 w 1812324"/>
              <a:gd name="connsiteY3" fmla="*/ 245535 h 1041402"/>
              <a:gd name="connsiteX4" fmla="*/ 146050 w 1812324"/>
              <a:gd name="connsiteY4" fmla="*/ 359795 h 1041402"/>
              <a:gd name="connsiteX5" fmla="*/ 0 w 1812324"/>
              <a:gd name="connsiteY5" fmla="*/ 0 h 1041402"/>
              <a:gd name="connsiteX0" fmla="*/ 0 w 1812324"/>
              <a:gd name="connsiteY0" fmla="*/ 0 h 1041402"/>
              <a:gd name="connsiteX1" fmla="*/ 1812324 w 1812324"/>
              <a:gd name="connsiteY1" fmla="*/ 829695 h 1041402"/>
              <a:gd name="connsiteX2" fmla="*/ 819606 w 1812324"/>
              <a:gd name="connsiteY2" fmla="*/ 1041402 h 1041402"/>
              <a:gd name="connsiteX3" fmla="*/ 241756 w 1812324"/>
              <a:gd name="connsiteY3" fmla="*/ 245535 h 1041402"/>
              <a:gd name="connsiteX4" fmla="*/ 146050 w 1812324"/>
              <a:gd name="connsiteY4" fmla="*/ 359795 h 1041402"/>
              <a:gd name="connsiteX5" fmla="*/ 0 w 1812324"/>
              <a:gd name="connsiteY5" fmla="*/ 0 h 104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324" h="1041402">
                <a:moveTo>
                  <a:pt x="0" y="0"/>
                </a:moveTo>
                <a:lnTo>
                  <a:pt x="1812324" y="829695"/>
                </a:lnTo>
                <a:cubicBezTo>
                  <a:pt x="1682578" y="841336"/>
                  <a:pt x="1017867" y="1018112"/>
                  <a:pt x="819606" y="1041402"/>
                </a:cubicBezTo>
                <a:cubicBezTo>
                  <a:pt x="657328" y="853025"/>
                  <a:pt x="335317" y="267061"/>
                  <a:pt x="241756" y="245535"/>
                </a:cubicBezTo>
                <a:lnTo>
                  <a:pt x="146050" y="359795"/>
                </a:lnTo>
                <a:lnTo>
                  <a:pt x="0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7">
            <a:extLst>
              <a:ext uri="{FF2B5EF4-FFF2-40B4-BE49-F238E27FC236}">
                <a16:creationId xmlns:a16="http://schemas.microsoft.com/office/drawing/2014/main" id="{D29EC06A-86F6-4467-9EAF-14C0986EAE12}"/>
              </a:ext>
            </a:extLst>
          </p:cNvPr>
          <p:cNvSpPr/>
          <p:nvPr/>
        </p:nvSpPr>
        <p:spPr>
          <a:xfrm>
            <a:off x="9311527" y="4934814"/>
            <a:ext cx="239945" cy="655633"/>
          </a:xfrm>
          <a:custGeom>
            <a:avLst/>
            <a:gdLst>
              <a:gd name="connsiteX0" fmla="*/ 0 w 246295"/>
              <a:gd name="connsiteY0" fmla="*/ 0 h 598483"/>
              <a:gd name="connsiteX1" fmla="*/ 246295 w 246295"/>
              <a:gd name="connsiteY1" fmla="*/ 0 h 598483"/>
              <a:gd name="connsiteX2" fmla="*/ 246295 w 246295"/>
              <a:gd name="connsiteY2" fmla="*/ 598483 h 598483"/>
              <a:gd name="connsiteX3" fmla="*/ 0 w 246295"/>
              <a:gd name="connsiteY3" fmla="*/ 598483 h 598483"/>
              <a:gd name="connsiteX4" fmla="*/ 0 w 246295"/>
              <a:gd name="connsiteY4" fmla="*/ 0 h 598483"/>
              <a:gd name="connsiteX0" fmla="*/ 0 w 246295"/>
              <a:gd name="connsiteY0" fmla="*/ 0 h 609595"/>
              <a:gd name="connsiteX1" fmla="*/ 246295 w 246295"/>
              <a:gd name="connsiteY1" fmla="*/ 11112 h 609595"/>
              <a:gd name="connsiteX2" fmla="*/ 246295 w 246295"/>
              <a:gd name="connsiteY2" fmla="*/ 609595 h 609595"/>
              <a:gd name="connsiteX3" fmla="*/ 0 w 246295"/>
              <a:gd name="connsiteY3" fmla="*/ 609595 h 609595"/>
              <a:gd name="connsiteX4" fmla="*/ 0 w 246295"/>
              <a:gd name="connsiteY4" fmla="*/ 0 h 609595"/>
              <a:gd name="connsiteX0" fmla="*/ 0 w 246295"/>
              <a:gd name="connsiteY0" fmla="*/ 0 h 609595"/>
              <a:gd name="connsiteX1" fmla="*/ 217720 w 246295"/>
              <a:gd name="connsiteY1" fmla="*/ 450850 h 609595"/>
              <a:gd name="connsiteX2" fmla="*/ 246295 w 246295"/>
              <a:gd name="connsiteY2" fmla="*/ 609595 h 609595"/>
              <a:gd name="connsiteX3" fmla="*/ 0 w 246295"/>
              <a:gd name="connsiteY3" fmla="*/ 609595 h 609595"/>
              <a:gd name="connsiteX4" fmla="*/ 0 w 246295"/>
              <a:gd name="connsiteY4" fmla="*/ 0 h 609595"/>
              <a:gd name="connsiteX0" fmla="*/ 6350 w 246295"/>
              <a:gd name="connsiteY0" fmla="*/ 0 h 625470"/>
              <a:gd name="connsiteX1" fmla="*/ 217720 w 246295"/>
              <a:gd name="connsiteY1" fmla="*/ 466725 h 625470"/>
              <a:gd name="connsiteX2" fmla="*/ 246295 w 246295"/>
              <a:gd name="connsiteY2" fmla="*/ 625470 h 625470"/>
              <a:gd name="connsiteX3" fmla="*/ 0 w 246295"/>
              <a:gd name="connsiteY3" fmla="*/ 625470 h 625470"/>
              <a:gd name="connsiteX4" fmla="*/ 6350 w 246295"/>
              <a:gd name="connsiteY4" fmla="*/ 0 h 625470"/>
              <a:gd name="connsiteX0" fmla="*/ 6350 w 246295"/>
              <a:gd name="connsiteY0" fmla="*/ 0 h 625470"/>
              <a:gd name="connsiteX1" fmla="*/ 217720 w 246295"/>
              <a:gd name="connsiteY1" fmla="*/ 466725 h 625470"/>
              <a:gd name="connsiteX2" fmla="*/ 246295 w 246295"/>
              <a:gd name="connsiteY2" fmla="*/ 514345 h 625470"/>
              <a:gd name="connsiteX3" fmla="*/ 0 w 246295"/>
              <a:gd name="connsiteY3" fmla="*/ 625470 h 625470"/>
              <a:gd name="connsiteX4" fmla="*/ 6350 w 246295"/>
              <a:gd name="connsiteY4" fmla="*/ 0 h 625470"/>
              <a:gd name="connsiteX0" fmla="*/ 22 w 239967"/>
              <a:gd name="connsiteY0" fmla="*/ 0 h 655633"/>
              <a:gd name="connsiteX1" fmla="*/ 211392 w 239967"/>
              <a:gd name="connsiteY1" fmla="*/ 466725 h 655633"/>
              <a:gd name="connsiteX2" fmla="*/ 239967 w 239967"/>
              <a:gd name="connsiteY2" fmla="*/ 514345 h 655633"/>
              <a:gd name="connsiteX3" fmla="*/ 150834 w 239967"/>
              <a:gd name="connsiteY3" fmla="*/ 655633 h 655633"/>
              <a:gd name="connsiteX4" fmla="*/ 22 w 239967"/>
              <a:gd name="connsiteY4" fmla="*/ 0 h 655633"/>
              <a:gd name="connsiteX0" fmla="*/ 25 w 239970"/>
              <a:gd name="connsiteY0" fmla="*/ 0 h 655633"/>
              <a:gd name="connsiteX1" fmla="*/ 211395 w 239970"/>
              <a:gd name="connsiteY1" fmla="*/ 466725 h 655633"/>
              <a:gd name="connsiteX2" fmla="*/ 239970 w 239970"/>
              <a:gd name="connsiteY2" fmla="*/ 514345 h 655633"/>
              <a:gd name="connsiteX3" fmla="*/ 150837 w 239970"/>
              <a:gd name="connsiteY3" fmla="*/ 655633 h 655633"/>
              <a:gd name="connsiteX4" fmla="*/ 25 w 239970"/>
              <a:gd name="connsiteY4" fmla="*/ 0 h 655633"/>
              <a:gd name="connsiteX0" fmla="*/ 0 w 239945"/>
              <a:gd name="connsiteY0" fmla="*/ 0 h 655633"/>
              <a:gd name="connsiteX1" fmla="*/ 211370 w 239945"/>
              <a:gd name="connsiteY1" fmla="*/ 466725 h 655633"/>
              <a:gd name="connsiteX2" fmla="*/ 239945 w 239945"/>
              <a:gd name="connsiteY2" fmla="*/ 514345 h 655633"/>
              <a:gd name="connsiteX3" fmla="*/ 150812 w 239945"/>
              <a:gd name="connsiteY3" fmla="*/ 655633 h 655633"/>
              <a:gd name="connsiteX4" fmla="*/ 0 w 239945"/>
              <a:gd name="connsiteY4" fmla="*/ 0 h 6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45" h="655633">
                <a:moveTo>
                  <a:pt x="0" y="0"/>
                </a:moveTo>
                <a:lnTo>
                  <a:pt x="211370" y="466725"/>
                </a:lnTo>
                <a:lnTo>
                  <a:pt x="239945" y="514345"/>
                </a:lnTo>
                <a:lnTo>
                  <a:pt x="150812" y="655633"/>
                </a:lnTo>
                <a:cubicBezTo>
                  <a:pt x="129116" y="453493"/>
                  <a:pt x="7408" y="146578"/>
                  <a:pt x="0" y="0"/>
                </a:cubicBez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8">
            <a:extLst>
              <a:ext uri="{FF2B5EF4-FFF2-40B4-BE49-F238E27FC236}">
                <a16:creationId xmlns:a16="http://schemas.microsoft.com/office/drawing/2014/main" id="{32C3D691-E630-4E05-AB19-DB55F34BA213}"/>
              </a:ext>
            </a:extLst>
          </p:cNvPr>
          <p:cNvSpPr/>
          <p:nvPr/>
        </p:nvSpPr>
        <p:spPr>
          <a:xfrm>
            <a:off x="8771468" y="4883697"/>
            <a:ext cx="2764366" cy="1536154"/>
          </a:xfrm>
          <a:custGeom>
            <a:avLst/>
            <a:gdLst>
              <a:gd name="connsiteX0" fmla="*/ 0 w 2656416"/>
              <a:gd name="connsiteY0" fmla="*/ 0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0 w 2656416"/>
              <a:gd name="connsiteY4" fmla="*/ 0 h 1555203"/>
              <a:gd name="connsiteX0" fmla="*/ 819150 w 2656416"/>
              <a:gd name="connsiteY0" fmla="*/ 14816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819150 w 2656416"/>
              <a:gd name="connsiteY4" fmla="*/ 14816 h 1555203"/>
              <a:gd name="connsiteX0" fmla="*/ 808566 w 2656416"/>
              <a:gd name="connsiteY0" fmla="*/ 19049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808566 w 2656416"/>
              <a:gd name="connsiteY4" fmla="*/ 19049 h 1555203"/>
              <a:gd name="connsiteX0" fmla="*/ 808566 w 2656416"/>
              <a:gd name="connsiteY0" fmla="*/ 19049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1011766 w 2656416"/>
              <a:gd name="connsiteY4" fmla="*/ 458770 h 1555203"/>
              <a:gd name="connsiteX5" fmla="*/ 808566 w 2656416"/>
              <a:gd name="connsiteY5" fmla="*/ 19049 h 1555203"/>
              <a:gd name="connsiteX0" fmla="*/ 808566 w 2656416"/>
              <a:gd name="connsiteY0" fmla="*/ 19049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1011766 w 2656416"/>
              <a:gd name="connsiteY4" fmla="*/ 458770 h 1555203"/>
              <a:gd name="connsiteX5" fmla="*/ 808566 w 2656416"/>
              <a:gd name="connsiteY5" fmla="*/ 19049 h 1555203"/>
              <a:gd name="connsiteX0" fmla="*/ 808566 w 2656416"/>
              <a:gd name="connsiteY0" fmla="*/ 19049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1011766 w 2656416"/>
              <a:gd name="connsiteY4" fmla="*/ 458770 h 1555203"/>
              <a:gd name="connsiteX5" fmla="*/ 808566 w 2656416"/>
              <a:gd name="connsiteY5" fmla="*/ 19049 h 1555203"/>
              <a:gd name="connsiteX0" fmla="*/ 808566 w 2656416"/>
              <a:gd name="connsiteY0" fmla="*/ 19049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1011766 w 2656416"/>
              <a:gd name="connsiteY4" fmla="*/ 458770 h 1555203"/>
              <a:gd name="connsiteX5" fmla="*/ 808566 w 2656416"/>
              <a:gd name="connsiteY5" fmla="*/ 19049 h 1555203"/>
              <a:gd name="connsiteX0" fmla="*/ 808566 w 2656416"/>
              <a:gd name="connsiteY0" fmla="*/ 19049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1011766 w 2656416"/>
              <a:gd name="connsiteY4" fmla="*/ 458770 h 1555203"/>
              <a:gd name="connsiteX5" fmla="*/ 770466 w 2656416"/>
              <a:gd name="connsiteY5" fmla="*/ 513803 h 1555203"/>
              <a:gd name="connsiteX6" fmla="*/ 808566 w 2656416"/>
              <a:gd name="connsiteY6" fmla="*/ 19049 h 1555203"/>
              <a:gd name="connsiteX0" fmla="*/ 808566 w 2656416"/>
              <a:gd name="connsiteY0" fmla="*/ 19049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1011766 w 2656416"/>
              <a:gd name="connsiteY4" fmla="*/ 458770 h 1555203"/>
              <a:gd name="connsiteX5" fmla="*/ 770466 w 2656416"/>
              <a:gd name="connsiteY5" fmla="*/ 513803 h 1555203"/>
              <a:gd name="connsiteX6" fmla="*/ 808566 w 2656416"/>
              <a:gd name="connsiteY6" fmla="*/ 19049 h 1555203"/>
              <a:gd name="connsiteX0" fmla="*/ 808566 w 2656416"/>
              <a:gd name="connsiteY0" fmla="*/ 19049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1011766 w 2656416"/>
              <a:gd name="connsiteY4" fmla="*/ 458770 h 1555203"/>
              <a:gd name="connsiteX5" fmla="*/ 770466 w 2656416"/>
              <a:gd name="connsiteY5" fmla="*/ 513803 h 1555203"/>
              <a:gd name="connsiteX6" fmla="*/ 808566 w 2656416"/>
              <a:gd name="connsiteY6" fmla="*/ 19049 h 1555203"/>
              <a:gd name="connsiteX0" fmla="*/ 808566 w 2656416"/>
              <a:gd name="connsiteY0" fmla="*/ 19049 h 1555203"/>
              <a:gd name="connsiteX1" fmla="*/ 2656416 w 2656416"/>
              <a:gd name="connsiteY1" fmla="*/ 0 h 1555203"/>
              <a:gd name="connsiteX2" fmla="*/ 2656416 w 2656416"/>
              <a:gd name="connsiteY2" fmla="*/ 1555203 h 1555203"/>
              <a:gd name="connsiteX3" fmla="*/ 0 w 2656416"/>
              <a:gd name="connsiteY3" fmla="*/ 1555203 h 1555203"/>
              <a:gd name="connsiteX4" fmla="*/ 1011766 w 2656416"/>
              <a:gd name="connsiteY4" fmla="*/ 458770 h 1555203"/>
              <a:gd name="connsiteX5" fmla="*/ 770466 w 2656416"/>
              <a:gd name="connsiteY5" fmla="*/ 513803 h 1555203"/>
              <a:gd name="connsiteX6" fmla="*/ 808566 w 2656416"/>
              <a:gd name="connsiteY6" fmla="*/ 19049 h 1555203"/>
              <a:gd name="connsiteX0" fmla="*/ 808566 w 2664883"/>
              <a:gd name="connsiteY0" fmla="*/ 19049 h 1555203"/>
              <a:gd name="connsiteX1" fmla="*/ 2656416 w 2664883"/>
              <a:gd name="connsiteY1" fmla="*/ 0 h 1555203"/>
              <a:gd name="connsiteX2" fmla="*/ 2664883 w 2664883"/>
              <a:gd name="connsiteY2" fmla="*/ 382570 h 1555203"/>
              <a:gd name="connsiteX3" fmla="*/ 0 w 2664883"/>
              <a:gd name="connsiteY3" fmla="*/ 1555203 h 1555203"/>
              <a:gd name="connsiteX4" fmla="*/ 1011766 w 2664883"/>
              <a:gd name="connsiteY4" fmla="*/ 458770 h 1555203"/>
              <a:gd name="connsiteX5" fmla="*/ 770466 w 2664883"/>
              <a:gd name="connsiteY5" fmla="*/ 513803 h 1555203"/>
              <a:gd name="connsiteX6" fmla="*/ 808566 w 2664883"/>
              <a:gd name="connsiteY6" fmla="*/ 19049 h 1555203"/>
              <a:gd name="connsiteX0" fmla="*/ 808566 w 2738966"/>
              <a:gd name="connsiteY0" fmla="*/ 19049 h 1555203"/>
              <a:gd name="connsiteX1" fmla="*/ 2656416 w 2738966"/>
              <a:gd name="connsiteY1" fmla="*/ 0 h 1555203"/>
              <a:gd name="connsiteX2" fmla="*/ 2738966 w 2738966"/>
              <a:gd name="connsiteY2" fmla="*/ 344470 h 1555203"/>
              <a:gd name="connsiteX3" fmla="*/ 0 w 2738966"/>
              <a:gd name="connsiteY3" fmla="*/ 1555203 h 1555203"/>
              <a:gd name="connsiteX4" fmla="*/ 1011766 w 2738966"/>
              <a:gd name="connsiteY4" fmla="*/ 458770 h 1555203"/>
              <a:gd name="connsiteX5" fmla="*/ 770466 w 2738966"/>
              <a:gd name="connsiteY5" fmla="*/ 513803 h 1555203"/>
              <a:gd name="connsiteX6" fmla="*/ 808566 w 2738966"/>
              <a:gd name="connsiteY6" fmla="*/ 19049 h 1555203"/>
              <a:gd name="connsiteX0" fmla="*/ 808566 w 2764366"/>
              <a:gd name="connsiteY0" fmla="*/ 19049 h 1555203"/>
              <a:gd name="connsiteX1" fmla="*/ 2656416 w 2764366"/>
              <a:gd name="connsiteY1" fmla="*/ 0 h 1555203"/>
              <a:gd name="connsiteX2" fmla="*/ 2764366 w 2764366"/>
              <a:gd name="connsiteY2" fmla="*/ 329654 h 1555203"/>
              <a:gd name="connsiteX3" fmla="*/ 0 w 2764366"/>
              <a:gd name="connsiteY3" fmla="*/ 1555203 h 1555203"/>
              <a:gd name="connsiteX4" fmla="*/ 1011766 w 2764366"/>
              <a:gd name="connsiteY4" fmla="*/ 458770 h 1555203"/>
              <a:gd name="connsiteX5" fmla="*/ 770466 w 2764366"/>
              <a:gd name="connsiteY5" fmla="*/ 513803 h 1555203"/>
              <a:gd name="connsiteX6" fmla="*/ 808566 w 2764366"/>
              <a:gd name="connsiteY6" fmla="*/ 19049 h 1555203"/>
              <a:gd name="connsiteX0" fmla="*/ 808566 w 2764366"/>
              <a:gd name="connsiteY0" fmla="*/ 0 h 1536154"/>
              <a:gd name="connsiteX1" fmla="*/ 1890183 w 2764366"/>
              <a:gd name="connsiteY1" fmla="*/ 493185 h 1536154"/>
              <a:gd name="connsiteX2" fmla="*/ 2764366 w 2764366"/>
              <a:gd name="connsiteY2" fmla="*/ 310605 h 1536154"/>
              <a:gd name="connsiteX3" fmla="*/ 0 w 2764366"/>
              <a:gd name="connsiteY3" fmla="*/ 1536154 h 1536154"/>
              <a:gd name="connsiteX4" fmla="*/ 1011766 w 2764366"/>
              <a:gd name="connsiteY4" fmla="*/ 439721 h 1536154"/>
              <a:gd name="connsiteX5" fmla="*/ 770466 w 2764366"/>
              <a:gd name="connsiteY5" fmla="*/ 494754 h 1536154"/>
              <a:gd name="connsiteX6" fmla="*/ 808566 w 2764366"/>
              <a:gd name="connsiteY6" fmla="*/ 0 h 1536154"/>
              <a:gd name="connsiteX0" fmla="*/ 808566 w 2764366"/>
              <a:gd name="connsiteY0" fmla="*/ 0 h 1536154"/>
              <a:gd name="connsiteX1" fmla="*/ 1890183 w 2764366"/>
              <a:gd name="connsiteY1" fmla="*/ 493185 h 1536154"/>
              <a:gd name="connsiteX2" fmla="*/ 2764366 w 2764366"/>
              <a:gd name="connsiteY2" fmla="*/ 310605 h 1536154"/>
              <a:gd name="connsiteX3" fmla="*/ 0 w 2764366"/>
              <a:gd name="connsiteY3" fmla="*/ 1536154 h 1536154"/>
              <a:gd name="connsiteX4" fmla="*/ 1011766 w 2764366"/>
              <a:gd name="connsiteY4" fmla="*/ 439721 h 1536154"/>
              <a:gd name="connsiteX5" fmla="*/ 770466 w 2764366"/>
              <a:gd name="connsiteY5" fmla="*/ 494754 h 1536154"/>
              <a:gd name="connsiteX6" fmla="*/ 808566 w 2764366"/>
              <a:gd name="connsiteY6" fmla="*/ 0 h 1536154"/>
              <a:gd name="connsiteX0" fmla="*/ 808566 w 2764366"/>
              <a:gd name="connsiteY0" fmla="*/ 0 h 1536154"/>
              <a:gd name="connsiteX1" fmla="*/ 1890183 w 2764366"/>
              <a:gd name="connsiteY1" fmla="*/ 493185 h 1536154"/>
              <a:gd name="connsiteX2" fmla="*/ 2764366 w 2764366"/>
              <a:gd name="connsiteY2" fmla="*/ 310605 h 1536154"/>
              <a:gd name="connsiteX3" fmla="*/ 0 w 2764366"/>
              <a:gd name="connsiteY3" fmla="*/ 1536154 h 1536154"/>
              <a:gd name="connsiteX4" fmla="*/ 1011766 w 2764366"/>
              <a:gd name="connsiteY4" fmla="*/ 439721 h 1536154"/>
              <a:gd name="connsiteX5" fmla="*/ 770466 w 2764366"/>
              <a:gd name="connsiteY5" fmla="*/ 494754 h 1536154"/>
              <a:gd name="connsiteX6" fmla="*/ 808566 w 2764366"/>
              <a:gd name="connsiteY6" fmla="*/ 0 h 15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4366" h="1536154">
                <a:moveTo>
                  <a:pt x="808566" y="0"/>
                </a:moveTo>
                <a:lnTo>
                  <a:pt x="1890183" y="493185"/>
                </a:lnTo>
                <a:cubicBezTo>
                  <a:pt x="2181577" y="432325"/>
                  <a:pt x="2735439" y="282565"/>
                  <a:pt x="2764366" y="310605"/>
                </a:cubicBezTo>
                <a:lnTo>
                  <a:pt x="0" y="1536154"/>
                </a:lnTo>
                <a:cubicBezTo>
                  <a:pt x="152400" y="1282859"/>
                  <a:pt x="781050" y="718417"/>
                  <a:pt x="1011766" y="439721"/>
                </a:cubicBezTo>
                <a:cubicBezTo>
                  <a:pt x="984250" y="425610"/>
                  <a:pt x="829732" y="513099"/>
                  <a:pt x="770466" y="494754"/>
                </a:cubicBezTo>
                <a:lnTo>
                  <a:pt x="808566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івнобедрений трикутник 9">
            <a:extLst>
              <a:ext uri="{FF2B5EF4-FFF2-40B4-BE49-F238E27FC236}">
                <a16:creationId xmlns:a16="http://schemas.microsoft.com/office/drawing/2014/main" id="{B3657F94-15BC-4AFD-B2C9-0A37E2AC247D}"/>
              </a:ext>
            </a:extLst>
          </p:cNvPr>
          <p:cNvSpPr/>
          <p:nvPr/>
        </p:nvSpPr>
        <p:spPr>
          <a:xfrm rot="12488321">
            <a:off x="8973051" y="5516820"/>
            <a:ext cx="277796" cy="980506"/>
          </a:xfrm>
          <a:custGeom>
            <a:avLst/>
            <a:gdLst>
              <a:gd name="connsiteX0" fmla="*/ 0 w 407290"/>
              <a:gd name="connsiteY0" fmla="*/ 786548 h 786548"/>
              <a:gd name="connsiteX1" fmla="*/ 275312 w 407290"/>
              <a:gd name="connsiteY1" fmla="*/ 0 h 786548"/>
              <a:gd name="connsiteX2" fmla="*/ 407290 w 407290"/>
              <a:gd name="connsiteY2" fmla="*/ 786548 h 786548"/>
              <a:gd name="connsiteX3" fmla="*/ 0 w 407290"/>
              <a:gd name="connsiteY3" fmla="*/ 786548 h 786548"/>
              <a:gd name="connsiteX0" fmla="*/ 0 w 325513"/>
              <a:gd name="connsiteY0" fmla="*/ 764415 h 786548"/>
              <a:gd name="connsiteX1" fmla="*/ 193535 w 325513"/>
              <a:gd name="connsiteY1" fmla="*/ 0 h 786548"/>
              <a:gd name="connsiteX2" fmla="*/ 325513 w 325513"/>
              <a:gd name="connsiteY2" fmla="*/ 786548 h 786548"/>
              <a:gd name="connsiteX3" fmla="*/ 0 w 325513"/>
              <a:gd name="connsiteY3" fmla="*/ 764415 h 786548"/>
              <a:gd name="connsiteX0" fmla="*/ 0 w 193535"/>
              <a:gd name="connsiteY0" fmla="*/ 764415 h 764415"/>
              <a:gd name="connsiteX1" fmla="*/ 193535 w 193535"/>
              <a:gd name="connsiteY1" fmla="*/ 0 h 764415"/>
              <a:gd name="connsiteX2" fmla="*/ 155517 w 193535"/>
              <a:gd name="connsiteY2" fmla="*/ 751446 h 764415"/>
              <a:gd name="connsiteX3" fmla="*/ 0 w 193535"/>
              <a:gd name="connsiteY3" fmla="*/ 764415 h 764415"/>
              <a:gd name="connsiteX0" fmla="*/ 0 w 277796"/>
              <a:gd name="connsiteY0" fmla="*/ 980506 h 980506"/>
              <a:gd name="connsiteX1" fmla="*/ 277796 w 277796"/>
              <a:gd name="connsiteY1" fmla="*/ 0 h 980506"/>
              <a:gd name="connsiteX2" fmla="*/ 155517 w 277796"/>
              <a:gd name="connsiteY2" fmla="*/ 967537 h 980506"/>
              <a:gd name="connsiteX3" fmla="*/ 0 w 277796"/>
              <a:gd name="connsiteY3" fmla="*/ 980506 h 980506"/>
              <a:gd name="connsiteX0" fmla="*/ 0 w 277796"/>
              <a:gd name="connsiteY0" fmla="*/ 980506 h 980506"/>
              <a:gd name="connsiteX1" fmla="*/ 277796 w 277796"/>
              <a:gd name="connsiteY1" fmla="*/ 0 h 980506"/>
              <a:gd name="connsiteX2" fmla="*/ 155517 w 277796"/>
              <a:gd name="connsiteY2" fmla="*/ 967537 h 980506"/>
              <a:gd name="connsiteX3" fmla="*/ 0 w 277796"/>
              <a:gd name="connsiteY3" fmla="*/ 980506 h 980506"/>
              <a:gd name="connsiteX0" fmla="*/ 0 w 277796"/>
              <a:gd name="connsiteY0" fmla="*/ 980506 h 980506"/>
              <a:gd name="connsiteX1" fmla="*/ 277796 w 277796"/>
              <a:gd name="connsiteY1" fmla="*/ 0 h 980506"/>
              <a:gd name="connsiteX2" fmla="*/ 155517 w 277796"/>
              <a:gd name="connsiteY2" fmla="*/ 967537 h 980506"/>
              <a:gd name="connsiteX3" fmla="*/ 0 w 277796"/>
              <a:gd name="connsiteY3" fmla="*/ 980506 h 98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96" h="980506">
                <a:moveTo>
                  <a:pt x="0" y="980506"/>
                </a:moveTo>
                <a:cubicBezTo>
                  <a:pt x="92599" y="653671"/>
                  <a:pt x="175726" y="292294"/>
                  <a:pt x="277796" y="0"/>
                </a:cubicBezTo>
                <a:cubicBezTo>
                  <a:pt x="267217" y="257762"/>
                  <a:pt x="196277" y="645025"/>
                  <a:pt x="155517" y="967537"/>
                </a:cubicBezTo>
                <a:lnTo>
                  <a:pt x="0" y="980506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130">
            <a:extLst>
              <a:ext uri="{FF2B5EF4-FFF2-40B4-BE49-F238E27FC236}">
                <a16:creationId xmlns:a16="http://schemas.microsoft.com/office/drawing/2014/main" id="{436CF9FA-169B-446F-B18E-B014C0B7FC42}"/>
              </a:ext>
            </a:extLst>
          </p:cNvPr>
          <p:cNvSpPr/>
          <p:nvPr/>
        </p:nvSpPr>
        <p:spPr>
          <a:xfrm>
            <a:off x="1219887" y="2852033"/>
            <a:ext cx="1891801" cy="2341375"/>
          </a:xfrm>
          <a:custGeom>
            <a:avLst/>
            <a:gdLst>
              <a:gd name="connsiteX0" fmla="*/ 0 w 1821951"/>
              <a:gd name="connsiteY0" fmla="*/ 0 h 2312800"/>
              <a:gd name="connsiteX1" fmla="*/ 1821951 w 1821951"/>
              <a:gd name="connsiteY1" fmla="*/ 0 h 2312800"/>
              <a:gd name="connsiteX2" fmla="*/ 1821951 w 1821951"/>
              <a:gd name="connsiteY2" fmla="*/ 2312800 h 2312800"/>
              <a:gd name="connsiteX3" fmla="*/ 0 w 1821951"/>
              <a:gd name="connsiteY3" fmla="*/ 2312800 h 2312800"/>
              <a:gd name="connsiteX4" fmla="*/ 0 w 1821951"/>
              <a:gd name="connsiteY4" fmla="*/ 0 h 2312800"/>
              <a:gd name="connsiteX0" fmla="*/ 0 w 1844176"/>
              <a:gd name="connsiteY0" fmla="*/ 0 h 2312800"/>
              <a:gd name="connsiteX1" fmla="*/ 1844176 w 1844176"/>
              <a:gd name="connsiteY1" fmla="*/ 22225 h 2312800"/>
              <a:gd name="connsiteX2" fmla="*/ 1821951 w 1844176"/>
              <a:gd name="connsiteY2" fmla="*/ 2312800 h 2312800"/>
              <a:gd name="connsiteX3" fmla="*/ 0 w 1844176"/>
              <a:gd name="connsiteY3" fmla="*/ 2312800 h 2312800"/>
              <a:gd name="connsiteX4" fmla="*/ 0 w 1844176"/>
              <a:gd name="connsiteY4" fmla="*/ 0 h 2312800"/>
              <a:gd name="connsiteX0" fmla="*/ 0 w 1885451"/>
              <a:gd name="connsiteY0" fmla="*/ 768350 h 2290575"/>
              <a:gd name="connsiteX1" fmla="*/ 1885451 w 1885451"/>
              <a:gd name="connsiteY1" fmla="*/ 0 h 2290575"/>
              <a:gd name="connsiteX2" fmla="*/ 1863226 w 1885451"/>
              <a:gd name="connsiteY2" fmla="*/ 2290575 h 2290575"/>
              <a:gd name="connsiteX3" fmla="*/ 41275 w 1885451"/>
              <a:gd name="connsiteY3" fmla="*/ 2290575 h 2290575"/>
              <a:gd name="connsiteX4" fmla="*/ 0 w 1885451"/>
              <a:gd name="connsiteY4" fmla="*/ 768350 h 2290575"/>
              <a:gd name="connsiteX0" fmla="*/ 0 w 1872751"/>
              <a:gd name="connsiteY0" fmla="*/ 784225 h 2306450"/>
              <a:gd name="connsiteX1" fmla="*/ 1872751 w 1872751"/>
              <a:gd name="connsiteY1" fmla="*/ 0 h 2306450"/>
              <a:gd name="connsiteX2" fmla="*/ 1863226 w 1872751"/>
              <a:gd name="connsiteY2" fmla="*/ 2306450 h 2306450"/>
              <a:gd name="connsiteX3" fmla="*/ 41275 w 1872751"/>
              <a:gd name="connsiteY3" fmla="*/ 2306450 h 2306450"/>
              <a:gd name="connsiteX4" fmla="*/ 0 w 1872751"/>
              <a:gd name="connsiteY4" fmla="*/ 784225 h 2306450"/>
              <a:gd name="connsiteX0" fmla="*/ 0 w 1872751"/>
              <a:gd name="connsiteY0" fmla="*/ 784225 h 2306450"/>
              <a:gd name="connsiteX1" fmla="*/ 1872751 w 1872751"/>
              <a:gd name="connsiteY1" fmla="*/ 0 h 2306450"/>
              <a:gd name="connsiteX2" fmla="*/ 1231401 w 1872751"/>
              <a:gd name="connsiteY2" fmla="*/ 1198375 h 2306450"/>
              <a:gd name="connsiteX3" fmla="*/ 41275 w 1872751"/>
              <a:gd name="connsiteY3" fmla="*/ 2306450 h 2306450"/>
              <a:gd name="connsiteX4" fmla="*/ 0 w 1872751"/>
              <a:gd name="connsiteY4" fmla="*/ 784225 h 2306450"/>
              <a:gd name="connsiteX0" fmla="*/ 0 w 1872751"/>
              <a:gd name="connsiteY0" fmla="*/ 784225 h 2306450"/>
              <a:gd name="connsiteX1" fmla="*/ 1872751 w 1872751"/>
              <a:gd name="connsiteY1" fmla="*/ 0 h 2306450"/>
              <a:gd name="connsiteX2" fmla="*/ 1244101 w 1872751"/>
              <a:gd name="connsiteY2" fmla="*/ 1207900 h 2306450"/>
              <a:gd name="connsiteX3" fmla="*/ 41275 w 1872751"/>
              <a:gd name="connsiteY3" fmla="*/ 2306450 h 2306450"/>
              <a:gd name="connsiteX4" fmla="*/ 0 w 1872751"/>
              <a:gd name="connsiteY4" fmla="*/ 784225 h 2306450"/>
              <a:gd name="connsiteX0" fmla="*/ 0 w 1904501"/>
              <a:gd name="connsiteY0" fmla="*/ 781050 h 2303275"/>
              <a:gd name="connsiteX1" fmla="*/ 1904501 w 1904501"/>
              <a:gd name="connsiteY1" fmla="*/ 0 h 2303275"/>
              <a:gd name="connsiteX2" fmla="*/ 1244101 w 1904501"/>
              <a:gd name="connsiteY2" fmla="*/ 1204725 h 2303275"/>
              <a:gd name="connsiteX3" fmla="*/ 41275 w 1904501"/>
              <a:gd name="connsiteY3" fmla="*/ 2303275 h 2303275"/>
              <a:gd name="connsiteX4" fmla="*/ 0 w 1904501"/>
              <a:gd name="connsiteY4" fmla="*/ 781050 h 230327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41275 w 1891801"/>
              <a:gd name="connsiteY3" fmla="*/ 2309625 h 2309625"/>
              <a:gd name="connsiteX4" fmla="*/ 0 w 1891801"/>
              <a:gd name="connsiteY4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56117 w 1891801"/>
              <a:gd name="connsiteY3" fmla="*/ 1604775 h 2309625"/>
              <a:gd name="connsiteX4" fmla="*/ 41275 w 1891801"/>
              <a:gd name="connsiteY4" fmla="*/ 2309625 h 2309625"/>
              <a:gd name="connsiteX5" fmla="*/ 0 w 1891801"/>
              <a:gd name="connsiteY5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68817 w 1891801"/>
              <a:gd name="connsiteY3" fmla="*/ 1579375 h 2309625"/>
              <a:gd name="connsiteX4" fmla="*/ 41275 w 1891801"/>
              <a:gd name="connsiteY4" fmla="*/ 2309625 h 2309625"/>
              <a:gd name="connsiteX5" fmla="*/ 0 w 1891801"/>
              <a:gd name="connsiteY5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68817 w 1891801"/>
              <a:gd name="connsiteY3" fmla="*/ 1579375 h 2309625"/>
              <a:gd name="connsiteX4" fmla="*/ 41275 w 1891801"/>
              <a:gd name="connsiteY4" fmla="*/ 2309625 h 2309625"/>
              <a:gd name="connsiteX5" fmla="*/ 0 w 1891801"/>
              <a:gd name="connsiteY5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68817 w 1891801"/>
              <a:gd name="connsiteY3" fmla="*/ 1579375 h 2309625"/>
              <a:gd name="connsiteX4" fmla="*/ 41275 w 1891801"/>
              <a:gd name="connsiteY4" fmla="*/ 2309625 h 2309625"/>
              <a:gd name="connsiteX5" fmla="*/ 0 w 1891801"/>
              <a:gd name="connsiteY5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68817 w 1891801"/>
              <a:gd name="connsiteY3" fmla="*/ 1579375 h 2309625"/>
              <a:gd name="connsiteX4" fmla="*/ 41275 w 1891801"/>
              <a:gd name="connsiteY4" fmla="*/ 2309625 h 2309625"/>
              <a:gd name="connsiteX5" fmla="*/ 0 w 1891801"/>
              <a:gd name="connsiteY5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68817 w 1891801"/>
              <a:gd name="connsiteY3" fmla="*/ 1579375 h 2309625"/>
              <a:gd name="connsiteX4" fmla="*/ 41275 w 1891801"/>
              <a:gd name="connsiteY4" fmla="*/ 2309625 h 2309625"/>
              <a:gd name="connsiteX5" fmla="*/ 0 w 1891801"/>
              <a:gd name="connsiteY5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68817 w 1891801"/>
              <a:gd name="connsiteY3" fmla="*/ 1579375 h 2309625"/>
              <a:gd name="connsiteX4" fmla="*/ 757767 w 1891801"/>
              <a:gd name="connsiteY4" fmla="*/ 1877825 h 2309625"/>
              <a:gd name="connsiteX5" fmla="*/ 41275 w 1891801"/>
              <a:gd name="connsiteY5" fmla="*/ 2309625 h 2309625"/>
              <a:gd name="connsiteX6" fmla="*/ 0 w 1891801"/>
              <a:gd name="connsiteY6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68817 w 1891801"/>
              <a:gd name="connsiteY3" fmla="*/ 1579375 h 2309625"/>
              <a:gd name="connsiteX4" fmla="*/ 757767 w 1891801"/>
              <a:gd name="connsiteY4" fmla="*/ 1877825 h 2309625"/>
              <a:gd name="connsiteX5" fmla="*/ 41275 w 1891801"/>
              <a:gd name="connsiteY5" fmla="*/ 2309625 h 2309625"/>
              <a:gd name="connsiteX6" fmla="*/ 0 w 1891801"/>
              <a:gd name="connsiteY6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68817 w 1891801"/>
              <a:gd name="connsiteY3" fmla="*/ 1579375 h 2309625"/>
              <a:gd name="connsiteX4" fmla="*/ 764117 w 1891801"/>
              <a:gd name="connsiteY4" fmla="*/ 1865125 h 2309625"/>
              <a:gd name="connsiteX5" fmla="*/ 41275 w 1891801"/>
              <a:gd name="connsiteY5" fmla="*/ 2309625 h 2309625"/>
              <a:gd name="connsiteX6" fmla="*/ 0 w 1891801"/>
              <a:gd name="connsiteY6" fmla="*/ 787400 h 2309625"/>
              <a:gd name="connsiteX0" fmla="*/ 0 w 1891801"/>
              <a:gd name="connsiteY0" fmla="*/ 787400 h 2309625"/>
              <a:gd name="connsiteX1" fmla="*/ 1891801 w 1891801"/>
              <a:gd name="connsiteY1" fmla="*/ 0 h 2309625"/>
              <a:gd name="connsiteX2" fmla="*/ 1244101 w 1891801"/>
              <a:gd name="connsiteY2" fmla="*/ 1211075 h 2309625"/>
              <a:gd name="connsiteX3" fmla="*/ 268817 w 1891801"/>
              <a:gd name="connsiteY3" fmla="*/ 1579375 h 2309625"/>
              <a:gd name="connsiteX4" fmla="*/ 764117 w 1891801"/>
              <a:gd name="connsiteY4" fmla="*/ 1865125 h 2309625"/>
              <a:gd name="connsiteX5" fmla="*/ 41275 w 1891801"/>
              <a:gd name="connsiteY5" fmla="*/ 2309625 h 2309625"/>
              <a:gd name="connsiteX6" fmla="*/ 0 w 1891801"/>
              <a:gd name="connsiteY6" fmla="*/ 787400 h 2309625"/>
              <a:gd name="connsiteX0" fmla="*/ 0 w 1891801"/>
              <a:gd name="connsiteY0" fmla="*/ 787400 h 2350900"/>
              <a:gd name="connsiteX1" fmla="*/ 1891801 w 1891801"/>
              <a:gd name="connsiteY1" fmla="*/ 0 h 2350900"/>
              <a:gd name="connsiteX2" fmla="*/ 1244101 w 1891801"/>
              <a:gd name="connsiteY2" fmla="*/ 1211075 h 2350900"/>
              <a:gd name="connsiteX3" fmla="*/ 268817 w 1891801"/>
              <a:gd name="connsiteY3" fmla="*/ 1579375 h 2350900"/>
              <a:gd name="connsiteX4" fmla="*/ 764117 w 1891801"/>
              <a:gd name="connsiteY4" fmla="*/ 1865125 h 2350900"/>
              <a:gd name="connsiteX5" fmla="*/ 152400 w 1891801"/>
              <a:gd name="connsiteY5" fmla="*/ 2350900 h 2350900"/>
              <a:gd name="connsiteX6" fmla="*/ 0 w 1891801"/>
              <a:gd name="connsiteY6" fmla="*/ 787400 h 2350900"/>
              <a:gd name="connsiteX0" fmla="*/ 0 w 1891801"/>
              <a:gd name="connsiteY0" fmla="*/ 787400 h 2341375"/>
              <a:gd name="connsiteX1" fmla="*/ 1891801 w 1891801"/>
              <a:gd name="connsiteY1" fmla="*/ 0 h 2341375"/>
              <a:gd name="connsiteX2" fmla="*/ 1244101 w 1891801"/>
              <a:gd name="connsiteY2" fmla="*/ 1211075 h 2341375"/>
              <a:gd name="connsiteX3" fmla="*/ 268817 w 1891801"/>
              <a:gd name="connsiteY3" fmla="*/ 1579375 h 2341375"/>
              <a:gd name="connsiteX4" fmla="*/ 764117 w 1891801"/>
              <a:gd name="connsiteY4" fmla="*/ 1865125 h 2341375"/>
              <a:gd name="connsiteX5" fmla="*/ 152400 w 1891801"/>
              <a:gd name="connsiteY5" fmla="*/ 2341375 h 2341375"/>
              <a:gd name="connsiteX6" fmla="*/ 0 w 1891801"/>
              <a:gd name="connsiteY6" fmla="*/ 787400 h 2341375"/>
              <a:gd name="connsiteX0" fmla="*/ 0 w 1891801"/>
              <a:gd name="connsiteY0" fmla="*/ 787400 h 2341375"/>
              <a:gd name="connsiteX1" fmla="*/ 1891801 w 1891801"/>
              <a:gd name="connsiteY1" fmla="*/ 0 h 2341375"/>
              <a:gd name="connsiteX2" fmla="*/ 1244101 w 1891801"/>
              <a:gd name="connsiteY2" fmla="*/ 1211075 h 2341375"/>
              <a:gd name="connsiteX3" fmla="*/ 268817 w 1891801"/>
              <a:gd name="connsiteY3" fmla="*/ 1579375 h 2341375"/>
              <a:gd name="connsiteX4" fmla="*/ 764117 w 1891801"/>
              <a:gd name="connsiteY4" fmla="*/ 1865125 h 2341375"/>
              <a:gd name="connsiteX5" fmla="*/ 165100 w 1891801"/>
              <a:gd name="connsiteY5" fmla="*/ 2341375 h 2341375"/>
              <a:gd name="connsiteX6" fmla="*/ 0 w 1891801"/>
              <a:gd name="connsiteY6" fmla="*/ 787400 h 23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01" h="2341375">
                <a:moveTo>
                  <a:pt x="0" y="787400"/>
                </a:moveTo>
                <a:lnTo>
                  <a:pt x="1891801" y="0"/>
                </a:lnTo>
                <a:lnTo>
                  <a:pt x="1244101" y="1211075"/>
                </a:lnTo>
                <a:cubicBezTo>
                  <a:pt x="1016373" y="1315850"/>
                  <a:pt x="506070" y="1471425"/>
                  <a:pt x="268817" y="1579375"/>
                </a:cubicBezTo>
                <a:cubicBezTo>
                  <a:pt x="314325" y="1666158"/>
                  <a:pt x="699559" y="1768817"/>
                  <a:pt x="764117" y="1865125"/>
                </a:cubicBezTo>
                <a:lnTo>
                  <a:pt x="165100" y="2341375"/>
                </a:lnTo>
                <a:lnTo>
                  <a:pt x="0" y="78740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131">
            <a:extLst>
              <a:ext uri="{FF2B5EF4-FFF2-40B4-BE49-F238E27FC236}">
                <a16:creationId xmlns:a16="http://schemas.microsoft.com/office/drawing/2014/main" id="{36751CEC-E98C-4E0A-B10D-C27C76333209}"/>
              </a:ext>
            </a:extLst>
          </p:cNvPr>
          <p:cNvSpPr/>
          <p:nvPr/>
        </p:nvSpPr>
        <p:spPr>
          <a:xfrm>
            <a:off x="1497574" y="4050241"/>
            <a:ext cx="1191035" cy="557744"/>
          </a:xfrm>
          <a:custGeom>
            <a:avLst/>
            <a:gdLst>
              <a:gd name="connsiteX0" fmla="*/ 0 w 1146586"/>
              <a:gd name="connsiteY0" fmla="*/ 0 h 739775"/>
              <a:gd name="connsiteX1" fmla="*/ 1146586 w 1146586"/>
              <a:gd name="connsiteY1" fmla="*/ 0 h 739775"/>
              <a:gd name="connsiteX2" fmla="*/ 1146586 w 1146586"/>
              <a:gd name="connsiteY2" fmla="*/ 739775 h 739775"/>
              <a:gd name="connsiteX3" fmla="*/ 0 w 1146586"/>
              <a:gd name="connsiteY3" fmla="*/ 739775 h 739775"/>
              <a:gd name="connsiteX4" fmla="*/ 0 w 1146586"/>
              <a:gd name="connsiteY4" fmla="*/ 0 h 739775"/>
              <a:gd name="connsiteX0" fmla="*/ 0 w 1146586"/>
              <a:gd name="connsiteY0" fmla="*/ 0 h 739775"/>
              <a:gd name="connsiteX1" fmla="*/ 951852 w 1146586"/>
              <a:gd name="connsiteY1" fmla="*/ 122766 h 739775"/>
              <a:gd name="connsiteX2" fmla="*/ 1146586 w 1146586"/>
              <a:gd name="connsiteY2" fmla="*/ 739775 h 739775"/>
              <a:gd name="connsiteX3" fmla="*/ 0 w 1146586"/>
              <a:gd name="connsiteY3" fmla="*/ 739775 h 739775"/>
              <a:gd name="connsiteX4" fmla="*/ 0 w 1146586"/>
              <a:gd name="connsiteY4" fmla="*/ 0 h 739775"/>
              <a:gd name="connsiteX0" fmla="*/ 0 w 1148702"/>
              <a:gd name="connsiteY0" fmla="*/ 0 h 739775"/>
              <a:gd name="connsiteX1" fmla="*/ 951852 w 1148702"/>
              <a:gd name="connsiteY1" fmla="*/ 122766 h 739775"/>
              <a:gd name="connsiteX2" fmla="*/ 1148702 w 1148702"/>
              <a:gd name="connsiteY2" fmla="*/ 221191 h 739775"/>
              <a:gd name="connsiteX3" fmla="*/ 0 w 1148702"/>
              <a:gd name="connsiteY3" fmla="*/ 739775 h 739775"/>
              <a:gd name="connsiteX4" fmla="*/ 0 w 1148702"/>
              <a:gd name="connsiteY4" fmla="*/ 0 h 739775"/>
              <a:gd name="connsiteX0" fmla="*/ 0 w 1148702"/>
              <a:gd name="connsiteY0" fmla="*/ 0 h 500592"/>
              <a:gd name="connsiteX1" fmla="*/ 951852 w 1148702"/>
              <a:gd name="connsiteY1" fmla="*/ 122766 h 500592"/>
              <a:gd name="connsiteX2" fmla="*/ 1148702 w 1148702"/>
              <a:gd name="connsiteY2" fmla="*/ 221191 h 500592"/>
              <a:gd name="connsiteX3" fmla="*/ 806450 w 1148702"/>
              <a:gd name="connsiteY3" fmla="*/ 500592 h 500592"/>
              <a:gd name="connsiteX4" fmla="*/ 0 w 1148702"/>
              <a:gd name="connsiteY4" fmla="*/ 0 h 500592"/>
              <a:gd name="connsiteX0" fmla="*/ 0 w 1191035"/>
              <a:gd name="connsiteY0" fmla="*/ 374651 h 377826"/>
              <a:gd name="connsiteX1" fmla="*/ 994185 w 1191035"/>
              <a:gd name="connsiteY1" fmla="*/ 0 h 377826"/>
              <a:gd name="connsiteX2" fmla="*/ 1191035 w 1191035"/>
              <a:gd name="connsiteY2" fmla="*/ 98425 h 377826"/>
              <a:gd name="connsiteX3" fmla="*/ 848783 w 1191035"/>
              <a:gd name="connsiteY3" fmla="*/ 377826 h 377826"/>
              <a:gd name="connsiteX4" fmla="*/ 0 w 1191035"/>
              <a:gd name="connsiteY4" fmla="*/ 374651 h 377826"/>
              <a:gd name="connsiteX0" fmla="*/ 0 w 1191035"/>
              <a:gd name="connsiteY0" fmla="*/ 374651 h 557744"/>
              <a:gd name="connsiteX1" fmla="*/ 994185 w 1191035"/>
              <a:gd name="connsiteY1" fmla="*/ 0 h 557744"/>
              <a:gd name="connsiteX2" fmla="*/ 1191035 w 1191035"/>
              <a:gd name="connsiteY2" fmla="*/ 98425 h 557744"/>
              <a:gd name="connsiteX3" fmla="*/ 848783 w 1191035"/>
              <a:gd name="connsiteY3" fmla="*/ 377826 h 557744"/>
              <a:gd name="connsiteX4" fmla="*/ 346043 w 1191035"/>
              <a:gd name="connsiteY4" fmla="*/ 557742 h 557744"/>
              <a:gd name="connsiteX5" fmla="*/ 0 w 1191035"/>
              <a:gd name="connsiteY5" fmla="*/ 374651 h 55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1035" h="557744">
                <a:moveTo>
                  <a:pt x="0" y="374651"/>
                </a:moveTo>
                <a:lnTo>
                  <a:pt x="994185" y="0"/>
                </a:lnTo>
                <a:lnTo>
                  <a:pt x="1191035" y="98425"/>
                </a:lnTo>
                <a:lnTo>
                  <a:pt x="848783" y="377826"/>
                </a:lnTo>
                <a:cubicBezTo>
                  <a:pt x="708014" y="377120"/>
                  <a:pt x="486812" y="558448"/>
                  <a:pt x="346043" y="557742"/>
                </a:cubicBezTo>
                <a:lnTo>
                  <a:pt x="0" y="374651"/>
                </a:lnTo>
                <a:close/>
              </a:path>
            </a:pathLst>
          </a:custGeom>
          <a:solidFill>
            <a:srgbClr val="7030A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132">
            <a:extLst>
              <a:ext uri="{FF2B5EF4-FFF2-40B4-BE49-F238E27FC236}">
                <a16:creationId xmlns:a16="http://schemas.microsoft.com/office/drawing/2014/main" id="{EB99B965-B324-4F65-8118-3365282AE75F}"/>
              </a:ext>
            </a:extLst>
          </p:cNvPr>
          <p:cNvSpPr/>
          <p:nvPr/>
        </p:nvSpPr>
        <p:spPr>
          <a:xfrm>
            <a:off x="828472" y="2922270"/>
            <a:ext cx="2283452" cy="3405505"/>
          </a:xfrm>
          <a:custGeom>
            <a:avLst/>
            <a:gdLst>
              <a:gd name="connsiteX0" fmla="*/ 0 w 2061202"/>
              <a:gd name="connsiteY0" fmla="*/ 0 h 3281680"/>
              <a:gd name="connsiteX1" fmla="*/ 2061202 w 2061202"/>
              <a:gd name="connsiteY1" fmla="*/ 0 h 3281680"/>
              <a:gd name="connsiteX2" fmla="*/ 2061202 w 2061202"/>
              <a:gd name="connsiteY2" fmla="*/ 3281680 h 3281680"/>
              <a:gd name="connsiteX3" fmla="*/ 0 w 2061202"/>
              <a:gd name="connsiteY3" fmla="*/ 3281680 h 3281680"/>
              <a:gd name="connsiteX4" fmla="*/ 0 w 2061202"/>
              <a:gd name="connsiteY4" fmla="*/ 0 h 3281680"/>
              <a:gd name="connsiteX0" fmla="*/ 0 w 2061202"/>
              <a:gd name="connsiteY0" fmla="*/ 0 h 3281680"/>
              <a:gd name="connsiteX1" fmla="*/ 2010402 w 2061202"/>
              <a:gd name="connsiteY1" fmla="*/ 31750 h 3281680"/>
              <a:gd name="connsiteX2" fmla="*/ 2061202 w 2061202"/>
              <a:gd name="connsiteY2" fmla="*/ 3281680 h 3281680"/>
              <a:gd name="connsiteX3" fmla="*/ 0 w 2061202"/>
              <a:gd name="connsiteY3" fmla="*/ 3281680 h 3281680"/>
              <a:gd name="connsiteX4" fmla="*/ 0 w 2061202"/>
              <a:gd name="connsiteY4" fmla="*/ 0 h 3281680"/>
              <a:gd name="connsiteX0" fmla="*/ 1384300 w 2061202"/>
              <a:gd name="connsiteY0" fmla="*/ 1114425 h 3249930"/>
              <a:gd name="connsiteX1" fmla="*/ 2010402 w 2061202"/>
              <a:gd name="connsiteY1" fmla="*/ 0 h 3249930"/>
              <a:gd name="connsiteX2" fmla="*/ 2061202 w 2061202"/>
              <a:gd name="connsiteY2" fmla="*/ 3249930 h 3249930"/>
              <a:gd name="connsiteX3" fmla="*/ 0 w 2061202"/>
              <a:gd name="connsiteY3" fmla="*/ 3249930 h 3249930"/>
              <a:gd name="connsiteX4" fmla="*/ 1384300 w 2061202"/>
              <a:gd name="connsiteY4" fmla="*/ 1114425 h 3249930"/>
              <a:gd name="connsiteX0" fmla="*/ 1384300 w 2010402"/>
              <a:gd name="connsiteY0" fmla="*/ 1114425 h 3399155"/>
              <a:gd name="connsiteX1" fmla="*/ 2010402 w 2010402"/>
              <a:gd name="connsiteY1" fmla="*/ 0 h 3399155"/>
              <a:gd name="connsiteX2" fmla="*/ 1997702 w 2010402"/>
              <a:gd name="connsiteY2" fmla="*/ 3399155 h 3399155"/>
              <a:gd name="connsiteX3" fmla="*/ 0 w 2010402"/>
              <a:gd name="connsiteY3" fmla="*/ 3249930 h 3399155"/>
              <a:gd name="connsiteX4" fmla="*/ 1384300 w 2010402"/>
              <a:gd name="connsiteY4" fmla="*/ 1114425 h 3399155"/>
              <a:gd name="connsiteX0" fmla="*/ 1384300 w 2080014"/>
              <a:gd name="connsiteY0" fmla="*/ 1114425 h 3399155"/>
              <a:gd name="connsiteX1" fmla="*/ 2010402 w 2080014"/>
              <a:gd name="connsiteY1" fmla="*/ 0 h 3399155"/>
              <a:gd name="connsiteX2" fmla="*/ 1547487 w 2080014"/>
              <a:gd name="connsiteY2" fmla="*/ 2672080 h 3399155"/>
              <a:gd name="connsiteX3" fmla="*/ 1997702 w 2080014"/>
              <a:gd name="connsiteY3" fmla="*/ 3399155 h 3399155"/>
              <a:gd name="connsiteX4" fmla="*/ 0 w 2080014"/>
              <a:gd name="connsiteY4" fmla="*/ 3249930 h 3399155"/>
              <a:gd name="connsiteX5" fmla="*/ 1384300 w 2080014"/>
              <a:gd name="connsiteY5" fmla="*/ 1114425 h 3399155"/>
              <a:gd name="connsiteX0" fmla="*/ 1384300 w 2080014"/>
              <a:gd name="connsiteY0" fmla="*/ 1114425 h 3399155"/>
              <a:gd name="connsiteX1" fmla="*/ 2010402 w 2080014"/>
              <a:gd name="connsiteY1" fmla="*/ 0 h 3399155"/>
              <a:gd name="connsiteX2" fmla="*/ 1547487 w 2080014"/>
              <a:gd name="connsiteY2" fmla="*/ 2672080 h 3399155"/>
              <a:gd name="connsiteX3" fmla="*/ 1997702 w 2080014"/>
              <a:gd name="connsiteY3" fmla="*/ 3399155 h 3399155"/>
              <a:gd name="connsiteX4" fmla="*/ 0 w 2080014"/>
              <a:gd name="connsiteY4" fmla="*/ 3249930 h 3399155"/>
              <a:gd name="connsiteX5" fmla="*/ 1384300 w 2080014"/>
              <a:gd name="connsiteY5" fmla="*/ 1114425 h 3399155"/>
              <a:gd name="connsiteX0" fmla="*/ 1384300 w 2080014"/>
              <a:gd name="connsiteY0" fmla="*/ 1114425 h 3399155"/>
              <a:gd name="connsiteX1" fmla="*/ 2010402 w 2080014"/>
              <a:gd name="connsiteY1" fmla="*/ 0 h 3399155"/>
              <a:gd name="connsiteX2" fmla="*/ 1547487 w 2080014"/>
              <a:gd name="connsiteY2" fmla="*/ 2672080 h 3399155"/>
              <a:gd name="connsiteX3" fmla="*/ 1997702 w 2080014"/>
              <a:gd name="connsiteY3" fmla="*/ 3399155 h 3399155"/>
              <a:gd name="connsiteX4" fmla="*/ 0 w 2080014"/>
              <a:gd name="connsiteY4" fmla="*/ 3249930 h 3399155"/>
              <a:gd name="connsiteX5" fmla="*/ 1384300 w 2080014"/>
              <a:gd name="connsiteY5" fmla="*/ 1114425 h 3399155"/>
              <a:gd name="connsiteX0" fmla="*/ 1384300 w 2080014"/>
              <a:gd name="connsiteY0" fmla="*/ 1114425 h 3399155"/>
              <a:gd name="connsiteX1" fmla="*/ 2010402 w 2080014"/>
              <a:gd name="connsiteY1" fmla="*/ 0 h 3399155"/>
              <a:gd name="connsiteX2" fmla="*/ 1547487 w 2080014"/>
              <a:gd name="connsiteY2" fmla="*/ 2672080 h 3399155"/>
              <a:gd name="connsiteX3" fmla="*/ 1997702 w 2080014"/>
              <a:gd name="connsiteY3" fmla="*/ 3399155 h 3399155"/>
              <a:gd name="connsiteX4" fmla="*/ 0 w 2080014"/>
              <a:gd name="connsiteY4" fmla="*/ 3249930 h 3399155"/>
              <a:gd name="connsiteX5" fmla="*/ 1384300 w 2080014"/>
              <a:gd name="connsiteY5" fmla="*/ 1114425 h 3399155"/>
              <a:gd name="connsiteX0" fmla="*/ 1384300 w 2080014"/>
              <a:gd name="connsiteY0" fmla="*/ 1114425 h 3399155"/>
              <a:gd name="connsiteX1" fmla="*/ 2010402 w 2080014"/>
              <a:gd name="connsiteY1" fmla="*/ 0 h 3399155"/>
              <a:gd name="connsiteX2" fmla="*/ 1547487 w 2080014"/>
              <a:gd name="connsiteY2" fmla="*/ 2672080 h 3399155"/>
              <a:gd name="connsiteX3" fmla="*/ 1997702 w 2080014"/>
              <a:gd name="connsiteY3" fmla="*/ 3399155 h 3399155"/>
              <a:gd name="connsiteX4" fmla="*/ 0 w 2080014"/>
              <a:gd name="connsiteY4" fmla="*/ 3249930 h 3399155"/>
              <a:gd name="connsiteX5" fmla="*/ 1384300 w 2080014"/>
              <a:gd name="connsiteY5" fmla="*/ 1114425 h 3399155"/>
              <a:gd name="connsiteX0" fmla="*/ 1384300 w 2080014"/>
              <a:gd name="connsiteY0" fmla="*/ 1114425 h 3399155"/>
              <a:gd name="connsiteX1" fmla="*/ 2010402 w 2080014"/>
              <a:gd name="connsiteY1" fmla="*/ 0 h 3399155"/>
              <a:gd name="connsiteX2" fmla="*/ 1547487 w 2080014"/>
              <a:gd name="connsiteY2" fmla="*/ 2672080 h 3399155"/>
              <a:gd name="connsiteX3" fmla="*/ 1997702 w 2080014"/>
              <a:gd name="connsiteY3" fmla="*/ 3399155 h 3399155"/>
              <a:gd name="connsiteX4" fmla="*/ 0 w 2080014"/>
              <a:gd name="connsiteY4" fmla="*/ 3249930 h 3399155"/>
              <a:gd name="connsiteX5" fmla="*/ 1579237 w 2080014"/>
              <a:gd name="connsiteY5" fmla="*/ 1214755 h 3399155"/>
              <a:gd name="connsiteX6" fmla="*/ 1384300 w 2080014"/>
              <a:gd name="connsiteY6" fmla="*/ 1114425 h 3399155"/>
              <a:gd name="connsiteX0" fmla="*/ 1646766 w 2342480"/>
              <a:gd name="connsiteY0" fmla="*/ 1114425 h 3399155"/>
              <a:gd name="connsiteX1" fmla="*/ 2272868 w 2342480"/>
              <a:gd name="connsiteY1" fmla="*/ 0 h 3399155"/>
              <a:gd name="connsiteX2" fmla="*/ 1809953 w 2342480"/>
              <a:gd name="connsiteY2" fmla="*/ 2672080 h 3399155"/>
              <a:gd name="connsiteX3" fmla="*/ 2260168 w 2342480"/>
              <a:gd name="connsiteY3" fmla="*/ 3399155 h 3399155"/>
              <a:gd name="connsiteX4" fmla="*/ 0 w 2342480"/>
              <a:gd name="connsiteY4" fmla="*/ 2724996 h 3399155"/>
              <a:gd name="connsiteX5" fmla="*/ 1841703 w 2342480"/>
              <a:gd name="connsiteY5" fmla="*/ 1214755 h 3399155"/>
              <a:gd name="connsiteX6" fmla="*/ 1646766 w 2342480"/>
              <a:gd name="connsiteY6" fmla="*/ 1114425 h 3399155"/>
              <a:gd name="connsiteX0" fmla="*/ 1646766 w 2342480"/>
              <a:gd name="connsiteY0" fmla="*/ 1114425 h 3399155"/>
              <a:gd name="connsiteX1" fmla="*/ 2272868 w 2342480"/>
              <a:gd name="connsiteY1" fmla="*/ 0 h 3399155"/>
              <a:gd name="connsiteX2" fmla="*/ 1809953 w 2342480"/>
              <a:gd name="connsiteY2" fmla="*/ 2672080 h 3399155"/>
              <a:gd name="connsiteX3" fmla="*/ 2260168 w 2342480"/>
              <a:gd name="connsiteY3" fmla="*/ 3399155 h 3399155"/>
              <a:gd name="connsiteX4" fmla="*/ 0 w 2342480"/>
              <a:gd name="connsiteY4" fmla="*/ 2724996 h 3399155"/>
              <a:gd name="connsiteX5" fmla="*/ 1841703 w 2342480"/>
              <a:gd name="connsiteY5" fmla="*/ 1214755 h 3399155"/>
              <a:gd name="connsiteX6" fmla="*/ 1646766 w 2342480"/>
              <a:gd name="connsiteY6" fmla="*/ 1114425 h 3399155"/>
              <a:gd name="connsiteX0" fmla="*/ 1646766 w 2342480"/>
              <a:gd name="connsiteY0" fmla="*/ 1114425 h 3399155"/>
              <a:gd name="connsiteX1" fmla="*/ 2272868 w 2342480"/>
              <a:gd name="connsiteY1" fmla="*/ 0 h 3399155"/>
              <a:gd name="connsiteX2" fmla="*/ 1809953 w 2342480"/>
              <a:gd name="connsiteY2" fmla="*/ 2672080 h 3399155"/>
              <a:gd name="connsiteX3" fmla="*/ 2260168 w 2342480"/>
              <a:gd name="connsiteY3" fmla="*/ 3399155 h 3399155"/>
              <a:gd name="connsiteX4" fmla="*/ 0 w 2342480"/>
              <a:gd name="connsiteY4" fmla="*/ 2724996 h 3399155"/>
              <a:gd name="connsiteX5" fmla="*/ 1841703 w 2342480"/>
              <a:gd name="connsiteY5" fmla="*/ 1214755 h 3399155"/>
              <a:gd name="connsiteX6" fmla="*/ 1646766 w 2342480"/>
              <a:gd name="connsiteY6" fmla="*/ 1114425 h 3399155"/>
              <a:gd name="connsiteX0" fmla="*/ 1646766 w 2342480"/>
              <a:gd name="connsiteY0" fmla="*/ 1114425 h 3399155"/>
              <a:gd name="connsiteX1" fmla="*/ 2272868 w 2342480"/>
              <a:gd name="connsiteY1" fmla="*/ 0 h 3399155"/>
              <a:gd name="connsiteX2" fmla="*/ 1809953 w 2342480"/>
              <a:gd name="connsiteY2" fmla="*/ 2672080 h 3399155"/>
              <a:gd name="connsiteX3" fmla="*/ 2260168 w 2342480"/>
              <a:gd name="connsiteY3" fmla="*/ 3399155 h 3399155"/>
              <a:gd name="connsiteX4" fmla="*/ 0 w 2342480"/>
              <a:gd name="connsiteY4" fmla="*/ 2724996 h 3399155"/>
              <a:gd name="connsiteX5" fmla="*/ 1860753 w 2342480"/>
              <a:gd name="connsiteY5" fmla="*/ 1221105 h 3399155"/>
              <a:gd name="connsiteX6" fmla="*/ 1646766 w 2342480"/>
              <a:gd name="connsiteY6" fmla="*/ 1114425 h 3399155"/>
              <a:gd name="connsiteX0" fmla="*/ 1646766 w 2342480"/>
              <a:gd name="connsiteY0" fmla="*/ 1114425 h 3399155"/>
              <a:gd name="connsiteX1" fmla="*/ 2272868 w 2342480"/>
              <a:gd name="connsiteY1" fmla="*/ 0 h 3399155"/>
              <a:gd name="connsiteX2" fmla="*/ 1809953 w 2342480"/>
              <a:gd name="connsiteY2" fmla="*/ 2672080 h 3399155"/>
              <a:gd name="connsiteX3" fmla="*/ 2260168 w 2342480"/>
              <a:gd name="connsiteY3" fmla="*/ 3399155 h 3399155"/>
              <a:gd name="connsiteX4" fmla="*/ 0 w 2342480"/>
              <a:gd name="connsiteY4" fmla="*/ 2724996 h 3399155"/>
              <a:gd name="connsiteX5" fmla="*/ 1860753 w 2342480"/>
              <a:gd name="connsiteY5" fmla="*/ 1221105 h 3399155"/>
              <a:gd name="connsiteX6" fmla="*/ 1646766 w 2342480"/>
              <a:gd name="connsiteY6" fmla="*/ 1114425 h 3399155"/>
              <a:gd name="connsiteX0" fmla="*/ 1646766 w 2342480"/>
              <a:gd name="connsiteY0" fmla="*/ 1114425 h 3399155"/>
              <a:gd name="connsiteX1" fmla="*/ 2272868 w 2342480"/>
              <a:gd name="connsiteY1" fmla="*/ 0 h 3399155"/>
              <a:gd name="connsiteX2" fmla="*/ 1809953 w 2342480"/>
              <a:gd name="connsiteY2" fmla="*/ 2672080 h 3399155"/>
              <a:gd name="connsiteX3" fmla="*/ 2260168 w 2342480"/>
              <a:gd name="connsiteY3" fmla="*/ 3399155 h 3399155"/>
              <a:gd name="connsiteX4" fmla="*/ 0 w 2342480"/>
              <a:gd name="connsiteY4" fmla="*/ 2724996 h 3399155"/>
              <a:gd name="connsiteX5" fmla="*/ 1860753 w 2342480"/>
              <a:gd name="connsiteY5" fmla="*/ 1221105 h 3399155"/>
              <a:gd name="connsiteX6" fmla="*/ 1646766 w 2342480"/>
              <a:gd name="connsiteY6" fmla="*/ 1114425 h 3399155"/>
              <a:gd name="connsiteX0" fmla="*/ 1646766 w 2342480"/>
              <a:gd name="connsiteY0" fmla="*/ 1114425 h 3399155"/>
              <a:gd name="connsiteX1" fmla="*/ 2272868 w 2342480"/>
              <a:gd name="connsiteY1" fmla="*/ 0 h 3399155"/>
              <a:gd name="connsiteX2" fmla="*/ 1809953 w 2342480"/>
              <a:gd name="connsiteY2" fmla="*/ 2672080 h 3399155"/>
              <a:gd name="connsiteX3" fmla="*/ 2260168 w 2342480"/>
              <a:gd name="connsiteY3" fmla="*/ 3399155 h 3399155"/>
              <a:gd name="connsiteX4" fmla="*/ 0 w 2342480"/>
              <a:gd name="connsiteY4" fmla="*/ 2724996 h 3399155"/>
              <a:gd name="connsiteX5" fmla="*/ 1860753 w 2342480"/>
              <a:gd name="connsiteY5" fmla="*/ 1221105 h 3399155"/>
              <a:gd name="connsiteX6" fmla="*/ 1646766 w 2342480"/>
              <a:gd name="connsiteY6" fmla="*/ 1114425 h 3399155"/>
              <a:gd name="connsiteX0" fmla="*/ 1646766 w 2273539"/>
              <a:gd name="connsiteY0" fmla="*/ 1114425 h 3399155"/>
              <a:gd name="connsiteX1" fmla="*/ 2272868 w 2273539"/>
              <a:gd name="connsiteY1" fmla="*/ 0 h 3399155"/>
              <a:gd name="connsiteX2" fmla="*/ 1809953 w 2273539"/>
              <a:gd name="connsiteY2" fmla="*/ 2672080 h 3399155"/>
              <a:gd name="connsiteX3" fmla="*/ 2260168 w 2273539"/>
              <a:gd name="connsiteY3" fmla="*/ 3399155 h 3399155"/>
              <a:gd name="connsiteX4" fmla="*/ 0 w 2273539"/>
              <a:gd name="connsiteY4" fmla="*/ 2724996 h 3399155"/>
              <a:gd name="connsiteX5" fmla="*/ 1860753 w 2273539"/>
              <a:gd name="connsiteY5" fmla="*/ 1221105 h 3399155"/>
              <a:gd name="connsiteX6" fmla="*/ 1646766 w 2273539"/>
              <a:gd name="connsiteY6" fmla="*/ 1114425 h 3399155"/>
              <a:gd name="connsiteX0" fmla="*/ 1646766 w 2273539"/>
              <a:gd name="connsiteY0" fmla="*/ 1114425 h 3399155"/>
              <a:gd name="connsiteX1" fmla="*/ 2272868 w 2273539"/>
              <a:gd name="connsiteY1" fmla="*/ 0 h 3399155"/>
              <a:gd name="connsiteX2" fmla="*/ 1809953 w 2273539"/>
              <a:gd name="connsiteY2" fmla="*/ 2672080 h 3399155"/>
              <a:gd name="connsiteX3" fmla="*/ 2260168 w 2273539"/>
              <a:gd name="connsiteY3" fmla="*/ 3399155 h 3399155"/>
              <a:gd name="connsiteX4" fmla="*/ 0 w 2273539"/>
              <a:gd name="connsiteY4" fmla="*/ 2724996 h 3399155"/>
              <a:gd name="connsiteX5" fmla="*/ 1860753 w 2273539"/>
              <a:gd name="connsiteY5" fmla="*/ 1221105 h 3399155"/>
              <a:gd name="connsiteX6" fmla="*/ 1646766 w 2273539"/>
              <a:gd name="connsiteY6" fmla="*/ 1114425 h 3399155"/>
              <a:gd name="connsiteX0" fmla="*/ 1646766 w 2273539"/>
              <a:gd name="connsiteY0" fmla="*/ 1114425 h 3399155"/>
              <a:gd name="connsiteX1" fmla="*/ 2272868 w 2273539"/>
              <a:gd name="connsiteY1" fmla="*/ 0 h 3399155"/>
              <a:gd name="connsiteX2" fmla="*/ 1809953 w 2273539"/>
              <a:gd name="connsiteY2" fmla="*/ 2672080 h 3399155"/>
              <a:gd name="connsiteX3" fmla="*/ 2260168 w 2273539"/>
              <a:gd name="connsiteY3" fmla="*/ 3399155 h 3399155"/>
              <a:gd name="connsiteX4" fmla="*/ 0 w 2273539"/>
              <a:gd name="connsiteY4" fmla="*/ 2724996 h 3399155"/>
              <a:gd name="connsiteX5" fmla="*/ 1860753 w 2273539"/>
              <a:gd name="connsiteY5" fmla="*/ 1221105 h 3399155"/>
              <a:gd name="connsiteX6" fmla="*/ 1646766 w 2273539"/>
              <a:gd name="connsiteY6" fmla="*/ 1114425 h 3399155"/>
              <a:gd name="connsiteX0" fmla="*/ 1646766 w 2283452"/>
              <a:gd name="connsiteY0" fmla="*/ 1114425 h 3405505"/>
              <a:gd name="connsiteX1" fmla="*/ 2272868 w 2283452"/>
              <a:gd name="connsiteY1" fmla="*/ 0 h 3405505"/>
              <a:gd name="connsiteX2" fmla="*/ 1809953 w 2283452"/>
              <a:gd name="connsiteY2" fmla="*/ 2672080 h 3405505"/>
              <a:gd name="connsiteX3" fmla="*/ 2283452 w 2283452"/>
              <a:gd name="connsiteY3" fmla="*/ 3405505 h 3405505"/>
              <a:gd name="connsiteX4" fmla="*/ 0 w 2283452"/>
              <a:gd name="connsiteY4" fmla="*/ 2724996 h 3405505"/>
              <a:gd name="connsiteX5" fmla="*/ 1860753 w 2283452"/>
              <a:gd name="connsiteY5" fmla="*/ 1221105 h 3405505"/>
              <a:gd name="connsiteX6" fmla="*/ 1646766 w 2283452"/>
              <a:gd name="connsiteY6" fmla="*/ 1114425 h 3405505"/>
              <a:gd name="connsiteX0" fmla="*/ 1646766 w 2283452"/>
              <a:gd name="connsiteY0" fmla="*/ 1114425 h 3405505"/>
              <a:gd name="connsiteX1" fmla="*/ 2272868 w 2283452"/>
              <a:gd name="connsiteY1" fmla="*/ 0 h 3405505"/>
              <a:gd name="connsiteX2" fmla="*/ 1809953 w 2283452"/>
              <a:gd name="connsiteY2" fmla="*/ 2672080 h 3405505"/>
              <a:gd name="connsiteX3" fmla="*/ 2283452 w 2283452"/>
              <a:gd name="connsiteY3" fmla="*/ 3405505 h 3405505"/>
              <a:gd name="connsiteX4" fmla="*/ 0 w 2283452"/>
              <a:gd name="connsiteY4" fmla="*/ 2724996 h 3405505"/>
              <a:gd name="connsiteX5" fmla="*/ 1860753 w 2283452"/>
              <a:gd name="connsiteY5" fmla="*/ 1221105 h 3405505"/>
              <a:gd name="connsiteX6" fmla="*/ 1646766 w 2283452"/>
              <a:gd name="connsiteY6" fmla="*/ 1114425 h 34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452" h="3405505">
                <a:moveTo>
                  <a:pt x="1646766" y="1114425"/>
                </a:moveTo>
                <a:cubicBezTo>
                  <a:pt x="1855467" y="742950"/>
                  <a:pt x="2057817" y="333375"/>
                  <a:pt x="2272868" y="0"/>
                </a:cubicBezTo>
                <a:cubicBezTo>
                  <a:pt x="2292657" y="207222"/>
                  <a:pt x="1869220" y="2156354"/>
                  <a:pt x="1809953" y="2672080"/>
                </a:cubicBezTo>
                <a:cubicBezTo>
                  <a:pt x="1850169" y="2745423"/>
                  <a:pt x="2248209" y="3283268"/>
                  <a:pt x="2283452" y="3405505"/>
                </a:cubicBezTo>
                <a:lnTo>
                  <a:pt x="0" y="2724996"/>
                </a:lnTo>
                <a:cubicBezTo>
                  <a:pt x="449154" y="2310129"/>
                  <a:pt x="1547066" y="1523787"/>
                  <a:pt x="1860753" y="1221105"/>
                </a:cubicBezTo>
                <a:lnTo>
                  <a:pt x="1646766" y="1114425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 74">
            <a:extLst>
              <a:ext uri="{FF2B5EF4-FFF2-40B4-BE49-F238E27FC236}">
                <a16:creationId xmlns:a16="http://schemas.microsoft.com/office/drawing/2014/main" id="{79114AEC-845E-46DA-B434-DDAE72935CB5}"/>
              </a:ext>
            </a:extLst>
          </p:cNvPr>
          <p:cNvSpPr/>
          <p:nvPr/>
        </p:nvSpPr>
        <p:spPr>
          <a:xfrm>
            <a:off x="4648200" y="1719792"/>
            <a:ext cx="2590272" cy="3420533"/>
          </a:xfrm>
          <a:custGeom>
            <a:avLst/>
            <a:gdLst>
              <a:gd name="connsiteX0" fmla="*/ 0 w 2692400"/>
              <a:gd name="connsiteY0" fmla="*/ 0 h 3419475"/>
              <a:gd name="connsiteX1" fmla="*/ 2692400 w 2692400"/>
              <a:gd name="connsiteY1" fmla="*/ 0 h 3419475"/>
              <a:gd name="connsiteX2" fmla="*/ 2692400 w 2692400"/>
              <a:gd name="connsiteY2" fmla="*/ 3419475 h 3419475"/>
              <a:gd name="connsiteX3" fmla="*/ 0 w 2692400"/>
              <a:gd name="connsiteY3" fmla="*/ 3419475 h 3419475"/>
              <a:gd name="connsiteX4" fmla="*/ 0 w 2692400"/>
              <a:gd name="connsiteY4" fmla="*/ 0 h 3419475"/>
              <a:gd name="connsiteX0" fmla="*/ 0 w 2692400"/>
              <a:gd name="connsiteY0" fmla="*/ 0 h 3419475"/>
              <a:gd name="connsiteX1" fmla="*/ 2671234 w 2692400"/>
              <a:gd name="connsiteY1" fmla="*/ 21167 h 3419475"/>
              <a:gd name="connsiteX2" fmla="*/ 2692400 w 2692400"/>
              <a:gd name="connsiteY2" fmla="*/ 3419475 h 3419475"/>
              <a:gd name="connsiteX3" fmla="*/ 0 w 2692400"/>
              <a:gd name="connsiteY3" fmla="*/ 3419475 h 3419475"/>
              <a:gd name="connsiteX4" fmla="*/ 0 w 2692400"/>
              <a:gd name="connsiteY4" fmla="*/ 0 h 3419475"/>
              <a:gd name="connsiteX0" fmla="*/ 0 w 2692400"/>
              <a:gd name="connsiteY0" fmla="*/ 0 h 3419475"/>
              <a:gd name="connsiteX1" fmla="*/ 2671234 w 2692400"/>
              <a:gd name="connsiteY1" fmla="*/ 21167 h 3419475"/>
              <a:gd name="connsiteX2" fmla="*/ 2146300 w 2692400"/>
              <a:gd name="connsiteY2" fmla="*/ 2275417 h 3419475"/>
              <a:gd name="connsiteX3" fmla="*/ 2692400 w 2692400"/>
              <a:gd name="connsiteY3" fmla="*/ 3419475 h 3419475"/>
              <a:gd name="connsiteX4" fmla="*/ 0 w 2692400"/>
              <a:gd name="connsiteY4" fmla="*/ 3419475 h 3419475"/>
              <a:gd name="connsiteX5" fmla="*/ 0 w 2692400"/>
              <a:gd name="connsiteY5" fmla="*/ 0 h 3419475"/>
              <a:gd name="connsiteX0" fmla="*/ 0 w 2692400"/>
              <a:gd name="connsiteY0" fmla="*/ 0 h 3419475"/>
              <a:gd name="connsiteX1" fmla="*/ 2671234 w 2692400"/>
              <a:gd name="connsiteY1" fmla="*/ 21167 h 3419475"/>
              <a:gd name="connsiteX2" fmla="*/ 2146300 w 2692400"/>
              <a:gd name="connsiteY2" fmla="*/ 2275417 h 3419475"/>
              <a:gd name="connsiteX3" fmla="*/ 2692400 w 2692400"/>
              <a:gd name="connsiteY3" fmla="*/ 3419475 h 3419475"/>
              <a:gd name="connsiteX4" fmla="*/ 0 w 2692400"/>
              <a:gd name="connsiteY4" fmla="*/ 3419475 h 3419475"/>
              <a:gd name="connsiteX5" fmla="*/ 0 w 2692400"/>
              <a:gd name="connsiteY5" fmla="*/ 0 h 3419475"/>
              <a:gd name="connsiteX0" fmla="*/ 0 w 2692400"/>
              <a:gd name="connsiteY0" fmla="*/ 0 h 3419475"/>
              <a:gd name="connsiteX1" fmla="*/ 2671234 w 2692400"/>
              <a:gd name="connsiteY1" fmla="*/ 21167 h 3419475"/>
              <a:gd name="connsiteX2" fmla="*/ 2146300 w 2692400"/>
              <a:gd name="connsiteY2" fmla="*/ 2275417 h 3419475"/>
              <a:gd name="connsiteX3" fmla="*/ 2692400 w 2692400"/>
              <a:gd name="connsiteY3" fmla="*/ 3419475 h 3419475"/>
              <a:gd name="connsiteX4" fmla="*/ 0 w 2692400"/>
              <a:gd name="connsiteY4" fmla="*/ 3419475 h 3419475"/>
              <a:gd name="connsiteX5" fmla="*/ 0 w 2692400"/>
              <a:gd name="connsiteY5" fmla="*/ 0 h 3419475"/>
              <a:gd name="connsiteX0" fmla="*/ 0 w 2692400"/>
              <a:gd name="connsiteY0" fmla="*/ 0 h 3419475"/>
              <a:gd name="connsiteX1" fmla="*/ 2671234 w 2692400"/>
              <a:gd name="connsiteY1" fmla="*/ 21167 h 3419475"/>
              <a:gd name="connsiteX2" fmla="*/ 2146300 w 2692400"/>
              <a:gd name="connsiteY2" fmla="*/ 2275417 h 3419475"/>
              <a:gd name="connsiteX3" fmla="*/ 2692400 w 2692400"/>
              <a:gd name="connsiteY3" fmla="*/ 3419475 h 3419475"/>
              <a:gd name="connsiteX4" fmla="*/ 0 w 2692400"/>
              <a:gd name="connsiteY4" fmla="*/ 3419475 h 3419475"/>
              <a:gd name="connsiteX5" fmla="*/ 0 w 2692400"/>
              <a:gd name="connsiteY5" fmla="*/ 0 h 3419475"/>
              <a:gd name="connsiteX0" fmla="*/ 0 w 2692400"/>
              <a:gd name="connsiteY0" fmla="*/ 0 h 3419475"/>
              <a:gd name="connsiteX1" fmla="*/ 2671234 w 2692400"/>
              <a:gd name="connsiteY1" fmla="*/ 21167 h 3419475"/>
              <a:gd name="connsiteX2" fmla="*/ 2146300 w 2692400"/>
              <a:gd name="connsiteY2" fmla="*/ 2275417 h 3419475"/>
              <a:gd name="connsiteX3" fmla="*/ 2692400 w 2692400"/>
              <a:gd name="connsiteY3" fmla="*/ 3419475 h 3419475"/>
              <a:gd name="connsiteX4" fmla="*/ 0 w 2692400"/>
              <a:gd name="connsiteY4" fmla="*/ 3419475 h 3419475"/>
              <a:gd name="connsiteX5" fmla="*/ 0 w 2692400"/>
              <a:gd name="connsiteY5" fmla="*/ 0 h 3419475"/>
              <a:gd name="connsiteX0" fmla="*/ 0 w 2671234"/>
              <a:gd name="connsiteY0" fmla="*/ 0 h 3419475"/>
              <a:gd name="connsiteX1" fmla="*/ 2671234 w 2671234"/>
              <a:gd name="connsiteY1" fmla="*/ 21167 h 3419475"/>
              <a:gd name="connsiteX2" fmla="*/ 2146300 w 2671234"/>
              <a:gd name="connsiteY2" fmla="*/ 2275417 h 3419475"/>
              <a:gd name="connsiteX3" fmla="*/ 2622550 w 2671234"/>
              <a:gd name="connsiteY3" fmla="*/ 2470150 h 3419475"/>
              <a:gd name="connsiteX4" fmla="*/ 0 w 2671234"/>
              <a:gd name="connsiteY4" fmla="*/ 3419475 h 3419475"/>
              <a:gd name="connsiteX5" fmla="*/ 0 w 2671234"/>
              <a:gd name="connsiteY5" fmla="*/ 0 h 3419475"/>
              <a:gd name="connsiteX0" fmla="*/ 0 w 2671234"/>
              <a:gd name="connsiteY0" fmla="*/ 0 h 3406775"/>
              <a:gd name="connsiteX1" fmla="*/ 2671234 w 2671234"/>
              <a:gd name="connsiteY1" fmla="*/ 21167 h 3406775"/>
              <a:gd name="connsiteX2" fmla="*/ 2146300 w 2671234"/>
              <a:gd name="connsiteY2" fmla="*/ 2275417 h 3406775"/>
              <a:gd name="connsiteX3" fmla="*/ 2622550 w 2671234"/>
              <a:gd name="connsiteY3" fmla="*/ 2470150 h 3406775"/>
              <a:gd name="connsiteX4" fmla="*/ 88900 w 2671234"/>
              <a:gd name="connsiteY4" fmla="*/ 3406775 h 3406775"/>
              <a:gd name="connsiteX5" fmla="*/ 0 w 2671234"/>
              <a:gd name="connsiteY5" fmla="*/ 0 h 3406775"/>
              <a:gd name="connsiteX0" fmla="*/ 1816100 w 2582334"/>
              <a:gd name="connsiteY0" fmla="*/ 1253066 h 3385608"/>
              <a:gd name="connsiteX1" fmla="*/ 2582334 w 2582334"/>
              <a:gd name="connsiteY1" fmla="*/ 0 h 3385608"/>
              <a:gd name="connsiteX2" fmla="*/ 2057400 w 2582334"/>
              <a:gd name="connsiteY2" fmla="*/ 2254250 h 3385608"/>
              <a:gd name="connsiteX3" fmla="*/ 2533650 w 2582334"/>
              <a:gd name="connsiteY3" fmla="*/ 2448983 h 3385608"/>
              <a:gd name="connsiteX4" fmla="*/ 0 w 2582334"/>
              <a:gd name="connsiteY4" fmla="*/ 3385608 h 3385608"/>
              <a:gd name="connsiteX5" fmla="*/ 1816100 w 2582334"/>
              <a:gd name="connsiteY5" fmla="*/ 1253066 h 3385608"/>
              <a:gd name="connsiteX0" fmla="*/ 1816100 w 2582334"/>
              <a:gd name="connsiteY0" fmla="*/ 1253066 h 3385608"/>
              <a:gd name="connsiteX1" fmla="*/ 2582334 w 2582334"/>
              <a:gd name="connsiteY1" fmla="*/ 0 h 3385608"/>
              <a:gd name="connsiteX2" fmla="*/ 2057400 w 2582334"/>
              <a:gd name="connsiteY2" fmla="*/ 2254250 h 3385608"/>
              <a:gd name="connsiteX3" fmla="*/ 2533650 w 2582334"/>
              <a:gd name="connsiteY3" fmla="*/ 2448983 h 3385608"/>
              <a:gd name="connsiteX4" fmla="*/ 0 w 2582334"/>
              <a:gd name="connsiteY4" fmla="*/ 3385608 h 3385608"/>
              <a:gd name="connsiteX5" fmla="*/ 2015067 w 2582334"/>
              <a:gd name="connsiteY5" fmla="*/ 1234015 h 3385608"/>
              <a:gd name="connsiteX6" fmla="*/ 1816100 w 2582334"/>
              <a:gd name="connsiteY6" fmla="*/ 1253066 h 3385608"/>
              <a:gd name="connsiteX0" fmla="*/ 1816100 w 2590272"/>
              <a:gd name="connsiteY0" fmla="*/ 1287991 h 3420533"/>
              <a:gd name="connsiteX1" fmla="*/ 2590272 w 2590272"/>
              <a:gd name="connsiteY1" fmla="*/ 0 h 3420533"/>
              <a:gd name="connsiteX2" fmla="*/ 2057400 w 2590272"/>
              <a:gd name="connsiteY2" fmla="*/ 2289175 h 3420533"/>
              <a:gd name="connsiteX3" fmla="*/ 2533650 w 2590272"/>
              <a:gd name="connsiteY3" fmla="*/ 2483908 h 3420533"/>
              <a:gd name="connsiteX4" fmla="*/ 0 w 2590272"/>
              <a:gd name="connsiteY4" fmla="*/ 3420533 h 3420533"/>
              <a:gd name="connsiteX5" fmla="*/ 2015067 w 2590272"/>
              <a:gd name="connsiteY5" fmla="*/ 1268940 h 3420533"/>
              <a:gd name="connsiteX6" fmla="*/ 1816100 w 2590272"/>
              <a:gd name="connsiteY6" fmla="*/ 1287991 h 342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272" h="3420533">
                <a:moveTo>
                  <a:pt x="1816100" y="1287991"/>
                </a:moveTo>
                <a:lnTo>
                  <a:pt x="2590272" y="0"/>
                </a:lnTo>
                <a:cubicBezTo>
                  <a:pt x="2485849" y="542573"/>
                  <a:pt x="2132189" y="1805870"/>
                  <a:pt x="2057400" y="2289175"/>
                </a:cubicBezTo>
                <a:lnTo>
                  <a:pt x="2533650" y="2483908"/>
                </a:lnTo>
                <a:lnTo>
                  <a:pt x="0" y="3420533"/>
                </a:lnTo>
                <a:cubicBezTo>
                  <a:pt x="546100" y="2773891"/>
                  <a:pt x="1468967" y="1915582"/>
                  <a:pt x="2015067" y="1268940"/>
                </a:cubicBezTo>
                <a:lnTo>
                  <a:pt x="1816100" y="1287991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кутник 73">
            <a:extLst>
              <a:ext uri="{FF2B5EF4-FFF2-40B4-BE49-F238E27FC236}">
                <a16:creationId xmlns:a16="http://schemas.microsoft.com/office/drawing/2014/main" id="{9A953DB2-91BA-49D2-8E30-F9509F784FDD}"/>
              </a:ext>
            </a:extLst>
          </p:cNvPr>
          <p:cNvSpPr/>
          <p:nvPr/>
        </p:nvSpPr>
        <p:spPr>
          <a:xfrm>
            <a:off x="4692035" y="900811"/>
            <a:ext cx="2559665" cy="3322612"/>
          </a:xfrm>
          <a:custGeom>
            <a:avLst/>
            <a:gdLst>
              <a:gd name="connsiteX0" fmla="*/ 0 w 2508865"/>
              <a:gd name="connsiteY0" fmla="*/ 0 h 2957487"/>
              <a:gd name="connsiteX1" fmla="*/ 2508865 w 2508865"/>
              <a:gd name="connsiteY1" fmla="*/ 0 h 2957487"/>
              <a:gd name="connsiteX2" fmla="*/ 2508865 w 2508865"/>
              <a:gd name="connsiteY2" fmla="*/ 2957487 h 2957487"/>
              <a:gd name="connsiteX3" fmla="*/ 0 w 2508865"/>
              <a:gd name="connsiteY3" fmla="*/ 2957487 h 2957487"/>
              <a:gd name="connsiteX4" fmla="*/ 0 w 2508865"/>
              <a:gd name="connsiteY4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2508865 w 2559665"/>
              <a:gd name="connsiteY2" fmla="*/ 2957487 h 2957487"/>
              <a:gd name="connsiteX3" fmla="*/ 0 w 2559665"/>
              <a:gd name="connsiteY3" fmla="*/ 2957487 h 2957487"/>
              <a:gd name="connsiteX4" fmla="*/ 0 w 2559665"/>
              <a:gd name="connsiteY4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0 w 2559665"/>
              <a:gd name="connsiteY3" fmla="*/ 2957487 h 2957487"/>
              <a:gd name="connsiteX4" fmla="*/ 0 w 2559665"/>
              <a:gd name="connsiteY4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0 w 2559665"/>
              <a:gd name="connsiteY4" fmla="*/ 2957487 h 2957487"/>
              <a:gd name="connsiteX5" fmla="*/ 0 w 2559665"/>
              <a:gd name="connsiteY5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0 w 2559665"/>
              <a:gd name="connsiteY4" fmla="*/ 2957487 h 2957487"/>
              <a:gd name="connsiteX5" fmla="*/ 0 w 2559665"/>
              <a:gd name="connsiteY5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0 w 2559665"/>
              <a:gd name="connsiteY4" fmla="*/ 2957487 h 2957487"/>
              <a:gd name="connsiteX5" fmla="*/ 0 w 2559665"/>
              <a:gd name="connsiteY5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34527 h 2957487"/>
              <a:gd name="connsiteX3" fmla="*/ 525125 w 2559665"/>
              <a:gd name="connsiteY3" fmla="*/ 1776350 h 2957487"/>
              <a:gd name="connsiteX4" fmla="*/ 0 w 2559665"/>
              <a:gd name="connsiteY4" fmla="*/ 2957487 h 2957487"/>
              <a:gd name="connsiteX5" fmla="*/ 0 w 2559665"/>
              <a:gd name="connsiteY5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34527 h 2957487"/>
              <a:gd name="connsiteX3" fmla="*/ 525125 w 2559665"/>
              <a:gd name="connsiteY3" fmla="*/ 1776350 h 2957487"/>
              <a:gd name="connsiteX4" fmla="*/ 0 w 2559665"/>
              <a:gd name="connsiteY4" fmla="*/ 2957487 h 2957487"/>
              <a:gd name="connsiteX5" fmla="*/ 0 w 2559665"/>
              <a:gd name="connsiteY5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34527 h 2957487"/>
              <a:gd name="connsiteX3" fmla="*/ 525125 w 2559665"/>
              <a:gd name="connsiteY3" fmla="*/ 1776350 h 2957487"/>
              <a:gd name="connsiteX4" fmla="*/ 0 w 2559665"/>
              <a:gd name="connsiteY4" fmla="*/ 2957487 h 2957487"/>
              <a:gd name="connsiteX5" fmla="*/ 0 w 2559665"/>
              <a:gd name="connsiteY5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0 w 2559665"/>
              <a:gd name="connsiteY4" fmla="*/ 2957487 h 2957487"/>
              <a:gd name="connsiteX5" fmla="*/ 0 w 2559665"/>
              <a:gd name="connsiteY5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0 w 2559665"/>
              <a:gd name="connsiteY4" fmla="*/ 2957487 h 2957487"/>
              <a:gd name="connsiteX5" fmla="*/ 0 w 2559665"/>
              <a:gd name="connsiteY5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0 w 2559665"/>
              <a:gd name="connsiteY4" fmla="*/ 2957487 h 2957487"/>
              <a:gd name="connsiteX5" fmla="*/ 0 w 2559665"/>
              <a:gd name="connsiteY5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1200765 w 2559665"/>
              <a:gd name="connsiteY4" fmla="*/ 2787270 h 2957487"/>
              <a:gd name="connsiteX5" fmla="*/ 0 w 2559665"/>
              <a:gd name="connsiteY5" fmla="*/ 2957487 h 2957487"/>
              <a:gd name="connsiteX6" fmla="*/ 0 w 2559665"/>
              <a:gd name="connsiteY6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1219815 w 2559665"/>
              <a:gd name="connsiteY4" fmla="*/ 2806320 h 2957487"/>
              <a:gd name="connsiteX5" fmla="*/ 0 w 2559665"/>
              <a:gd name="connsiteY5" fmla="*/ 2957487 h 2957487"/>
              <a:gd name="connsiteX6" fmla="*/ 0 w 2559665"/>
              <a:gd name="connsiteY6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1219815 w 2559665"/>
              <a:gd name="connsiteY4" fmla="*/ 2806320 h 2957487"/>
              <a:gd name="connsiteX5" fmla="*/ 0 w 2559665"/>
              <a:gd name="connsiteY5" fmla="*/ 2957487 h 2957487"/>
              <a:gd name="connsiteX6" fmla="*/ 0 w 2559665"/>
              <a:gd name="connsiteY6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1219815 w 2559665"/>
              <a:gd name="connsiteY4" fmla="*/ 2806320 h 2957487"/>
              <a:gd name="connsiteX5" fmla="*/ 0 w 2559665"/>
              <a:gd name="connsiteY5" fmla="*/ 2957487 h 2957487"/>
              <a:gd name="connsiteX6" fmla="*/ 0 w 2559665"/>
              <a:gd name="connsiteY6" fmla="*/ 0 h 2957487"/>
              <a:gd name="connsiteX0" fmla="*/ 0 w 2559665"/>
              <a:gd name="connsiteY0" fmla="*/ 0 h 2957487"/>
              <a:gd name="connsiteX1" fmla="*/ 2559665 w 2559665"/>
              <a:gd name="connsiteY1" fmla="*/ 767080 h 2957487"/>
              <a:gd name="connsiteX2" fmla="*/ 1777345 w 2559665"/>
              <a:gd name="connsiteY2" fmla="*/ 2114207 h 2957487"/>
              <a:gd name="connsiteX3" fmla="*/ 525125 w 2559665"/>
              <a:gd name="connsiteY3" fmla="*/ 1776350 h 2957487"/>
              <a:gd name="connsiteX4" fmla="*/ 1219815 w 2559665"/>
              <a:gd name="connsiteY4" fmla="*/ 2806320 h 2957487"/>
              <a:gd name="connsiteX5" fmla="*/ 0 w 2559665"/>
              <a:gd name="connsiteY5" fmla="*/ 2957487 h 2957487"/>
              <a:gd name="connsiteX6" fmla="*/ 0 w 2559665"/>
              <a:gd name="connsiteY6" fmla="*/ 0 h 2957487"/>
              <a:gd name="connsiteX0" fmla="*/ 0 w 2559665"/>
              <a:gd name="connsiteY0" fmla="*/ 0 h 3322612"/>
              <a:gd name="connsiteX1" fmla="*/ 2559665 w 2559665"/>
              <a:gd name="connsiteY1" fmla="*/ 767080 h 3322612"/>
              <a:gd name="connsiteX2" fmla="*/ 1777345 w 2559665"/>
              <a:gd name="connsiteY2" fmla="*/ 2114207 h 3322612"/>
              <a:gd name="connsiteX3" fmla="*/ 525125 w 2559665"/>
              <a:gd name="connsiteY3" fmla="*/ 1776350 h 3322612"/>
              <a:gd name="connsiteX4" fmla="*/ 1219815 w 2559665"/>
              <a:gd name="connsiteY4" fmla="*/ 2806320 h 3322612"/>
              <a:gd name="connsiteX5" fmla="*/ 511175 w 2559665"/>
              <a:gd name="connsiteY5" fmla="*/ 3322612 h 3322612"/>
              <a:gd name="connsiteX6" fmla="*/ 0 w 2559665"/>
              <a:gd name="connsiteY6" fmla="*/ 0 h 33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9665" h="3322612">
                <a:moveTo>
                  <a:pt x="0" y="0"/>
                </a:moveTo>
                <a:lnTo>
                  <a:pt x="2559665" y="767080"/>
                </a:lnTo>
                <a:cubicBezTo>
                  <a:pt x="2298892" y="1222896"/>
                  <a:pt x="2022878" y="1714271"/>
                  <a:pt x="1777345" y="2114207"/>
                </a:cubicBezTo>
                <a:cubicBezTo>
                  <a:pt x="1552978" y="2125201"/>
                  <a:pt x="698692" y="1785676"/>
                  <a:pt x="525125" y="1776350"/>
                </a:cubicBezTo>
                <a:cubicBezTo>
                  <a:pt x="637520" y="1957748"/>
                  <a:pt x="1186795" y="2637622"/>
                  <a:pt x="1219815" y="2806320"/>
                </a:cubicBezTo>
                <a:lnTo>
                  <a:pt x="511175" y="3322612"/>
                </a:lnTo>
                <a:lnTo>
                  <a:pt x="0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75">
            <a:extLst>
              <a:ext uri="{FF2B5EF4-FFF2-40B4-BE49-F238E27FC236}">
                <a16:creationId xmlns:a16="http://schemas.microsoft.com/office/drawing/2014/main" id="{317F7FF4-2E0E-4A76-973C-5F1FE7367BE1}"/>
              </a:ext>
            </a:extLst>
          </p:cNvPr>
          <p:cNvSpPr/>
          <p:nvPr/>
        </p:nvSpPr>
        <p:spPr>
          <a:xfrm>
            <a:off x="5205426" y="2658018"/>
            <a:ext cx="765795" cy="1015457"/>
          </a:xfrm>
          <a:custGeom>
            <a:avLst/>
            <a:gdLst>
              <a:gd name="connsiteX0" fmla="*/ 0 w 746745"/>
              <a:gd name="connsiteY0" fmla="*/ 0 h 1018632"/>
              <a:gd name="connsiteX1" fmla="*/ 746745 w 746745"/>
              <a:gd name="connsiteY1" fmla="*/ 0 h 1018632"/>
              <a:gd name="connsiteX2" fmla="*/ 746745 w 746745"/>
              <a:gd name="connsiteY2" fmla="*/ 1018632 h 1018632"/>
              <a:gd name="connsiteX3" fmla="*/ 0 w 746745"/>
              <a:gd name="connsiteY3" fmla="*/ 1018632 h 1018632"/>
              <a:gd name="connsiteX4" fmla="*/ 0 w 746745"/>
              <a:gd name="connsiteY4" fmla="*/ 0 h 1018632"/>
              <a:gd name="connsiteX0" fmla="*/ 0 w 765795"/>
              <a:gd name="connsiteY0" fmla="*/ 0 h 1018632"/>
              <a:gd name="connsiteX1" fmla="*/ 765795 w 765795"/>
              <a:gd name="connsiteY1" fmla="*/ 441325 h 1018632"/>
              <a:gd name="connsiteX2" fmla="*/ 746745 w 765795"/>
              <a:gd name="connsiteY2" fmla="*/ 1018632 h 1018632"/>
              <a:gd name="connsiteX3" fmla="*/ 0 w 765795"/>
              <a:gd name="connsiteY3" fmla="*/ 1018632 h 1018632"/>
              <a:gd name="connsiteX4" fmla="*/ 0 w 765795"/>
              <a:gd name="connsiteY4" fmla="*/ 0 h 1018632"/>
              <a:gd name="connsiteX0" fmla="*/ 0 w 765795"/>
              <a:gd name="connsiteY0" fmla="*/ 0 h 1018632"/>
              <a:gd name="connsiteX1" fmla="*/ 420674 w 765795"/>
              <a:gd name="connsiteY1" fmla="*/ 135982 h 1018632"/>
              <a:gd name="connsiteX2" fmla="*/ 765795 w 765795"/>
              <a:gd name="connsiteY2" fmla="*/ 441325 h 1018632"/>
              <a:gd name="connsiteX3" fmla="*/ 746745 w 765795"/>
              <a:gd name="connsiteY3" fmla="*/ 1018632 h 1018632"/>
              <a:gd name="connsiteX4" fmla="*/ 0 w 765795"/>
              <a:gd name="connsiteY4" fmla="*/ 1018632 h 1018632"/>
              <a:gd name="connsiteX5" fmla="*/ 0 w 765795"/>
              <a:gd name="connsiteY5" fmla="*/ 0 h 1018632"/>
              <a:gd name="connsiteX0" fmla="*/ 0 w 765795"/>
              <a:gd name="connsiteY0" fmla="*/ 0 h 1018632"/>
              <a:gd name="connsiteX1" fmla="*/ 420674 w 765795"/>
              <a:gd name="connsiteY1" fmla="*/ 135982 h 1018632"/>
              <a:gd name="connsiteX2" fmla="*/ 765795 w 765795"/>
              <a:gd name="connsiteY2" fmla="*/ 441325 h 1018632"/>
              <a:gd name="connsiteX3" fmla="*/ 746745 w 765795"/>
              <a:gd name="connsiteY3" fmla="*/ 1018632 h 1018632"/>
              <a:gd name="connsiteX4" fmla="*/ 0 w 765795"/>
              <a:gd name="connsiteY4" fmla="*/ 1018632 h 1018632"/>
              <a:gd name="connsiteX5" fmla="*/ 0 w 765795"/>
              <a:gd name="connsiteY5" fmla="*/ 0 h 1018632"/>
              <a:gd name="connsiteX0" fmla="*/ 0 w 765795"/>
              <a:gd name="connsiteY0" fmla="*/ 0 h 1018632"/>
              <a:gd name="connsiteX1" fmla="*/ 420674 w 765795"/>
              <a:gd name="connsiteY1" fmla="*/ 135982 h 1018632"/>
              <a:gd name="connsiteX2" fmla="*/ 765795 w 765795"/>
              <a:gd name="connsiteY2" fmla="*/ 441325 h 1018632"/>
              <a:gd name="connsiteX3" fmla="*/ 730870 w 765795"/>
              <a:gd name="connsiteY3" fmla="*/ 999582 h 1018632"/>
              <a:gd name="connsiteX4" fmla="*/ 0 w 765795"/>
              <a:gd name="connsiteY4" fmla="*/ 1018632 h 1018632"/>
              <a:gd name="connsiteX5" fmla="*/ 0 w 765795"/>
              <a:gd name="connsiteY5" fmla="*/ 0 h 1018632"/>
              <a:gd name="connsiteX0" fmla="*/ 0 w 765795"/>
              <a:gd name="connsiteY0" fmla="*/ 0 h 1018632"/>
              <a:gd name="connsiteX1" fmla="*/ 420674 w 765795"/>
              <a:gd name="connsiteY1" fmla="*/ 135982 h 1018632"/>
              <a:gd name="connsiteX2" fmla="*/ 765795 w 765795"/>
              <a:gd name="connsiteY2" fmla="*/ 441325 h 1018632"/>
              <a:gd name="connsiteX3" fmla="*/ 730870 w 765795"/>
              <a:gd name="connsiteY3" fmla="*/ 999582 h 1018632"/>
              <a:gd name="connsiteX4" fmla="*/ 0 w 765795"/>
              <a:gd name="connsiteY4" fmla="*/ 1018632 h 1018632"/>
              <a:gd name="connsiteX5" fmla="*/ 0 w 765795"/>
              <a:gd name="connsiteY5" fmla="*/ 0 h 1018632"/>
              <a:gd name="connsiteX0" fmla="*/ 0 w 765795"/>
              <a:gd name="connsiteY0" fmla="*/ 0 h 999582"/>
              <a:gd name="connsiteX1" fmla="*/ 420674 w 765795"/>
              <a:gd name="connsiteY1" fmla="*/ 135982 h 999582"/>
              <a:gd name="connsiteX2" fmla="*/ 765795 w 765795"/>
              <a:gd name="connsiteY2" fmla="*/ 441325 h 999582"/>
              <a:gd name="connsiteX3" fmla="*/ 730870 w 765795"/>
              <a:gd name="connsiteY3" fmla="*/ 999582 h 999582"/>
              <a:gd name="connsiteX4" fmla="*/ 0 w 765795"/>
              <a:gd name="connsiteY4" fmla="*/ 0 h 999582"/>
              <a:gd name="connsiteX0" fmla="*/ 0 w 765795"/>
              <a:gd name="connsiteY0" fmla="*/ 0 h 1015457"/>
              <a:gd name="connsiteX1" fmla="*/ 420674 w 765795"/>
              <a:gd name="connsiteY1" fmla="*/ 135982 h 1015457"/>
              <a:gd name="connsiteX2" fmla="*/ 765795 w 765795"/>
              <a:gd name="connsiteY2" fmla="*/ 441325 h 1015457"/>
              <a:gd name="connsiteX3" fmla="*/ 727695 w 765795"/>
              <a:gd name="connsiteY3" fmla="*/ 1015457 h 1015457"/>
              <a:gd name="connsiteX4" fmla="*/ 0 w 765795"/>
              <a:gd name="connsiteY4" fmla="*/ 0 h 1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95" h="1015457">
                <a:moveTo>
                  <a:pt x="0" y="0"/>
                </a:moveTo>
                <a:cubicBezTo>
                  <a:pt x="132816" y="40036"/>
                  <a:pt x="291033" y="61021"/>
                  <a:pt x="420674" y="135982"/>
                </a:cubicBezTo>
                <a:lnTo>
                  <a:pt x="765795" y="441325"/>
                </a:lnTo>
                <a:cubicBezTo>
                  <a:pt x="725578" y="617886"/>
                  <a:pt x="739337" y="829371"/>
                  <a:pt x="727695" y="1015457"/>
                </a:cubicBezTo>
                <a:lnTo>
                  <a:pt x="0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76">
            <a:extLst>
              <a:ext uri="{FF2B5EF4-FFF2-40B4-BE49-F238E27FC236}">
                <a16:creationId xmlns:a16="http://schemas.microsoft.com/office/drawing/2014/main" id="{952A697E-909D-4050-91DE-2E4814165889}"/>
              </a:ext>
            </a:extLst>
          </p:cNvPr>
          <p:cNvSpPr/>
          <p:nvPr/>
        </p:nvSpPr>
        <p:spPr>
          <a:xfrm>
            <a:off x="4702174" y="2965450"/>
            <a:ext cx="1958975" cy="2077504"/>
          </a:xfrm>
          <a:custGeom>
            <a:avLst/>
            <a:gdLst>
              <a:gd name="connsiteX0" fmla="*/ 0 w 1917700"/>
              <a:gd name="connsiteY0" fmla="*/ 0 h 2026704"/>
              <a:gd name="connsiteX1" fmla="*/ 1917700 w 1917700"/>
              <a:gd name="connsiteY1" fmla="*/ 0 h 2026704"/>
              <a:gd name="connsiteX2" fmla="*/ 1917700 w 1917700"/>
              <a:gd name="connsiteY2" fmla="*/ 2026704 h 2026704"/>
              <a:gd name="connsiteX3" fmla="*/ 0 w 1917700"/>
              <a:gd name="connsiteY3" fmla="*/ 2026704 h 2026704"/>
              <a:gd name="connsiteX4" fmla="*/ 0 w 1917700"/>
              <a:gd name="connsiteY4" fmla="*/ 0 h 2026704"/>
              <a:gd name="connsiteX0" fmla="*/ 1528234 w 1917700"/>
              <a:gd name="connsiteY0" fmla="*/ 23283 h 2026704"/>
              <a:gd name="connsiteX1" fmla="*/ 1917700 w 1917700"/>
              <a:gd name="connsiteY1" fmla="*/ 0 h 2026704"/>
              <a:gd name="connsiteX2" fmla="*/ 1917700 w 1917700"/>
              <a:gd name="connsiteY2" fmla="*/ 2026704 h 2026704"/>
              <a:gd name="connsiteX3" fmla="*/ 0 w 1917700"/>
              <a:gd name="connsiteY3" fmla="*/ 2026704 h 2026704"/>
              <a:gd name="connsiteX4" fmla="*/ 1528234 w 1917700"/>
              <a:gd name="connsiteY4" fmla="*/ 23283 h 2026704"/>
              <a:gd name="connsiteX0" fmla="*/ 1528234 w 1917700"/>
              <a:gd name="connsiteY0" fmla="*/ 23283 h 2026704"/>
              <a:gd name="connsiteX1" fmla="*/ 1917700 w 1917700"/>
              <a:gd name="connsiteY1" fmla="*/ 0 h 2026704"/>
              <a:gd name="connsiteX2" fmla="*/ 1917700 w 1917700"/>
              <a:gd name="connsiteY2" fmla="*/ 2026704 h 2026704"/>
              <a:gd name="connsiteX3" fmla="*/ 0 w 1917700"/>
              <a:gd name="connsiteY3" fmla="*/ 2026704 h 2026704"/>
              <a:gd name="connsiteX4" fmla="*/ 1528234 w 1917700"/>
              <a:gd name="connsiteY4" fmla="*/ 23283 h 2026704"/>
              <a:gd name="connsiteX0" fmla="*/ 1528234 w 1917700"/>
              <a:gd name="connsiteY0" fmla="*/ 23283 h 2026704"/>
              <a:gd name="connsiteX1" fmla="*/ 1917700 w 1917700"/>
              <a:gd name="connsiteY1" fmla="*/ 0 h 2026704"/>
              <a:gd name="connsiteX2" fmla="*/ 1917700 w 1917700"/>
              <a:gd name="connsiteY2" fmla="*/ 2026704 h 2026704"/>
              <a:gd name="connsiteX3" fmla="*/ 0 w 1917700"/>
              <a:gd name="connsiteY3" fmla="*/ 2026704 h 2026704"/>
              <a:gd name="connsiteX4" fmla="*/ 1528234 w 1917700"/>
              <a:gd name="connsiteY4" fmla="*/ 23283 h 2026704"/>
              <a:gd name="connsiteX0" fmla="*/ 1528234 w 1917700"/>
              <a:gd name="connsiteY0" fmla="*/ 23283 h 2026704"/>
              <a:gd name="connsiteX1" fmla="*/ 1917700 w 1917700"/>
              <a:gd name="connsiteY1" fmla="*/ 0 h 2026704"/>
              <a:gd name="connsiteX2" fmla="*/ 1917700 w 1917700"/>
              <a:gd name="connsiteY2" fmla="*/ 2026704 h 2026704"/>
              <a:gd name="connsiteX3" fmla="*/ 0 w 1917700"/>
              <a:gd name="connsiteY3" fmla="*/ 2026704 h 2026704"/>
              <a:gd name="connsiteX4" fmla="*/ 1208617 w 1917700"/>
              <a:gd name="connsiteY4" fmla="*/ 196850 h 2026704"/>
              <a:gd name="connsiteX5" fmla="*/ 1528234 w 1917700"/>
              <a:gd name="connsiteY5" fmla="*/ 23283 h 2026704"/>
              <a:gd name="connsiteX0" fmla="*/ 1544566 w 1934032"/>
              <a:gd name="connsiteY0" fmla="*/ 23283 h 2026704"/>
              <a:gd name="connsiteX1" fmla="*/ 1934032 w 1934032"/>
              <a:gd name="connsiteY1" fmla="*/ 0 h 2026704"/>
              <a:gd name="connsiteX2" fmla="*/ 1934032 w 1934032"/>
              <a:gd name="connsiteY2" fmla="*/ 2026704 h 2026704"/>
              <a:gd name="connsiteX3" fmla="*/ 16332 w 1934032"/>
              <a:gd name="connsiteY3" fmla="*/ 2026704 h 2026704"/>
              <a:gd name="connsiteX4" fmla="*/ 1188965 w 1934032"/>
              <a:gd name="connsiteY4" fmla="*/ 715433 h 2026704"/>
              <a:gd name="connsiteX5" fmla="*/ 1224949 w 1934032"/>
              <a:gd name="connsiteY5" fmla="*/ 196850 h 2026704"/>
              <a:gd name="connsiteX6" fmla="*/ 1544566 w 1934032"/>
              <a:gd name="connsiteY6" fmla="*/ 23283 h 2026704"/>
              <a:gd name="connsiteX0" fmla="*/ 1544566 w 1934032"/>
              <a:gd name="connsiteY0" fmla="*/ 23283 h 2026704"/>
              <a:gd name="connsiteX1" fmla="*/ 1934032 w 1934032"/>
              <a:gd name="connsiteY1" fmla="*/ 0 h 2026704"/>
              <a:gd name="connsiteX2" fmla="*/ 1934032 w 1934032"/>
              <a:gd name="connsiteY2" fmla="*/ 2026704 h 2026704"/>
              <a:gd name="connsiteX3" fmla="*/ 16332 w 1934032"/>
              <a:gd name="connsiteY3" fmla="*/ 2026704 h 2026704"/>
              <a:gd name="connsiteX4" fmla="*/ 1188965 w 1934032"/>
              <a:gd name="connsiteY4" fmla="*/ 715433 h 2026704"/>
              <a:gd name="connsiteX5" fmla="*/ 1224949 w 1934032"/>
              <a:gd name="connsiteY5" fmla="*/ 196850 h 2026704"/>
              <a:gd name="connsiteX6" fmla="*/ 1544566 w 1934032"/>
              <a:gd name="connsiteY6" fmla="*/ 23283 h 2026704"/>
              <a:gd name="connsiteX0" fmla="*/ 1544566 w 1934032"/>
              <a:gd name="connsiteY0" fmla="*/ 23283 h 2026704"/>
              <a:gd name="connsiteX1" fmla="*/ 1934032 w 1934032"/>
              <a:gd name="connsiteY1" fmla="*/ 0 h 2026704"/>
              <a:gd name="connsiteX2" fmla="*/ 1934032 w 1934032"/>
              <a:gd name="connsiteY2" fmla="*/ 2026704 h 2026704"/>
              <a:gd name="connsiteX3" fmla="*/ 16332 w 1934032"/>
              <a:gd name="connsiteY3" fmla="*/ 2026704 h 2026704"/>
              <a:gd name="connsiteX4" fmla="*/ 1188965 w 1934032"/>
              <a:gd name="connsiteY4" fmla="*/ 715433 h 2026704"/>
              <a:gd name="connsiteX5" fmla="*/ 1224949 w 1934032"/>
              <a:gd name="connsiteY5" fmla="*/ 196850 h 2026704"/>
              <a:gd name="connsiteX6" fmla="*/ 1544566 w 1934032"/>
              <a:gd name="connsiteY6" fmla="*/ 23283 h 2026704"/>
              <a:gd name="connsiteX0" fmla="*/ 1544566 w 1934032"/>
              <a:gd name="connsiteY0" fmla="*/ 23283 h 2026704"/>
              <a:gd name="connsiteX1" fmla="*/ 1934032 w 1934032"/>
              <a:gd name="connsiteY1" fmla="*/ 0 h 2026704"/>
              <a:gd name="connsiteX2" fmla="*/ 1934032 w 1934032"/>
              <a:gd name="connsiteY2" fmla="*/ 2026704 h 2026704"/>
              <a:gd name="connsiteX3" fmla="*/ 16332 w 1934032"/>
              <a:gd name="connsiteY3" fmla="*/ 2026704 h 2026704"/>
              <a:gd name="connsiteX4" fmla="*/ 1188965 w 1934032"/>
              <a:gd name="connsiteY4" fmla="*/ 715433 h 2026704"/>
              <a:gd name="connsiteX5" fmla="*/ 1224949 w 1934032"/>
              <a:gd name="connsiteY5" fmla="*/ 196850 h 2026704"/>
              <a:gd name="connsiteX6" fmla="*/ 1544566 w 1934032"/>
              <a:gd name="connsiteY6" fmla="*/ 23283 h 2026704"/>
              <a:gd name="connsiteX0" fmla="*/ 1583294 w 1972760"/>
              <a:gd name="connsiteY0" fmla="*/ 23283 h 2026704"/>
              <a:gd name="connsiteX1" fmla="*/ 1972760 w 1972760"/>
              <a:gd name="connsiteY1" fmla="*/ 0 h 2026704"/>
              <a:gd name="connsiteX2" fmla="*/ 1972760 w 1972760"/>
              <a:gd name="connsiteY2" fmla="*/ 2026704 h 2026704"/>
              <a:gd name="connsiteX3" fmla="*/ 55060 w 1972760"/>
              <a:gd name="connsiteY3" fmla="*/ 2026704 h 2026704"/>
              <a:gd name="connsiteX4" fmla="*/ 512260 w 1972760"/>
              <a:gd name="connsiteY4" fmla="*/ 1270000 h 2026704"/>
              <a:gd name="connsiteX5" fmla="*/ 1227693 w 1972760"/>
              <a:gd name="connsiteY5" fmla="*/ 715433 h 2026704"/>
              <a:gd name="connsiteX6" fmla="*/ 1263677 w 1972760"/>
              <a:gd name="connsiteY6" fmla="*/ 196850 h 2026704"/>
              <a:gd name="connsiteX7" fmla="*/ 1583294 w 1972760"/>
              <a:gd name="connsiteY7" fmla="*/ 23283 h 2026704"/>
              <a:gd name="connsiteX0" fmla="*/ 1583294 w 1972760"/>
              <a:gd name="connsiteY0" fmla="*/ 23283 h 2026704"/>
              <a:gd name="connsiteX1" fmla="*/ 1972760 w 1972760"/>
              <a:gd name="connsiteY1" fmla="*/ 0 h 2026704"/>
              <a:gd name="connsiteX2" fmla="*/ 1972760 w 1972760"/>
              <a:gd name="connsiteY2" fmla="*/ 2026704 h 2026704"/>
              <a:gd name="connsiteX3" fmla="*/ 55060 w 1972760"/>
              <a:gd name="connsiteY3" fmla="*/ 2026704 h 2026704"/>
              <a:gd name="connsiteX4" fmla="*/ 512260 w 1972760"/>
              <a:gd name="connsiteY4" fmla="*/ 1270000 h 2026704"/>
              <a:gd name="connsiteX5" fmla="*/ 1227693 w 1972760"/>
              <a:gd name="connsiteY5" fmla="*/ 715433 h 2026704"/>
              <a:gd name="connsiteX6" fmla="*/ 1263677 w 1972760"/>
              <a:gd name="connsiteY6" fmla="*/ 196850 h 2026704"/>
              <a:gd name="connsiteX7" fmla="*/ 1583294 w 1972760"/>
              <a:gd name="connsiteY7" fmla="*/ 23283 h 2026704"/>
              <a:gd name="connsiteX0" fmla="*/ 1583294 w 1972760"/>
              <a:gd name="connsiteY0" fmla="*/ 23283 h 2026704"/>
              <a:gd name="connsiteX1" fmla="*/ 1972760 w 1972760"/>
              <a:gd name="connsiteY1" fmla="*/ 0 h 2026704"/>
              <a:gd name="connsiteX2" fmla="*/ 1972760 w 1972760"/>
              <a:gd name="connsiteY2" fmla="*/ 2026704 h 2026704"/>
              <a:gd name="connsiteX3" fmla="*/ 55060 w 1972760"/>
              <a:gd name="connsiteY3" fmla="*/ 2026704 h 2026704"/>
              <a:gd name="connsiteX4" fmla="*/ 512260 w 1972760"/>
              <a:gd name="connsiteY4" fmla="*/ 1270000 h 2026704"/>
              <a:gd name="connsiteX5" fmla="*/ 1227693 w 1972760"/>
              <a:gd name="connsiteY5" fmla="*/ 715433 h 2026704"/>
              <a:gd name="connsiteX6" fmla="*/ 1263677 w 1972760"/>
              <a:gd name="connsiteY6" fmla="*/ 196850 h 2026704"/>
              <a:gd name="connsiteX7" fmla="*/ 1583294 w 1972760"/>
              <a:gd name="connsiteY7" fmla="*/ 23283 h 2026704"/>
              <a:gd name="connsiteX0" fmla="*/ 1528234 w 1917700"/>
              <a:gd name="connsiteY0" fmla="*/ 23283 h 2026704"/>
              <a:gd name="connsiteX1" fmla="*/ 1917700 w 1917700"/>
              <a:gd name="connsiteY1" fmla="*/ 0 h 2026704"/>
              <a:gd name="connsiteX2" fmla="*/ 1917700 w 1917700"/>
              <a:gd name="connsiteY2" fmla="*/ 2026704 h 2026704"/>
              <a:gd name="connsiteX3" fmla="*/ 0 w 1917700"/>
              <a:gd name="connsiteY3" fmla="*/ 2026704 h 2026704"/>
              <a:gd name="connsiteX4" fmla="*/ 457200 w 1917700"/>
              <a:gd name="connsiteY4" fmla="*/ 1270000 h 2026704"/>
              <a:gd name="connsiteX5" fmla="*/ 1172633 w 1917700"/>
              <a:gd name="connsiteY5" fmla="*/ 715433 h 2026704"/>
              <a:gd name="connsiteX6" fmla="*/ 1208617 w 1917700"/>
              <a:gd name="connsiteY6" fmla="*/ 196850 h 2026704"/>
              <a:gd name="connsiteX7" fmla="*/ 1528234 w 1917700"/>
              <a:gd name="connsiteY7" fmla="*/ 23283 h 2026704"/>
              <a:gd name="connsiteX0" fmla="*/ 1528234 w 1917700"/>
              <a:gd name="connsiteY0" fmla="*/ 23283 h 2026704"/>
              <a:gd name="connsiteX1" fmla="*/ 1917700 w 1917700"/>
              <a:gd name="connsiteY1" fmla="*/ 0 h 2026704"/>
              <a:gd name="connsiteX2" fmla="*/ 1917700 w 1917700"/>
              <a:gd name="connsiteY2" fmla="*/ 2026704 h 2026704"/>
              <a:gd name="connsiteX3" fmla="*/ 0 w 1917700"/>
              <a:gd name="connsiteY3" fmla="*/ 2026704 h 2026704"/>
              <a:gd name="connsiteX4" fmla="*/ 457200 w 1917700"/>
              <a:gd name="connsiteY4" fmla="*/ 1270000 h 2026704"/>
              <a:gd name="connsiteX5" fmla="*/ 1172633 w 1917700"/>
              <a:gd name="connsiteY5" fmla="*/ 715433 h 2026704"/>
              <a:gd name="connsiteX6" fmla="*/ 1208617 w 1917700"/>
              <a:gd name="connsiteY6" fmla="*/ 196850 h 2026704"/>
              <a:gd name="connsiteX7" fmla="*/ 1528234 w 1917700"/>
              <a:gd name="connsiteY7" fmla="*/ 23283 h 2026704"/>
              <a:gd name="connsiteX0" fmla="*/ 1528234 w 1917700"/>
              <a:gd name="connsiteY0" fmla="*/ 23283 h 2026704"/>
              <a:gd name="connsiteX1" fmla="*/ 1917700 w 1917700"/>
              <a:gd name="connsiteY1" fmla="*/ 0 h 2026704"/>
              <a:gd name="connsiteX2" fmla="*/ 0 w 1917700"/>
              <a:gd name="connsiteY2" fmla="*/ 2026704 h 2026704"/>
              <a:gd name="connsiteX3" fmla="*/ 457200 w 1917700"/>
              <a:gd name="connsiteY3" fmla="*/ 1270000 h 2026704"/>
              <a:gd name="connsiteX4" fmla="*/ 1172633 w 1917700"/>
              <a:gd name="connsiteY4" fmla="*/ 715433 h 2026704"/>
              <a:gd name="connsiteX5" fmla="*/ 1208617 w 1917700"/>
              <a:gd name="connsiteY5" fmla="*/ 196850 h 2026704"/>
              <a:gd name="connsiteX6" fmla="*/ 1528234 w 1917700"/>
              <a:gd name="connsiteY6" fmla="*/ 23283 h 2026704"/>
              <a:gd name="connsiteX0" fmla="*/ 1569509 w 1958975"/>
              <a:gd name="connsiteY0" fmla="*/ 23283 h 2077504"/>
              <a:gd name="connsiteX1" fmla="*/ 1958975 w 1958975"/>
              <a:gd name="connsiteY1" fmla="*/ 0 h 2077504"/>
              <a:gd name="connsiteX2" fmla="*/ 0 w 1958975"/>
              <a:gd name="connsiteY2" fmla="*/ 2077504 h 2077504"/>
              <a:gd name="connsiteX3" fmla="*/ 498475 w 1958975"/>
              <a:gd name="connsiteY3" fmla="*/ 1270000 h 2077504"/>
              <a:gd name="connsiteX4" fmla="*/ 1213908 w 1958975"/>
              <a:gd name="connsiteY4" fmla="*/ 715433 h 2077504"/>
              <a:gd name="connsiteX5" fmla="*/ 1249892 w 1958975"/>
              <a:gd name="connsiteY5" fmla="*/ 196850 h 2077504"/>
              <a:gd name="connsiteX6" fmla="*/ 1569509 w 1958975"/>
              <a:gd name="connsiteY6" fmla="*/ 23283 h 2077504"/>
              <a:gd name="connsiteX0" fmla="*/ 1569509 w 1958975"/>
              <a:gd name="connsiteY0" fmla="*/ 23283 h 2077504"/>
              <a:gd name="connsiteX1" fmla="*/ 1958975 w 1958975"/>
              <a:gd name="connsiteY1" fmla="*/ 0 h 2077504"/>
              <a:gd name="connsiteX2" fmla="*/ 0 w 1958975"/>
              <a:gd name="connsiteY2" fmla="*/ 2077504 h 2077504"/>
              <a:gd name="connsiteX3" fmla="*/ 498475 w 1958975"/>
              <a:gd name="connsiteY3" fmla="*/ 1270000 h 2077504"/>
              <a:gd name="connsiteX4" fmla="*/ 1213908 w 1958975"/>
              <a:gd name="connsiteY4" fmla="*/ 715433 h 2077504"/>
              <a:gd name="connsiteX5" fmla="*/ 1249892 w 1958975"/>
              <a:gd name="connsiteY5" fmla="*/ 196850 h 2077504"/>
              <a:gd name="connsiteX6" fmla="*/ 1569509 w 1958975"/>
              <a:gd name="connsiteY6" fmla="*/ 23283 h 2077504"/>
              <a:gd name="connsiteX0" fmla="*/ 1569509 w 1958975"/>
              <a:gd name="connsiteY0" fmla="*/ 23283 h 2077504"/>
              <a:gd name="connsiteX1" fmla="*/ 1958975 w 1958975"/>
              <a:gd name="connsiteY1" fmla="*/ 0 h 2077504"/>
              <a:gd name="connsiteX2" fmla="*/ 0 w 1958975"/>
              <a:gd name="connsiteY2" fmla="*/ 2077504 h 2077504"/>
              <a:gd name="connsiteX3" fmla="*/ 498475 w 1958975"/>
              <a:gd name="connsiteY3" fmla="*/ 1270000 h 2077504"/>
              <a:gd name="connsiteX4" fmla="*/ 1213908 w 1958975"/>
              <a:gd name="connsiteY4" fmla="*/ 715433 h 2077504"/>
              <a:gd name="connsiteX5" fmla="*/ 1249892 w 1958975"/>
              <a:gd name="connsiteY5" fmla="*/ 196850 h 2077504"/>
              <a:gd name="connsiteX6" fmla="*/ 1569509 w 1958975"/>
              <a:gd name="connsiteY6" fmla="*/ 23283 h 2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975" h="2077504">
                <a:moveTo>
                  <a:pt x="1569509" y="23283"/>
                </a:moveTo>
                <a:cubicBezTo>
                  <a:pt x="1745898" y="83255"/>
                  <a:pt x="1841853" y="52211"/>
                  <a:pt x="1958975" y="0"/>
                </a:cubicBezTo>
                <a:cubicBezTo>
                  <a:pt x="1896533" y="86076"/>
                  <a:pt x="160867" y="2007303"/>
                  <a:pt x="0" y="2077504"/>
                </a:cubicBezTo>
                <a:cubicBezTo>
                  <a:pt x="120121" y="1887887"/>
                  <a:pt x="306211" y="1494895"/>
                  <a:pt x="498475" y="1270000"/>
                </a:cubicBezTo>
                <a:cubicBezTo>
                  <a:pt x="706614" y="1070505"/>
                  <a:pt x="1058509" y="859366"/>
                  <a:pt x="1213908" y="715433"/>
                </a:cubicBezTo>
                <a:cubicBezTo>
                  <a:pt x="1267177" y="452791"/>
                  <a:pt x="1211086" y="350308"/>
                  <a:pt x="1249892" y="196850"/>
                </a:cubicBezTo>
                <a:lnTo>
                  <a:pt x="1569509" y="23283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 77">
            <a:extLst>
              <a:ext uri="{FF2B5EF4-FFF2-40B4-BE49-F238E27FC236}">
                <a16:creationId xmlns:a16="http://schemas.microsoft.com/office/drawing/2014/main" id="{760FB206-AF63-4F1B-85AE-B2E139EF963E}"/>
              </a:ext>
            </a:extLst>
          </p:cNvPr>
          <p:cNvSpPr/>
          <p:nvPr/>
        </p:nvSpPr>
        <p:spPr>
          <a:xfrm>
            <a:off x="6690109" y="3806846"/>
            <a:ext cx="466341" cy="353625"/>
          </a:xfrm>
          <a:custGeom>
            <a:avLst/>
            <a:gdLst>
              <a:gd name="connsiteX0" fmla="*/ 0 w 412366"/>
              <a:gd name="connsiteY0" fmla="*/ 0 h 359975"/>
              <a:gd name="connsiteX1" fmla="*/ 412366 w 412366"/>
              <a:gd name="connsiteY1" fmla="*/ 0 h 359975"/>
              <a:gd name="connsiteX2" fmla="*/ 412366 w 412366"/>
              <a:gd name="connsiteY2" fmla="*/ 359975 h 359975"/>
              <a:gd name="connsiteX3" fmla="*/ 0 w 412366"/>
              <a:gd name="connsiteY3" fmla="*/ 359975 h 359975"/>
              <a:gd name="connsiteX4" fmla="*/ 0 w 412366"/>
              <a:gd name="connsiteY4" fmla="*/ 0 h 359975"/>
              <a:gd name="connsiteX0" fmla="*/ 0 w 412366"/>
              <a:gd name="connsiteY0" fmla="*/ 0 h 359975"/>
              <a:gd name="connsiteX1" fmla="*/ 412366 w 412366"/>
              <a:gd name="connsiteY1" fmla="*/ 359975 h 359975"/>
              <a:gd name="connsiteX2" fmla="*/ 0 w 412366"/>
              <a:gd name="connsiteY2" fmla="*/ 359975 h 359975"/>
              <a:gd name="connsiteX3" fmla="*/ 0 w 412366"/>
              <a:gd name="connsiteY3" fmla="*/ 0 h 359975"/>
              <a:gd name="connsiteX0" fmla="*/ 0 w 466341"/>
              <a:gd name="connsiteY0" fmla="*/ 0 h 359975"/>
              <a:gd name="connsiteX1" fmla="*/ 466341 w 466341"/>
              <a:gd name="connsiteY1" fmla="*/ 334575 h 359975"/>
              <a:gd name="connsiteX2" fmla="*/ 0 w 466341"/>
              <a:gd name="connsiteY2" fmla="*/ 359975 h 359975"/>
              <a:gd name="connsiteX3" fmla="*/ 0 w 466341"/>
              <a:gd name="connsiteY3" fmla="*/ 0 h 359975"/>
              <a:gd name="connsiteX0" fmla="*/ 44450 w 466341"/>
              <a:gd name="connsiteY0" fmla="*/ 0 h 379025"/>
              <a:gd name="connsiteX1" fmla="*/ 466341 w 466341"/>
              <a:gd name="connsiteY1" fmla="*/ 353625 h 379025"/>
              <a:gd name="connsiteX2" fmla="*/ 0 w 466341"/>
              <a:gd name="connsiteY2" fmla="*/ 379025 h 379025"/>
              <a:gd name="connsiteX3" fmla="*/ 44450 w 466341"/>
              <a:gd name="connsiteY3" fmla="*/ 0 h 379025"/>
              <a:gd name="connsiteX0" fmla="*/ 44450 w 466341"/>
              <a:gd name="connsiteY0" fmla="*/ 0 h 353625"/>
              <a:gd name="connsiteX1" fmla="*/ 466341 w 466341"/>
              <a:gd name="connsiteY1" fmla="*/ 353625 h 353625"/>
              <a:gd name="connsiteX2" fmla="*/ 0 w 466341"/>
              <a:gd name="connsiteY2" fmla="*/ 207575 h 353625"/>
              <a:gd name="connsiteX3" fmla="*/ 44450 w 466341"/>
              <a:gd name="connsiteY3" fmla="*/ 0 h 35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41" h="353625">
                <a:moveTo>
                  <a:pt x="44450" y="0"/>
                </a:moveTo>
                <a:lnTo>
                  <a:pt x="466341" y="353625"/>
                </a:lnTo>
                <a:lnTo>
                  <a:pt x="0" y="207575"/>
                </a:lnTo>
                <a:lnTo>
                  <a:pt x="44450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9BE39B22-B4E8-49A5-8C11-A9F80A75B0EF}"/>
              </a:ext>
            </a:extLst>
          </p:cNvPr>
          <p:cNvCxnSpPr>
            <a:cxnSpLocks/>
          </p:cNvCxnSpPr>
          <p:nvPr/>
        </p:nvCxnSpPr>
        <p:spPr>
          <a:xfrm>
            <a:off x="4692035" y="900810"/>
            <a:ext cx="2564171" cy="77067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749B5053-BFC6-4457-B16C-9C3EFBAC2BF8}"/>
              </a:ext>
            </a:extLst>
          </p:cNvPr>
          <p:cNvCxnSpPr>
            <a:cxnSpLocks/>
          </p:cNvCxnSpPr>
          <p:nvPr/>
        </p:nvCxnSpPr>
        <p:spPr>
          <a:xfrm>
            <a:off x="4692035" y="910073"/>
            <a:ext cx="504805" cy="331140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1EFEBAA2-060A-4EF4-A1A4-7D8776BD0218}"/>
              </a:ext>
            </a:extLst>
          </p:cNvPr>
          <p:cNvCxnSpPr>
            <a:cxnSpLocks/>
          </p:cNvCxnSpPr>
          <p:nvPr/>
        </p:nvCxnSpPr>
        <p:spPr>
          <a:xfrm>
            <a:off x="5207974" y="2658326"/>
            <a:ext cx="1243626" cy="37377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B8F237DE-DE7D-4E6E-8158-1DD4E304A5E0}"/>
              </a:ext>
            </a:extLst>
          </p:cNvPr>
          <p:cNvCxnSpPr>
            <a:cxnSpLocks/>
          </p:cNvCxnSpPr>
          <p:nvPr/>
        </p:nvCxnSpPr>
        <p:spPr>
          <a:xfrm>
            <a:off x="5207974" y="2658018"/>
            <a:ext cx="719193" cy="101863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A8B570D8-6266-4EDB-9A5E-4DD9AFB22740}"/>
              </a:ext>
            </a:extLst>
          </p:cNvPr>
          <p:cNvCxnSpPr>
            <a:cxnSpLocks/>
          </p:cNvCxnSpPr>
          <p:nvPr/>
        </p:nvCxnSpPr>
        <p:spPr>
          <a:xfrm>
            <a:off x="5940261" y="3167334"/>
            <a:ext cx="1" cy="5048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086C7FC4-BA47-4182-8E5A-AE9C6553E8B7}"/>
              </a:ext>
            </a:extLst>
          </p:cNvPr>
          <p:cNvCxnSpPr>
            <a:cxnSpLocks/>
          </p:cNvCxnSpPr>
          <p:nvPr/>
        </p:nvCxnSpPr>
        <p:spPr>
          <a:xfrm>
            <a:off x="5589763" y="2780139"/>
            <a:ext cx="383344" cy="33136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A7B8057A-AB81-4594-B352-118CD9B190EA}"/>
              </a:ext>
            </a:extLst>
          </p:cNvPr>
          <p:cNvCxnSpPr>
            <a:cxnSpLocks/>
          </p:cNvCxnSpPr>
          <p:nvPr/>
        </p:nvCxnSpPr>
        <p:spPr>
          <a:xfrm flipV="1">
            <a:off x="5938301" y="3007448"/>
            <a:ext cx="342452" cy="15988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E064F9F1-E9F5-437C-9865-6897FB883E63}"/>
              </a:ext>
            </a:extLst>
          </p:cNvPr>
          <p:cNvCxnSpPr>
            <a:cxnSpLocks/>
          </p:cNvCxnSpPr>
          <p:nvPr/>
        </p:nvCxnSpPr>
        <p:spPr>
          <a:xfrm flipH="1">
            <a:off x="6451600" y="1671484"/>
            <a:ext cx="801328" cy="136062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A5461190-BC1D-414C-9CE1-C565A71609E3}"/>
              </a:ext>
            </a:extLst>
          </p:cNvPr>
          <p:cNvCxnSpPr>
            <a:cxnSpLocks/>
          </p:cNvCxnSpPr>
          <p:nvPr/>
        </p:nvCxnSpPr>
        <p:spPr>
          <a:xfrm flipH="1">
            <a:off x="6692900" y="1671484"/>
            <a:ext cx="560515" cy="233748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>
            <a:extLst>
              <a:ext uri="{FF2B5EF4-FFF2-40B4-BE49-F238E27FC236}">
                <a16:creationId xmlns:a16="http://schemas.microsoft.com/office/drawing/2014/main" id="{F7FF8D9C-3316-4D38-BD8D-8DE6F74A5310}"/>
              </a:ext>
            </a:extLst>
          </p:cNvPr>
          <p:cNvCxnSpPr>
            <a:cxnSpLocks/>
          </p:cNvCxnSpPr>
          <p:nvPr/>
        </p:nvCxnSpPr>
        <p:spPr>
          <a:xfrm flipV="1">
            <a:off x="5207974" y="3672147"/>
            <a:ext cx="730327" cy="54522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30105A83-14AE-4002-9B67-8552C763665F}"/>
              </a:ext>
            </a:extLst>
          </p:cNvPr>
          <p:cNvCxnSpPr>
            <a:cxnSpLocks/>
          </p:cNvCxnSpPr>
          <p:nvPr/>
        </p:nvCxnSpPr>
        <p:spPr>
          <a:xfrm flipV="1">
            <a:off x="6462734" y="2965450"/>
            <a:ext cx="227375" cy="6665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22CAFE7B-7459-4083-927C-FD38CDB9199A}"/>
              </a:ext>
            </a:extLst>
          </p:cNvPr>
          <p:cNvCxnSpPr>
            <a:cxnSpLocks/>
          </p:cNvCxnSpPr>
          <p:nvPr/>
        </p:nvCxnSpPr>
        <p:spPr>
          <a:xfrm flipV="1">
            <a:off x="4629150" y="2965452"/>
            <a:ext cx="2061202" cy="218757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B607ED7E-3098-4B62-B1B8-A0E821A37BA9}"/>
              </a:ext>
            </a:extLst>
          </p:cNvPr>
          <p:cNvCxnSpPr>
            <a:cxnSpLocks/>
          </p:cNvCxnSpPr>
          <p:nvPr/>
        </p:nvCxnSpPr>
        <p:spPr>
          <a:xfrm flipV="1">
            <a:off x="4626602" y="4217370"/>
            <a:ext cx="578824" cy="93565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8B0BB3F8-8FD4-4CFF-94B6-C6888E63D160}"/>
              </a:ext>
            </a:extLst>
          </p:cNvPr>
          <p:cNvCxnSpPr>
            <a:cxnSpLocks/>
          </p:cNvCxnSpPr>
          <p:nvPr/>
        </p:nvCxnSpPr>
        <p:spPr>
          <a:xfrm flipV="1">
            <a:off x="4626602" y="4204647"/>
            <a:ext cx="2574298" cy="94837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637C7103-0AB6-4698-96F8-E53FCD4FBC37}"/>
              </a:ext>
            </a:extLst>
          </p:cNvPr>
          <p:cNvCxnSpPr>
            <a:cxnSpLocks/>
          </p:cNvCxnSpPr>
          <p:nvPr/>
        </p:nvCxnSpPr>
        <p:spPr>
          <a:xfrm>
            <a:off x="6693560" y="4008967"/>
            <a:ext cx="507340" cy="19567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1BDC7252-8173-4327-9F1F-7DBD4A72A569}"/>
              </a:ext>
            </a:extLst>
          </p:cNvPr>
          <p:cNvCxnSpPr>
            <a:cxnSpLocks/>
          </p:cNvCxnSpPr>
          <p:nvPr/>
        </p:nvCxnSpPr>
        <p:spPr>
          <a:xfrm>
            <a:off x="6753237" y="3825897"/>
            <a:ext cx="447663" cy="37875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4FD7BB13-409B-44C7-945A-1EC96F70E0D2}"/>
              </a:ext>
            </a:extLst>
          </p:cNvPr>
          <p:cNvCxnSpPr>
            <a:cxnSpLocks/>
          </p:cNvCxnSpPr>
          <p:nvPr/>
        </p:nvCxnSpPr>
        <p:spPr>
          <a:xfrm flipV="1">
            <a:off x="1230850" y="2840225"/>
            <a:ext cx="1899692" cy="7897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C270A98C-9543-44BE-A78A-E884B7F6BD65}"/>
              </a:ext>
            </a:extLst>
          </p:cNvPr>
          <p:cNvCxnSpPr>
            <a:cxnSpLocks/>
          </p:cNvCxnSpPr>
          <p:nvPr/>
        </p:nvCxnSpPr>
        <p:spPr>
          <a:xfrm>
            <a:off x="1230850" y="3644424"/>
            <a:ext cx="161388" cy="149590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3A4C9A1E-1574-4736-B164-2ADD25D31F58}"/>
              </a:ext>
            </a:extLst>
          </p:cNvPr>
          <p:cNvCxnSpPr>
            <a:cxnSpLocks/>
          </p:cNvCxnSpPr>
          <p:nvPr/>
        </p:nvCxnSpPr>
        <p:spPr>
          <a:xfrm flipH="1">
            <a:off x="2465917" y="2840225"/>
            <a:ext cx="661790" cy="121901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695D170C-971C-4643-A674-F7F12423B2A0}"/>
              </a:ext>
            </a:extLst>
          </p:cNvPr>
          <p:cNvCxnSpPr>
            <a:cxnSpLocks/>
          </p:cNvCxnSpPr>
          <p:nvPr/>
        </p:nvCxnSpPr>
        <p:spPr>
          <a:xfrm flipV="1">
            <a:off x="1487763" y="4059265"/>
            <a:ext cx="976194" cy="36439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3D33B893-40D4-45D2-8AC6-43F015785550}"/>
              </a:ext>
            </a:extLst>
          </p:cNvPr>
          <p:cNvCxnSpPr>
            <a:cxnSpLocks/>
          </p:cNvCxnSpPr>
          <p:nvPr/>
        </p:nvCxnSpPr>
        <p:spPr>
          <a:xfrm>
            <a:off x="2487199" y="4059238"/>
            <a:ext cx="199295" cy="812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E1691835-87CE-4662-8715-9F17BA1DFDF9}"/>
              </a:ext>
            </a:extLst>
          </p:cNvPr>
          <p:cNvCxnSpPr>
            <a:cxnSpLocks/>
          </p:cNvCxnSpPr>
          <p:nvPr/>
        </p:nvCxnSpPr>
        <p:spPr>
          <a:xfrm flipV="1">
            <a:off x="1872138" y="4428671"/>
            <a:ext cx="455137" cy="17396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84382CC4-5BA3-49E7-9E4C-5315BFAEC616}"/>
              </a:ext>
            </a:extLst>
          </p:cNvPr>
          <p:cNvCxnSpPr>
            <a:cxnSpLocks/>
          </p:cNvCxnSpPr>
          <p:nvPr/>
        </p:nvCxnSpPr>
        <p:spPr>
          <a:xfrm flipH="1" flipV="1">
            <a:off x="1487763" y="4428671"/>
            <a:ext cx="499646" cy="26083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E00A51EB-551F-4408-9B55-A4F583EB9545}"/>
              </a:ext>
            </a:extLst>
          </p:cNvPr>
          <p:cNvCxnSpPr>
            <a:cxnSpLocks/>
            <a:endCxn id="30" idx="5"/>
          </p:cNvCxnSpPr>
          <p:nvPr/>
        </p:nvCxnSpPr>
        <p:spPr>
          <a:xfrm flipV="1">
            <a:off x="806450" y="4143375"/>
            <a:ext cx="1882775" cy="150389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C9580CD8-6A67-4D13-AF3E-BC04CB24A15F}"/>
              </a:ext>
            </a:extLst>
          </p:cNvPr>
          <p:cNvCxnSpPr>
            <a:cxnSpLocks/>
          </p:cNvCxnSpPr>
          <p:nvPr/>
        </p:nvCxnSpPr>
        <p:spPr>
          <a:xfrm flipH="1">
            <a:off x="2634869" y="2843720"/>
            <a:ext cx="492838" cy="274929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3AE2536D-A294-49A6-B331-23FA3433BC4A}"/>
              </a:ext>
            </a:extLst>
          </p:cNvPr>
          <p:cNvCxnSpPr>
            <a:cxnSpLocks/>
          </p:cNvCxnSpPr>
          <p:nvPr/>
        </p:nvCxnSpPr>
        <p:spPr>
          <a:xfrm>
            <a:off x="2635186" y="5593018"/>
            <a:ext cx="492521" cy="73793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id="{6A7629F5-C17C-4317-9F13-B2551F6F4D1B}"/>
              </a:ext>
            </a:extLst>
          </p:cNvPr>
          <p:cNvCxnSpPr>
            <a:cxnSpLocks/>
          </p:cNvCxnSpPr>
          <p:nvPr/>
        </p:nvCxnSpPr>
        <p:spPr>
          <a:xfrm>
            <a:off x="810963" y="5647267"/>
            <a:ext cx="2307708" cy="68368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330BB45C-13B0-4CD1-A5C2-ECABB85F6318}"/>
              </a:ext>
            </a:extLst>
          </p:cNvPr>
          <p:cNvCxnSpPr>
            <a:cxnSpLocks/>
          </p:cNvCxnSpPr>
          <p:nvPr/>
        </p:nvCxnSpPr>
        <p:spPr>
          <a:xfrm>
            <a:off x="8665992" y="2620433"/>
            <a:ext cx="902428" cy="224221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ED6B813F-0C99-46EF-A879-9E02EDD4D80F}"/>
              </a:ext>
            </a:extLst>
          </p:cNvPr>
          <p:cNvCxnSpPr>
            <a:cxnSpLocks/>
          </p:cNvCxnSpPr>
          <p:nvPr/>
        </p:nvCxnSpPr>
        <p:spPr>
          <a:xfrm>
            <a:off x="8650817" y="2620433"/>
            <a:ext cx="670983" cy="295275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594B6702-5B2B-49E1-B857-D3BB145E11A5}"/>
              </a:ext>
            </a:extLst>
          </p:cNvPr>
          <p:cNvCxnSpPr>
            <a:cxnSpLocks/>
          </p:cNvCxnSpPr>
          <p:nvPr/>
        </p:nvCxnSpPr>
        <p:spPr>
          <a:xfrm>
            <a:off x="8665992" y="2620433"/>
            <a:ext cx="975425" cy="122978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138F96A1-7F30-4CB2-9155-B1D8E37EC51C}"/>
              </a:ext>
            </a:extLst>
          </p:cNvPr>
          <p:cNvCxnSpPr>
            <a:cxnSpLocks/>
          </p:cNvCxnSpPr>
          <p:nvPr/>
        </p:nvCxnSpPr>
        <p:spPr>
          <a:xfrm>
            <a:off x="9641417" y="3850217"/>
            <a:ext cx="442383" cy="104510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10AAD25A-EC9D-4F62-9E75-FF6116F6BFDC}"/>
              </a:ext>
            </a:extLst>
          </p:cNvPr>
          <p:cNvCxnSpPr>
            <a:cxnSpLocks/>
          </p:cNvCxnSpPr>
          <p:nvPr/>
        </p:nvCxnSpPr>
        <p:spPr>
          <a:xfrm flipH="1">
            <a:off x="10083800" y="4540250"/>
            <a:ext cx="23283" cy="35507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DCC339B8-B56B-42B8-B446-8F3D9B300B80}"/>
              </a:ext>
            </a:extLst>
          </p:cNvPr>
          <p:cNvCxnSpPr>
            <a:cxnSpLocks/>
          </p:cNvCxnSpPr>
          <p:nvPr/>
        </p:nvCxnSpPr>
        <p:spPr>
          <a:xfrm>
            <a:off x="10107083" y="4553619"/>
            <a:ext cx="569384" cy="81636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42F5DD48-D5B4-44A8-8A89-1303ABAC2202}"/>
              </a:ext>
            </a:extLst>
          </p:cNvPr>
          <p:cNvCxnSpPr>
            <a:cxnSpLocks/>
          </p:cNvCxnSpPr>
          <p:nvPr/>
        </p:nvCxnSpPr>
        <p:spPr>
          <a:xfrm>
            <a:off x="9568420" y="4858808"/>
            <a:ext cx="1108047" cy="51117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86969BB6-3955-44A0-837E-2B716F0C60EB}"/>
              </a:ext>
            </a:extLst>
          </p:cNvPr>
          <p:cNvCxnSpPr>
            <a:cxnSpLocks/>
          </p:cNvCxnSpPr>
          <p:nvPr/>
        </p:nvCxnSpPr>
        <p:spPr>
          <a:xfrm flipH="1">
            <a:off x="9536343" y="4859807"/>
            <a:ext cx="31534" cy="55462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394DD717-5ABE-47B8-B466-C0957550254C}"/>
              </a:ext>
            </a:extLst>
          </p:cNvPr>
          <p:cNvCxnSpPr>
            <a:cxnSpLocks/>
          </p:cNvCxnSpPr>
          <p:nvPr/>
        </p:nvCxnSpPr>
        <p:spPr>
          <a:xfrm flipH="1">
            <a:off x="9540100" y="5290747"/>
            <a:ext cx="274397" cy="12368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71">
            <a:extLst>
              <a:ext uri="{FF2B5EF4-FFF2-40B4-BE49-F238E27FC236}">
                <a16:creationId xmlns:a16="http://schemas.microsoft.com/office/drawing/2014/main" id="{D602428B-B3DE-40ED-B33D-3E1FCB84D8E6}"/>
              </a:ext>
            </a:extLst>
          </p:cNvPr>
          <p:cNvCxnSpPr>
            <a:cxnSpLocks/>
          </p:cNvCxnSpPr>
          <p:nvPr/>
        </p:nvCxnSpPr>
        <p:spPr>
          <a:xfrm flipH="1">
            <a:off x="8693150" y="5290747"/>
            <a:ext cx="1118416" cy="116932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8A37477D-5C80-4473-A6C8-7E7532F36F88}"/>
              </a:ext>
            </a:extLst>
          </p:cNvPr>
          <p:cNvCxnSpPr>
            <a:cxnSpLocks/>
          </p:cNvCxnSpPr>
          <p:nvPr/>
        </p:nvCxnSpPr>
        <p:spPr>
          <a:xfrm flipH="1">
            <a:off x="8680290" y="5575023"/>
            <a:ext cx="631581" cy="89467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CE4FF04A-E081-41B4-BAB4-0C86C8231F10}"/>
              </a:ext>
            </a:extLst>
          </p:cNvPr>
          <p:cNvCxnSpPr>
            <a:cxnSpLocks/>
          </p:cNvCxnSpPr>
          <p:nvPr/>
        </p:nvCxnSpPr>
        <p:spPr>
          <a:xfrm flipH="1">
            <a:off x="8699867" y="5136192"/>
            <a:ext cx="2969316" cy="132276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8C1F2E71-DBAE-4944-AD36-E53471ABA8FA}"/>
              </a:ext>
            </a:extLst>
          </p:cNvPr>
          <p:cNvCxnSpPr>
            <a:cxnSpLocks/>
          </p:cNvCxnSpPr>
          <p:nvPr/>
        </p:nvCxnSpPr>
        <p:spPr>
          <a:xfrm flipH="1">
            <a:off x="10683185" y="5135082"/>
            <a:ext cx="970644" cy="23490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AB20B170-D2F7-4EC9-93DD-F68F01AE83E3}"/>
              </a:ext>
            </a:extLst>
          </p:cNvPr>
          <p:cNvCxnSpPr>
            <a:cxnSpLocks/>
          </p:cNvCxnSpPr>
          <p:nvPr/>
        </p:nvCxnSpPr>
        <p:spPr>
          <a:xfrm flipH="1" flipV="1">
            <a:off x="9840383" y="4297099"/>
            <a:ext cx="1825415" cy="83687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F117F8E7-B740-4B4D-8F84-D8C70CBFDF8F}"/>
              </a:ext>
            </a:extLst>
          </p:cNvPr>
          <p:cNvCxnSpPr>
            <a:cxnSpLocks/>
          </p:cNvCxnSpPr>
          <p:nvPr/>
        </p:nvCxnSpPr>
        <p:spPr>
          <a:xfrm flipH="1">
            <a:off x="10006226" y="4553619"/>
            <a:ext cx="89215" cy="14591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>
            <a:extLst>
              <a:ext uri="{FF2B5EF4-FFF2-40B4-BE49-F238E27FC236}">
                <a16:creationId xmlns:a16="http://schemas.microsoft.com/office/drawing/2014/main" id="{88AB2102-3F2F-4E77-B2DE-1ECDB81AAC7E}"/>
              </a:ext>
            </a:extLst>
          </p:cNvPr>
          <p:cNvCxnSpPr>
            <a:cxnSpLocks/>
          </p:cNvCxnSpPr>
          <p:nvPr/>
        </p:nvCxnSpPr>
        <p:spPr>
          <a:xfrm>
            <a:off x="9132040" y="4392374"/>
            <a:ext cx="346275" cy="12548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55BB517B-C126-41C5-8689-7700B3E9F925}"/>
              </a:ext>
            </a:extLst>
          </p:cNvPr>
          <p:cNvCxnSpPr>
            <a:cxnSpLocks/>
          </p:cNvCxnSpPr>
          <p:nvPr/>
        </p:nvCxnSpPr>
        <p:spPr>
          <a:xfrm>
            <a:off x="9130297" y="4398660"/>
            <a:ext cx="393806" cy="101577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1B810314-46E7-4DF9-90C1-C10D5C4D25BC}"/>
              </a:ext>
            </a:extLst>
          </p:cNvPr>
          <p:cNvCxnSpPr>
            <a:cxnSpLocks/>
          </p:cNvCxnSpPr>
          <p:nvPr/>
        </p:nvCxnSpPr>
        <p:spPr>
          <a:xfrm flipH="1">
            <a:off x="9479060" y="5404809"/>
            <a:ext cx="114724" cy="19393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>
            <a:extLst>
              <a:ext uri="{FF2B5EF4-FFF2-40B4-BE49-F238E27FC236}">
                <a16:creationId xmlns:a16="http://schemas.microsoft.com/office/drawing/2014/main" id="{DD92604C-15D5-41FC-992D-06ED947D199A}"/>
              </a:ext>
            </a:extLst>
          </p:cNvPr>
          <p:cNvCxnSpPr>
            <a:cxnSpLocks/>
          </p:cNvCxnSpPr>
          <p:nvPr/>
        </p:nvCxnSpPr>
        <p:spPr>
          <a:xfrm flipH="1" flipV="1">
            <a:off x="9335018" y="5573426"/>
            <a:ext cx="136441" cy="4888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8A42538D-5526-4E59-8BFD-D6BA7B7E897F}"/>
              </a:ext>
            </a:extLst>
          </p:cNvPr>
          <p:cNvSpPr/>
          <p:nvPr/>
        </p:nvSpPr>
        <p:spPr>
          <a:xfrm>
            <a:off x="4533630" y="5466472"/>
            <a:ext cx="2985237" cy="769531"/>
          </a:xfrm>
          <a:prstGeom prst="roundRect">
            <a:avLst/>
          </a:prstGeom>
          <a:solidFill>
            <a:srgbClr val="374D4A"/>
          </a:solidFill>
          <a:ln w="57150" cap="flat" cmpd="sng" algn="ctr">
            <a:solidFill>
              <a:srgbClr val="374D4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 </a:t>
            </a:r>
            <a:r>
              <a:rPr lang="uk-UA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Сілашші</a:t>
            </a:r>
            <a:endParaRPr lang="uk-UA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5" name="Групувати 104">
            <a:extLst>
              <a:ext uri="{FF2B5EF4-FFF2-40B4-BE49-F238E27FC236}">
                <a16:creationId xmlns:a16="http://schemas.microsoft.com/office/drawing/2014/main" id="{E07295D6-B23C-45F5-88A2-C5358FB240EB}"/>
              </a:ext>
            </a:extLst>
          </p:cNvPr>
          <p:cNvGrpSpPr/>
          <p:nvPr/>
        </p:nvGrpSpPr>
        <p:grpSpPr>
          <a:xfrm>
            <a:off x="4622639" y="905996"/>
            <a:ext cx="2629604" cy="4252215"/>
            <a:chOff x="1014817" y="730401"/>
            <a:chExt cx="2629604" cy="4252215"/>
          </a:xfrm>
        </p:grpSpPr>
        <p:sp>
          <p:nvSpPr>
            <p:cNvPr id="106" name="Прямокутник 74">
              <a:extLst>
                <a:ext uri="{FF2B5EF4-FFF2-40B4-BE49-F238E27FC236}">
                  <a16:creationId xmlns:a16="http://schemas.microsoft.com/office/drawing/2014/main" id="{B8A352F8-FEC7-4A2E-BD59-EDBD771581D2}"/>
                </a:ext>
              </a:extLst>
            </p:cNvPr>
            <p:cNvSpPr/>
            <p:nvPr/>
          </p:nvSpPr>
          <p:spPr>
            <a:xfrm>
              <a:off x="1036415" y="1549383"/>
              <a:ext cx="2590272" cy="3420533"/>
            </a:xfrm>
            <a:custGeom>
              <a:avLst/>
              <a:gdLst>
                <a:gd name="connsiteX0" fmla="*/ 0 w 2692400"/>
                <a:gd name="connsiteY0" fmla="*/ 0 h 3419475"/>
                <a:gd name="connsiteX1" fmla="*/ 2692400 w 2692400"/>
                <a:gd name="connsiteY1" fmla="*/ 0 h 3419475"/>
                <a:gd name="connsiteX2" fmla="*/ 2692400 w 2692400"/>
                <a:gd name="connsiteY2" fmla="*/ 3419475 h 3419475"/>
                <a:gd name="connsiteX3" fmla="*/ 0 w 2692400"/>
                <a:gd name="connsiteY3" fmla="*/ 3419475 h 3419475"/>
                <a:gd name="connsiteX4" fmla="*/ 0 w 2692400"/>
                <a:gd name="connsiteY4" fmla="*/ 0 h 3419475"/>
                <a:gd name="connsiteX0" fmla="*/ 0 w 2692400"/>
                <a:gd name="connsiteY0" fmla="*/ 0 h 3419475"/>
                <a:gd name="connsiteX1" fmla="*/ 2671234 w 2692400"/>
                <a:gd name="connsiteY1" fmla="*/ 21167 h 3419475"/>
                <a:gd name="connsiteX2" fmla="*/ 2692400 w 2692400"/>
                <a:gd name="connsiteY2" fmla="*/ 3419475 h 3419475"/>
                <a:gd name="connsiteX3" fmla="*/ 0 w 2692400"/>
                <a:gd name="connsiteY3" fmla="*/ 3419475 h 3419475"/>
                <a:gd name="connsiteX4" fmla="*/ 0 w 2692400"/>
                <a:gd name="connsiteY4" fmla="*/ 0 h 3419475"/>
                <a:gd name="connsiteX0" fmla="*/ 0 w 2692400"/>
                <a:gd name="connsiteY0" fmla="*/ 0 h 3419475"/>
                <a:gd name="connsiteX1" fmla="*/ 2671234 w 2692400"/>
                <a:gd name="connsiteY1" fmla="*/ 21167 h 3419475"/>
                <a:gd name="connsiteX2" fmla="*/ 2146300 w 2692400"/>
                <a:gd name="connsiteY2" fmla="*/ 2275417 h 3419475"/>
                <a:gd name="connsiteX3" fmla="*/ 2692400 w 2692400"/>
                <a:gd name="connsiteY3" fmla="*/ 3419475 h 3419475"/>
                <a:gd name="connsiteX4" fmla="*/ 0 w 2692400"/>
                <a:gd name="connsiteY4" fmla="*/ 3419475 h 3419475"/>
                <a:gd name="connsiteX5" fmla="*/ 0 w 2692400"/>
                <a:gd name="connsiteY5" fmla="*/ 0 h 3419475"/>
                <a:gd name="connsiteX0" fmla="*/ 0 w 2692400"/>
                <a:gd name="connsiteY0" fmla="*/ 0 h 3419475"/>
                <a:gd name="connsiteX1" fmla="*/ 2671234 w 2692400"/>
                <a:gd name="connsiteY1" fmla="*/ 21167 h 3419475"/>
                <a:gd name="connsiteX2" fmla="*/ 2146300 w 2692400"/>
                <a:gd name="connsiteY2" fmla="*/ 2275417 h 3419475"/>
                <a:gd name="connsiteX3" fmla="*/ 2692400 w 2692400"/>
                <a:gd name="connsiteY3" fmla="*/ 3419475 h 3419475"/>
                <a:gd name="connsiteX4" fmla="*/ 0 w 2692400"/>
                <a:gd name="connsiteY4" fmla="*/ 3419475 h 3419475"/>
                <a:gd name="connsiteX5" fmla="*/ 0 w 2692400"/>
                <a:gd name="connsiteY5" fmla="*/ 0 h 3419475"/>
                <a:gd name="connsiteX0" fmla="*/ 0 w 2692400"/>
                <a:gd name="connsiteY0" fmla="*/ 0 h 3419475"/>
                <a:gd name="connsiteX1" fmla="*/ 2671234 w 2692400"/>
                <a:gd name="connsiteY1" fmla="*/ 21167 h 3419475"/>
                <a:gd name="connsiteX2" fmla="*/ 2146300 w 2692400"/>
                <a:gd name="connsiteY2" fmla="*/ 2275417 h 3419475"/>
                <a:gd name="connsiteX3" fmla="*/ 2692400 w 2692400"/>
                <a:gd name="connsiteY3" fmla="*/ 3419475 h 3419475"/>
                <a:gd name="connsiteX4" fmla="*/ 0 w 2692400"/>
                <a:gd name="connsiteY4" fmla="*/ 3419475 h 3419475"/>
                <a:gd name="connsiteX5" fmla="*/ 0 w 2692400"/>
                <a:gd name="connsiteY5" fmla="*/ 0 h 3419475"/>
                <a:gd name="connsiteX0" fmla="*/ 0 w 2692400"/>
                <a:gd name="connsiteY0" fmla="*/ 0 h 3419475"/>
                <a:gd name="connsiteX1" fmla="*/ 2671234 w 2692400"/>
                <a:gd name="connsiteY1" fmla="*/ 21167 h 3419475"/>
                <a:gd name="connsiteX2" fmla="*/ 2146300 w 2692400"/>
                <a:gd name="connsiteY2" fmla="*/ 2275417 h 3419475"/>
                <a:gd name="connsiteX3" fmla="*/ 2692400 w 2692400"/>
                <a:gd name="connsiteY3" fmla="*/ 3419475 h 3419475"/>
                <a:gd name="connsiteX4" fmla="*/ 0 w 2692400"/>
                <a:gd name="connsiteY4" fmla="*/ 3419475 h 3419475"/>
                <a:gd name="connsiteX5" fmla="*/ 0 w 2692400"/>
                <a:gd name="connsiteY5" fmla="*/ 0 h 3419475"/>
                <a:gd name="connsiteX0" fmla="*/ 0 w 2692400"/>
                <a:gd name="connsiteY0" fmla="*/ 0 h 3419475"/>
                <a:gd name="connsiteX1" fmla="*/ 2671234 w 2692400"/>
                <a:gd name="connsiteY1" fmla="*/ 21167 h 3419475"/>
                <a:gd name="connsiteX2" fmla="*/ 2146300 w 2692400"/>
                <a:gd name="connsiteY2" fmla="*/ 2275417 h 3419475"/>
                <a:gd name="connsiteX3" fmla="*/ 2692400 w 2692400"/>
                <a:gd name="connsiteY3" fmla="*/ 3419475 h 3419475"/>
                <a:gd name="connsiteX4" fmla="*/ 0 w 2692400"/>
                <a:gd name="connsiteY4" fmla="*/ 3419475 h 3419475"/>
                <a:gd name="connsiteX5" fmla="*/ 0 w 2692400"/>
                <a:gd name="connsiteY5" fmla="*/ 0 h 3419475"/>
                <a:gd name="connsiteX0" fmla="*/ 0 w 2671234"/>
                <a:gd name="connsiteY0" fmla="*/ 0 h 3419475"/>
                <a:gd name="connsiteX1" fmla="*/ 2671234 w 2671234"/>
                <a:gd name="connsiteY1" fmla="*/ 21167 h 3419475"/>
                <a:gd name="connsiteX2" fmla="*/ 2146300 w 2671234"/>
                <a:gd name="connsiteY2" fmla="*/ 2275417 h 3419475"/>
                <a:gd name="connsiteX3" fmla="*/ 2622550 w 2671234"/>
                <a:gd name="connsiteY3" fmla="*/ 2470150 h 3419475"/>
                <a:gd name="connsiteX4" fmla="*/ 0 w 2671234"/>
                <a:gd name="connsiteY4" fmla="*/ 3419475 h 3419475"/>
                <a:gd name="connsiteX5" fmla="*/ 0 w 2671234"/>
                <a:gd name="connsiteY5" fmla="*/ 0 h 3419475"/>
                <a:gd name="connsiteX0" fmla="*/ 0 w 2671234"/>
                <a:gd name="connsiteY0" fmla="*/ 0 h 3406775"/>
                <a:gd name="connsiteX1" fmla="*/ 2671234 w 2671234"/>
                <a:gd name="connsiteY1" fmla="*/ 21167 h 3406775"/>
                <a:gd name="connsiteX2" fmla="*/ 2146300 w 2671234"/>
                <a:gd name="connsiteY2" fmla="*/ 2275417 h 3406775"/>
                <a:gd name="connsiteX3" fmla="*/ 2622550 w 2671234"/>
                <a:gd name="connsiteY3" fmla="*/ 2470150 h 3406775"/>
                <a:gd name="connsiteX4" fmla="*/ 88900 w 2671234"/>
                <a:gd name="connsiteY4" fmla="*/ 3406775 h 3406775"/>
                <a:gd name="connsiteX5" fmla="*/ 0 w 2671234"/>
                <a:gd name="connsiteY5" fmla="*/ 0 h 3406775"/>
                <a:gd name="connsiteX0" fmla="*/ 1816100 w 2582334"/>
                <a:gd name="connsiteY0" fmla="*/ 1253066 h 3385608"/>
                <a:gd name="connsiteX1" fmla="*/ 2582334 w 2582334"/>
                <a:gd name="connsiteY1" fmla="*/ 0 h 3385608"/>
                <a:gd name="connsiteX2" fmla="*/ 2057400 w 2582334"/>
                <a:gd name="connsiteY2" fmla="*/ 2254250 h 3385608"/>
                <a:gd name="connsiteX3" fmla="*/ 2533650 w 2582334"/>
                <a:gd name="connsiteY3" fmla="*/ 2448983 h 3385608"/>
                <a:gd name="connsiteX4" fmla="*/ 0 w 2582334"/>
                <a:gd name="connsiteY4" fmla="*/ 3385608 h 3385608"/>
                <a:gd name="connsiteX5" fmla="*/ 1816100 w 2582334"/>
                <a:gd name="connsiteY5" fmla="*/ 1253066 h 3385608"/>
                <a:gd name="connsiteX0" fmla="*/ 1816100 w 2582334"/>
                <a:gd name="connsiteY0" fmla="*/ 1253066 h 3385608"/>
                <a:gd name="connsiteX1" fmla="*/ 2582334 w 2582334"/>
                <a:gd name="connsiteY1" fmla="*/ 0 h 3385608"/>
                <a:gd name="connsiteX2" fmla="*/ 2057400 w 2582334"/>
                <a:gd name="connsiteY2" fmla="*/ 2254250 h 3385608"/>
                <a:gd name="connsiteX3" fmla="*/ 2533650 w 2582334"/>
                <a:gd name="connsiteY3" fmla="*/ 2448983 h 3385608"/>
                <a:gd name="connsiteX4" fmla="*/ 0 w 2582334"/>
                <a:gd name="connsiteY4" fmla="*/ 3385608 h 3385608"/>
                <a:gd name="connsiteX5" fmla="*/ 2015067 w 2582334"/>
                <a:gd name="connsiteY5" fmla="*/ 1234015 h 3385608"/>
                <a:gd name="connsiteX6" fmla="*/ 1816100 w 2582334"/>
                <a:gd name="connsiteY6" fmla="*/ 1253066 h 3385608"/>
                <a:gd name="connsiteX0" fmla="*/ 1816100 w 2590272"/>
                <a:gd name="connsiteY0" fmla="*/ 1287991 h 3420533"/>
                <a:gd name="connsiteX1" fmla="*/ 2590272 w 2590272"/>
                <a:gd name="connsiteY1" fmla="*/ 0 h 3420533"/>
                <a:gd name="connsiteX2" fmla="*/ 2057400 w 2590272"/>
                <a:gd name="connsiteY2" fmla="*/ 2289175 h 3420533"/>
                <a:gd name="connsiteX3" fmla="*/ 2533650 w 2590272"/>
                <a:gd name="connsiteY3" fmla="*/ 2483908 h 3420533"/>
                <a:gd name="connsiteX4" fmla="*/ 0 w 2590272"/>
                <a:gd name="connsiteY4" fmla="*/ 3420533 h 3420533"/>
                <a:gd name="connsiteX5" fmla="*/ 2015067 w 2590272"/>
                <a:gd name="connsiteY5" fmla="*/ 1268940 h 3420533"/>
                <a:gd name="connsiteX6" fmla="*/ 1816100 w 2590272"/>
                <a:gd name="connsiteY6" fmla="*/ 1287991 h 34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0272" h="3420533">
                  <a:moveTo>
                    <a:pt x="1816100" y="1287991"/>
                  </a:moveTo>
                  <a:lnTo>
                    <a:pt x="2590272" y="0"/>
                  </a:lnTo>
                  <a:cubicBezTo>
                    <a:pt x="2485849" y="542573"/>
                    <a:pt x="2132189" y="1805870"/>
                    <a:pt x="2057400" y="2289175"/>
                  </a:cubicBezTo>
                  <a:lnTo>
                    <a:pt x="2533650" y="2483908"/>
                  </a:lnTo>
                  <a:lnTo>
                    <a:pt x="0" y="3420533"/>
                  </a:lnTo>
                  <a:cubicBezTo>
                    <a:pt x="546100" y="2773891"/>
                    <a:pt x="1468967" y="1915582"/>
                    <a:pt x="2015067" y="1268940"/>
                  </a:cubicBezTo>
                  <a:lnTo>
                    <a:pt x="1816100" y="1287991"/>
                  </a:lnTo>
                  <a:close/>
                </a:path>
              </a:pathLst>
            </a:custGeom>
            <a:solidFill>
              <a:srgbClr val="C96D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" name="Прямокутник 73">
              <a:extLst>
                <a:ext uri="{FF2B5EF4-FFF2-40B4-BE49-F238E27FC236}">
                  <a16:creationId xmlns:a16="http://schemas.microsoft.com/office/drawing/2014/main" id="{C8DD4BC2-165D-4129-8031-65B61D2493AD}"/>
                </a:ext>
              </a:extLst>
            </p:cNvPr>
            <p:cNvSpPr/>
            <p:nvPr/>
          </p:nvSpPr>
          <p:spPr>
            <a:xfrm>
              <a:off x="1080250" y="730402"/>
              <a:ext cx="2559665" cy="3322612"/>
            </a:xfrm>
            <a:custGeom>
              <a:avLst/>
              <a:gdLst>
                <a:gd name="connsiteX0" fmla="*/ 0 w 2508865"/>
                <a:gd name="connsiteY0" fmla="*/ 0 h 2957487"/>
                <a:gd name="connsiteX1" fmla="*/ 2508865 w 2508865"/>
                <a:gd name="connsiteY1" fmla="*/ 0 h 2957487"/>
                <a:gd name="connsiteX2" fmla="*/ 2508865 w 2508865"/>
                <a:gd name="connsiteY2" fmla="*/ 2957487 h 2957487"/>
                <a:gd name="connsiteX3" fmla="*/ 0 w 2508865"/>
                <a:gd name="connsiteY3" fmla="*/ 2957487 h 2957487"/>
                <a:gd name="connsiteX4" fmla="*/ 0 w 2508865"/>
                <a:gd name="connsiteY4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2508865 w 2559665"/>
                <a:gd name="connsiteY2" fmla="*/ 2957487 h 2957487"/>
                <a:gd name="connsiteX3" fmla="*/ 0 w 2559665"/>
                <a:gd name="connsiteY3" fmla="*/ 2957487 h 2957487"/>
                <a:gd name="connsiteX4" fmla="*/ 0 w 2559665"/>
                <a:gd name="connsiteY4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0 w 2559665"/>
                <a:gd name="connsiteY3" fmla="*/ 2957487 h 2957487"/>
                <a:gd name="connsiteX4" fmla="*/ 0 w 2559665"/>
                <a:gd name="connsiteY4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0 w 2559665"/>
                <a:gd name="connsiteY4" fmla="*/ 2957487 h 2957487"/>
                <a:gd name="connsiteX5" fmla="*/ 0 w 2559665"/>
                <a:gd name="connsiteY5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0 w 2559665"/>
                <a:gd name="connsiteY4" fmla="*/ 2957487 h 2957487"/>
                <a:gd name="connsiteX5" fmla="*/ 0 w 2559665"/>
                <a:gd name="connsiteY5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0 w 2559665"/>
                <a:gd name="connsiteY4" fmla="*/ 2957487 h 2957487"/>
                <a:gd name="connsiteX5" fmla="*/ 0 w 2559665"/>
                <a:gd name="connsiteY5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34527 h 2957487"/>
                <a:gd name="connsiteX3" fmla="*/ 525125 w 2559665"/>
                <a:gd name="connsiteY3" fmla="*/ 1776350 h 2957487"/>
                <a:gd name="connsiteX4" fmla="*/ 0 w 2559665"/>
                <a:gd name="connsiteY4" fmla="*/ 2957487 h 2957487"/>
                <a:gd name="connsiteX5" fmla="*/ 0 w 2559665"/>
                <a:gd name="connsiteY5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34527 h 2957487"/>
                <a:gd name="connsiteX3" fmla="*/ 525125 w 2559665"/>
                <a:gd name="connsiteY3" fmla="*/ 1776350 h 2957487"/>
                <a:gd name="connsiteX4" fmla="*/ 0 w 2559665"/>
                <a:gd name="connsiteY4" fmla="*/ 2957487 h 2957487"/>
                <a:gd name="connsiteX5" fmla="*/ 0 w 2559665"/>
                <a:gd name="connsiteY5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34527 h 2957487"/>
                <a:gd name="connsiteX3" fmla="*/ 525125 w 2559665"/>
                <a:gd name="connsiteY3" fmla="*/ 1776350 h 2957487"/>
                <a:gd name="connsiteX4" fmla="*/ 0 w 2559665"/>
                <a:gd name="connsiteY4" fmla="*/ 2957487 h 2957487"/>
                <a:gd name="connsiteX5" fmla="*/ 0 w 2559665"/>
                <a:gd name="connsiteY5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0 w 2559665"/>
                <a:gd name="connsiteY4" fmla="*/ 2957487 h 2957487"/>
                <a:gd name="connsiteX5" fmla="*/ 0 w 2559665"/>
                <a:gd name="connsiteY5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0 w 2559665"/>
                <a:gd name="connsiteY4" fmla="*/ 2957487 h 2957487"/>
                <a:gd name="connsiteX5" fmla="*/ 0 w 2559665"/>
                <a:gd name="connsiteY5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0 w 2559665"/>
                <a:gd name="connsiteY4" fmla="*/ 2957487 h 2957487"/>
                <a:gd name="connsiteX5" fmla="*/ 0 w 2559665"/>
                <a:gd name="connsiteY5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1200765 w 2559665"/>
                <a:gd name="connsiteY4" fmla="*/ 2787270 h 2957487"/>
                <a:gd name="connsiteX5" fmla="*/ 0 w 2559665"/>
                <a:gd name="connsiteY5" fmla="*/ 2957487 h 2957487"/>
                <a:gd name="connsiteX6" fmla="*/ 0 w 2559665"/>
                <a:gd name="connsiteY6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1219815 w 2559665"/>
                <a:gd name="connsiteY4" fmla="*/ 2806320 h 2957487"/>
                <a:gd name="connsiteX5" fmla="*/ 0 w 2559665"/>
                <a:gd name="connsiteY5" fmla="*/ 2957487 h 2957487"/>
                <a:gd name="connsiteX6" fmla="*/ 0 w 2559665"/>
                <a:gd name="connsiteY6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1219815 w 2559665"/>
                <a:gd name="connsiteY4" fmla="*/ 2806320 h 2957487"/>
                <a:gd name="connsiteX5" fmla="*/ 0 w 2559665"/>
                <a:gd name="connsiteY5" fmla="*/ 2957487 h 2957487"/>
                <a:gd name="connsiteX6" fmla="*/ 0 w 2559665"/>
                <a:gd name="connsiteY6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1219815 w 2559665"/>
                <a:gd name="connsiteY4" fmla="*/ 2806320 h 2957487"/>
                <a:gd name="connsiteX5" fmla="*/ 0 w 2559665"/>
                <a:gd name="connsiteY5" fmla="*/ 2957487 h 2957487"/>
                <a:gd name="connsiteX6" fmla="*/ 0 w 2559665"/>
                <a:gd name="connsiteY6" fmla="*/ 0 h 2957487"/>
                <a:gd name="connsiteX0" fmla="*/ 0 w 2559665"/>
                <a:gd name="connsiteY0" fmla="*/ 0 h 2957487"/>
                <a:gd name="connsiteX1" fmla="*/ 2559665 w 2559665"/>
                <a:gd name="connsiteY1" fmla="*/ 767080 h 2957487"/>
                <a:gd name="connsiteX2" fmla="*/ 1777345 w 2559665"/>
                <a:gd name="connsiteY2" fmla="*/ 2114207 h 2957487"/>
                <a:gd name="connsiteX3" fmla="*/ 525125 w 2559665"/>
                <a:gd name="connsiteY3" fmla="*/ 1776350 h 2957487"/>
                <a:gd name="connsiteX4" fmla="*/ 1219815 w 2559665"/>
                <a:gd name="connsiteY4" fmla="*/ 2806320 h 2957487"/>
                <a:gd name="connsiteX5" fmla="*/ 0 w 2559665"/>
                <a:gd name="connsiteY5" fmla="*/ 2957487 h 2957487"/>
                <a:gd name="connsiteX6" fmla="*/ 0 w 2559665"/>
                <a:gd name="connsiteY6" fmla="*/ 0 h 2957487"/>
                <a:gd name="connsiteX0" fmla="*/ 0 w 2559665"/>
                <a:gd name="connsiteY0" fmla="*/ 0 h 3322612"/>
                <a:gd name="connsiteX1" fmla="*/ 2559665 w 2559665"/>
                <a:gd name="connsiteY1" fmla="*/ 767080 h 3322612"/>
                <a:gd name="connsiteX2" fmla="*/ 1777345 w 2559665"/>
                <a:gd name="connsiteY2" fmla="*/ 2114207 h 3322612"/>
                <a:gd name="connsiteX3" fmla="*/ 525125 w 2559665"/>
                <a:gd name="connsiteY3" fmla="*/ 1776350 h 3322612"/>
                <a:gd name="connsiteX4" fmla="*/ 1219815 w 2559665"/>
                <a:gd name="connsiteY4" fmla="*/ 2806320 h 3322612"/>
                <a:gd name="connsiteX5" fmla="*/ 511175 w 2559665"/>
                <a:gd name="connsiteY5" fmla="*/ 3322612 h 3322612"/>
                <a:gd name="connsiteX6" fmla="*/ 0 w 2559665"/>
                <a:gd name="connsiteY6" fmla="*/ 0 h 332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9665" h="3322612">
                  <a:moveTo>
                    <a:pt x="0" y="0"/>
                  </a:moveTo>
                  <a:lnTo>
                    <a:pt x="2559665" y="767080"/>
                  </a:lnTo>
                  <a:cubicBezTo>
                    <a:pt x="2298892" y="1222896"/>
                    <a:pt x="2022878" y="1714271"/>
                    <a:pt x="1777345" y="2114207"/>
                  </a:cubicBezTo>
                  <a:cubicBezTo>
                    <a:pt x="1552978" y="2125201"/>
                    <a:pt x="698692" y="1785676"/>
                    <a:pt x="525125" y="1776350"/>
                  </a:cubicBezTo>
                  <a:cubicBezTo>
                    <a:pt x="637520" y="1957748"/>
                    <a:pt x="1186795" y="2637622"/>
                    <a:pt x="1219815" y="2806320"/>
                  </a:cubicBezTo>
                  <a:lnTo>
                    <a:pt x="511175" y="3322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0FC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" name="Прямокутник 75">
              <a:extLst>
                <a:ext uri="{FF2B5EF4-FFF2-40B4-BE49-F238E27FC236}">
                  <a16:creationId xmlns:a16="http://schemas.microsoft.com/office/drawing/2014/main" id="{E99539B3-79FD-41C8-9D77-76F352E2BC1B}"/>
                </a:ext>
              </a:extLst>
            </p:cNvPr>
            <p:cNvSpPr/>
            <p:nvPr/>
          </p:nvSpPr>
          <p:spPr>
            <a:xfrm>
              <a:off x="1593641" y="2487609"/>
              <a:ext cx="765795" cy="1015457"/>
            </a:xfrm>
            <a:custGeom>
              <a:avLst/>
              <a:gdLst>
                <a:gd name="connsiteX0" fmla="*/ 0 w 746745"/>
                <a:gd name="connsiteY0" fmla="*/ 0 h 1018632"/>
                <a:gd name="connsiteX1" fmla="*/ 746745 w 746745"/>
                <a:gd name="connsiteY1" fmla="*/ 0 h 1018632"/>
                <a:gd name="connsiteX2" fmla="*/ 746745 w 746745"/>
                <a:gd name="connsiteY2" fmla="*/ 1018632 h 1018632"/>
                <a:gd name="connsiteX3" fmla="*/ 0 w 746745"/>
                <a:gd name="connsiteY3" fmla="*/ 1018632 h 1018632"/>
                <a:gd name="connsiteX4" fmla="*/ 0 w 746745"/>
                <a:gd name="connsiteY4" fmla="*/ 0 h 1018632"/>
                <a:gd name="connsiteX0" fmla="*/ 0 w 765795"/>
                <a:gd name="connsiteY0" fmla="*/ 0 h 1018632"/>
                <a:gd name="connsiteX1" fmla="*/ 765795 w 765795"/>
                <a:gd name="connsiteY1" fmla="*/ 441325 h 1018632"/>
                <a:gd name="connsiteX2" fmla="*/ 746745 w 765795"/>
                <a:gd name="connsiteY2" fmla="*/ 1018632 h 1018632"/>
                <a:gd name="connsiteX3" fmla="*/ 0 w 765795"/>
                <a:gd name="connsiteY3" fmla="*/ 1018632 h 1018632"/>
                <a:gd name="connsiteX4" fmla="*/ 0 w 765795"/>
                <a:gd name="connsiteY4" fmla="*/ 0 h 1018632"/>
                <a:gd name="connsiteX0" fmla="*/ 0 w 765795"/>
                <a:gd name="connsiteY0" fmla="*/ 0 h 1018632"/>
                <a:gd name="connsiteX1" fmla="*/ 420674 w 765795"/>
                <a:gd name="connsiteY1" fmla="*/ 135982 h 1018632"/>
                <a:gd name="connsiteX2" fmla="*/ 765795 w 765795"/>
                <a:gd name="connsiteY2" fmla="*/ 441325 h 1018632"/>
                <a:gd name="connsiteX3" fmla="*/ 746745 w 765795"/>
                <a:gd name="connsiteY3" fmla="*/ 1018632 h 1018632"/>
                <a:gd name="connsiteX4" fmla="*/ 0 w 765795"/>
                <a:gd name="connsiteY4" fmla="*/ 1018632 h 1018632"/>
                <a:gd name="connsiteX5" fmla="*/ 0 w 765795"/>
                <a:gd name="connsiteY5" fmla="*/ 0 h 1018632"/>
                <a:gd name="connsiteX0" fmla="*/ 0 w 765795"/>
                <a:gd name="connsiteY0" fmla="*/ 0 h 1018632"/>
                <a:gd name="connsiteX1" fmla="*/ 420674 w 765795"/>
                <a:gd name="connsiteY1" fmla="*/ 135982 h 1018632"/>
                <a:gd name="connsiteX2" fmla="*/ 765795 w 765795"/>
                <a:gd name="connsiteY2" fmla="*/ 441325 h 1018632"/>
                <a:gd name="connsiteX3" fmla="*/ 746745 w 765795"/>
                <a:gd name="connsiteY3" fmla="*/ 1018632 h 1018632"/>
                <a:gd name="connsiteX4" fmla="*/ 0 w 765795"/>
                <a:gd name="connsiteY4" fmla="*/ 1018632 h 1018632"/>
                <a:gd name="connsiteX5" fmla="*/ 0 w 765795"/>
                <a:gd name="connsiteY5" fmla="*/ 0 h 1018632"/>
                <a:gd name="connsiteX0" fmla="*/ 0 w 765795"/>
                <a:gd name="connsiteY0" fmla="*/ 0 h 1018632"/>
                <a:gd name="connsiteX1" fmla="*/ 420674 w 765795"/>
                <a:gd name="connsiteY1" fmla="*/ 135982 h 1018632"/>
                <a:gd name="connsiteX2" fmla="*/ 765795 w 765795"/>
                <a:gd name="connsiteY2" fmla="*/ 441325 h 1018632"/>
                <a:gd name="connsiteX3" fmla="*/ 730870 w 765795"/>
                <a:gd name="connsiteY3" fmla="*/ 999582 h 1018632"/>
                <a:gd name="connsiteX4" fmla="*/ 0 w 765795"/>
                <a:gd name="connsiteY4" fmla="*/ 1018632 h 1018632"/>
                <a:gd name="connsiteX5" fmla="*/ 0 w 765795"/>
                <a:gd name="connsiteY5" fmla="*/ 0 h 1018632"/>
                <a:gd name="connsiteX0" fmla="*/ 0 w 765795"/>
                <a:gd name="connsiteY0" fmla="*/ 0 h 1018632"/>
                <a:gd name="connsiteX1" fmla="*/ 420674 w 765795"/>
                <a:gd name="connsiteY1" fmla="*/ 135982 h 1018632"/>
                <a:gd name="connsiteX2" fmla="*/ 765795 w 765795"/>
                <a:gd name="connsiteY2" fmla="*/ 441325 h 1018632"/>
                <a:gd name="connsiteX3" fmla="*/ 730870 w 765795"/>
                <a:gd name="connsiteY3" fmla="*/ 999582 h 1018632"/>
                <a:gd name="connsiteX4" fmla="*/ 0 w 765795"/>
                <a:gd name="connsiteY4" fmla="*/ 1018632 h 1018632"/>
                <a:gd name="connsiteX5" fmla="*/ 0 w 765795"/>
                <a:gd name="connsiteY5" fmla="*/ 0 h 1018632"/>
                <a:gd name="connsiteX0" fmla="*/ 0 w 765795"/>
                <a:gd name="connsiteY0" fmla="*/ 0 h 999582"/>
                <a:gd name="connsiteX1" fmla="*/ 420674 w 765795"/>
                <a:gd name="connsiteY1" fmla="*/ 135982 h 999582"/>
                <a:gd name="connsiteX2" fmla="*/ 765795 w 765795"/>
                <a:gd name="connsiteY2" fmla="*/ 441325 h 999582"/>
                <a:gd name="connsiteX3" fmla="*/ 730870 w 765795"/>
                <a:gd name="connsiteY3" fmla="*/ 999582 h 999582"/>
                <a:gd name="connsiteX4" fmla="*/ 0 w 765795"/>
                <a:gd name="connsiteY4" fmla="*/ 0 h 999582"/>
                <a:gd name="connsiteX0" fmla="*/ 0 w 765795"/>
                <a:gd name="connsiteY0" fmla="*/ 0 h 1015457"/>
                <a:gd name="connsiteX1" fmla="*/ 420674 w 765795"/>
                <a:gd name="connsiteY1" fmla="*/ 135982 h 1015457"/>
                <a:gd name="connsiteX2" fmla="*/ 765795 w 765795"/>
                <a:gd name="connsiteY2" fmla="*/ 441325 h 1015457"/>
                <a:gd name="connsiteX3" fmla="*/ 727695 w 765795"/>
                <a:gd name="connsiteY3" fmla="*/ 1015457 h 1015457"/>
                <a:gd name="connsiteX4" fmla="*/ 0 w 765795"/>
                <a:gd name="connsiteY4" fmla="*/ 0 h 10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95" h="1015457">
                  <a:moveTo>
                    <a:pt x="0" y="0"/>
                  </a:moveTo>
                  <a:cubicBezTo>
                    <a:pt x="132816" y="40036"/>
                    <a:pt x="291033" y="61021"/>
                    <a:pt x="420674" y="135982"/>
                  </a:cubicBezTo>
                  <a:lnTo>
                    <a:pt x="765795" y="441325"/>
                  </a:lnTo>
                  <a:cubicBezTo>
                    <a:pt x="725578" y="617886"/>
                    <a:pt x="739337" y="829371"/>
                    <a:pt x="727695" y="10154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BE58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9" name="Прямокутник 76">
              <a:extLst>
                <a:ext uri="{FF2B5EF4-FFF2-40B4-BE49-F238E27FC236}">
                  <a16:creationId xmlns:a16="http://schemas.microsoft.com/office/drawing/2014/main" id="{EBB2DDCD-14BD-4BCB-873D-6CBA01BD2BFF}"/>
                </a:ext>
              </a:extLst>
            </p:cNvPr>
            <p:cNvSpPr/>
            <p:nvPr/>
          </p:nvSpPr>
          <p:spPr>
            <a:xfrm>
              <a:off x="1090389" y="2795041"/>
              <a:ext cx="1958975" cy="2077504"/>
            </a:xfrm>
            <a:custGeom>
              <a:avLst/>
              <a:gdLst>
                <a:gd name="connsiteX0" fmla="*/ 0 w 1917700"/>
                <a:gd name="connsiteY0" fmla="*/ 0 h 2026704"/>
                <a:gd name="connsiteX1" fmla="*/ 1917700 w 1917700"/>
                <a:gd name="connsiteY1" fmla="*/ 0 h 2026704"/>
                <a:gd name="connsiteX2" fmla="*/ 1917700 w 1917700"/>
                <a:gd name="connsiteY2" fmla="*/ 2026704 h 2026704"/>
                <a:gd name="connsiteX3" fmla="*/ 0 w 1917700"/>
                <a:gd name="connsiteY3" fmla="*/ 2026704 h 2026704"/>
                <a:gd name="connsiteX4" fmla="*/ 0 w 1917700"/>
                <a:gd name="connsiteY4" fmla="*/ 0 h 2026704"/>
                <a:gd name="connsiteX0" fmla="*/ 1528234 w 1917700"/>
                <a:gd name="connsiteY0" fmla="*/ 23283 h 2026704"/>
                <a:gd name="connsiteX1" fmla="*/ 1917700 w 1917700"/>
                <a:gd name="connsiteY1" fmla="*/ 0 h 2026704"/>
                <a:gd name="connsiteX2" fmla="*/ 1917700 w 1917700"/>
                <a:gd name="connsiteY2" fmla="*/ 2026704 h 2026704"/>
                <a:gd name="connsiteX3" fmla="*/ 0 w 1917700"/>
                <a:gd name="connsiteY3" fmla="*/ 2026704 h 2026704"/>
                <a:gd name="connsiteX4" fmla="*/ 1528234 w 1917700"/>
                <a:gd name="connsiteY4" fmla="*/ 23283 h 2026704"/>
                <a:gd name="connsiteX0" fmla="*/ 1528234 w 1917700"/>
                <a:gd name="connsiteY0" fmla="*/ 23283 h 2026704"/>
                <a:gd name="connsiteX1" fmla="*/ 1917700 w 1917700"/>
                <a:gd name="connsiteY1" fmla="*/ 0 h 2026704"/>
                <a:gd name="connsiteX2" fmla="*/ 1917700 w 1917700"/>
                <a:gd name="connsiteY2" fmla="*/ 2026704 h 2026704"/>
                <a:gd name="connsiteX3" fmla="*/ 0 w 1917700"/>
                <a:gd name="connsiteY3" fmla="*/ 2026704 h 2026704"/>
                <a:gd name="connsiteX4" fmla="*/ 1528234 w 1917700"/>
                <a:gd name="connsiteY4" fmla="*/ 23283 h 2026704"/>
                <a:gd name="connsiteX0" fmla="*/ 1528234 w 1917700"/>
                <a:gd name="connsiteY0" fmla="*/ 23283 h 2026704"/>
                <a:gd name="connsiteX1" fmla="*/ 1917700 w 1917700"/>
                <a:gd name="connsiteY1" fmla="*/ 0 h 2026704"/>
                <a:gd name="connsiteX2" fmla="*/ 1917700 w 1917700"/>
                <a:gd name="connsiteY2" fmla="*/ 2026704 h 2026704"/>
                <a:gd name="connsiteX3" fmla="*/ 0 w 1917700"/>
                <a:gd name="connsiteY3" fmla="*/ 2026704 h 2026704"/>
                <a:gd name="connsiteX4" fmla="*/ 1528234 w 1917700"/>
                <a:gd name="connsiteY4" fmla="*/ 23283 h 2026704"/>
                <a:gd name="connsiteX0" fmla="*/ 1528234 w 1917700"/>
                <a:gd name="connsiteY0" fmla="*/ 23283 h 2026704"/>
                <a:gd name="connsiteX1" fmla="*/ 1917700 w 1917700"/>
                <a:gd name="connsiteY1" fmla="*/ 0 h 2026704"/>
                <a:gd name="connsiteX2" fmla="*/ 1917700 w 1917700"/>
                <a:gd name="connsiteY2" fmla="*/ 2026704 h 2026704"/>
                <a:gd name="connsiteX3" fmla="*/ 0 w 1917700"/>
                <a:gd name="connsiteY3" fmla="*/ 2026704 h 2026704"/>
                <a:gd name="connsiteX4" fmla="*/ 1208617 w 1917700"/>
                <a:gd name="connsiteY4" fmla="*/ 196850 h 2026704"/>
                <a:gd name="connsiteX5" fmla="*/ 1528234 w 1917700"/>
                <a:gd name="connsiteY5" fmla="*/ 23283 h 2026704"/>
                <a:gd name="connsiteX0" fmla="*/ 1544566 w 1934032"/>
                <a:gd name="connsiteY0" fmla="*/ 23283 h 2026704"/>
                <a:gd name="connsiteX1" fmla="*/ 1934032 w 1934032"/>
                <a:gd name="connsiteY1" fmla="*/ 0 h 2026704"/>
                <a:gd name="connsiteX2" fmla="*/ 1934032 w 1934032"/>
                <a:gd name="connsiteY2" fmla="*/ 2026704 h 2026704"/>
                <a:gd name="connsiteX3" fmla="*/ 16332 w 1934032"/>
                <a:gd name="connsiteY3" fmla="*/ 2026704 h 2026704"/>
                <a:gd name="connsiteX4" fmla="*/ 1188965 w 1934032"/>
                <a:gd name="connsiteY4" fmla="*/ 715433 h 2026704"/>
                <a:gd name="connsiteX5" fmla="*/ 1224949 w 1934032"/>
                <a:gd name="connsiteY5" fmla="*/ 196850 h 2026704"/>
                <a:gd name="connsiteX6" fmla="*/ 1544566 w 1934032"/>
                <a:gd name="connsiteY6" fmla="*/ 23283 h 2026704"/>
                <a:gd name="connsiteX0" fmla="*/ 1544566 w 1934032"/>
                <a:gd name="connsiteY0" fmla="*/ 23283 h 2026704"/>
                <a:gd name="connsiteX1" fmla="*/ 1934032 w 1934032"/>
                <a:gd name="connsiteY1" fmla="*/ 0 h 2026704"/>
                <a:gd name="connsiteX2" fmla="*/ 1934032 w 1934032"/>
                <a:gd name="connsiteY2" fmla="*/ 2026704 h 2026704"/>
                <a:gd name="connsiteX3" fmla="*/ 16332 w 1934032"/>
                <a:gd name="connsiteY3" fmla="*/ 2026704 h 2026704"/>
                <a:gd name="connsiteX4" fmla="*/ 1188965 w 1934032"/>
                <a:gd name="connsiteY4" fmla="*/ 715433 h 2026704"/>
                <a:gd name="connsiteX5" fmla="*/ 1224949 w 1934032"/>
                <a:gd name="connsiteY5" fmla="*/ 196850 h 2026704"/>
                <a:gd name="connsiteX6" fmla="*/ 1544566 w 1934032"/>
                <a:gd name="connsiteY6" fmla="*/ 23283 h 2026704"/>
                <a:gd name="connsiteX0" fmla="*/ 1544566 w 1934032"/>
                <a:gd name="connsiteY0" fmla="*/ 23283 h 2026704"/>
                <a:gd name="connsiteX1" fmla="*/ 1934032 w 1934032"/>
                <a:gd name="connsiteY1" fmla="*/ 0 h 2026704"/>
                <a:gd name="connsiteX2" fmla="*/ 1934032 w 1934032"/>
                <a:gd name="connsiteY2" fmla="*/ 2026704 h 2026704"/>
                <a:gd name="connsiteX3" fmla="*/ 16332 w 1934032"/>
                <a:gd name="connsiteY3" fmla="*/ 2026704 h 2026704"/>
                <a:gd name="connsiteX4" fmla="*/ 1188965 w 1934032"/>
                <a:gd name="connsiteY4" fmla="*/ 715433 h 2026704"/>
                <a:gd name="connsiteX5" fmla="*/ 1224949 w 1934032"/>
                <a:gd name="connsiteY5" fmla="*/ 196850 h 2026704"/>
                <a:gd name="connsiteX6" fmla="*/ 1544566 w 1934032"/>
                <a:gd name="connsiteY6" fmla="*/ 23283 h 2026704"/>
                <a:gd name="connsiteX0" fmla="*/ 1544566 w 1934032"/>
                <a:gd name="connsiteY0" fmla="*/ 23283 h 2026704"/>
                <a:gd name="connsiteX1" fmla="*/ 1934032 w 1934032"/>
                <a:gd name="connsiteY1" fmla="*/ 0 h 2026704"/>
                <a:gd name="connsiteX2" fmla="*/ 1934032 w 1934032"/>
                <a:gd name="connsiteY2" fmla="*/ 2026704 h 2026704"/>
                <a:gd name="connsiteX3" fmla="*/ 16332 w 1934032"/>
                <a:gd name="connsiteY3" fmla="*/ 2026704 h 2026704"/>
                <a:gd name="connsiteX4" fmla="*/ 1188965 w 1934032"/>
                <a:gd name="connsiteY4" fmla="*/ 715433 h 2026704"/>
                <a:gd name="connsiteX5" fmla="*/ 1224949 w 1934032"/>
                <a:gd name="connsiteY5" fmla="*/ 196850 h 2026704"/>
                <a:gd name="connsiteX6" fmla="*/ 1544566 w 1934032"/>
                <a:gd name="connsiteY6" fmla="*/ 23283 h 2026704"/>
                <a:gd name="connsiteX0" fmla="*/ 1583294 w 1972760"/>
                <a:gd name="connsiteY0" fmla="*/ 23283 h 2026704"/>
                <a:gd name="connsiteX1" fmla="*/ 1972760 w 1972760"/>
                <a:gd name="connsiteY1" fmla="*/ 0 h 2026704"/>
                <a:gd name="connsiteX2" fmla="*/ 1972760 w 1972760"/>
                <a:gd name="connsiteY2" fmla="*/ 2026704 h 2026704"/>
                <a:gd name="connsiteX3" fmla="*/ 55060 w 1972760"/>
                <a:gd name="connsiteY3" fmla="*/ 2026704 h 2026704"/>
                <a:gd name="connsiteX4" fmla="*/ 512260 w 1972760"/>
                <a:gd name="connsiteY4" fmla="*/ 1270000 h 2026704"/>
                <a:gd name="connsiteX5" fmla="*/ 1227693 w 1972760"/>
                <a:gd name="connsiteY5" fmla="*/ 715433 h 2026704"/>
                <a:gd name="connsiteX6" fmla="*/ 1263677 w 1972760"/>
                <a:gd name="connsiteY6" fmla="*/ 196850 h 2026704"/>
                <a:gd name="connsiteX7" fmla="*/ 1583294 w 1972760"/>
                <a:gd name="connsiteY7" fmla="*/ 23283 h 2026704"/>
                <a:gd name="connsiteX0" fmla="*/ 1583294 w 1972760"/>
                <a:gd name="connsiteY0" fmla="*/ 23283 h 2026704"/>
                <a:gd name="connsiteX1" fmla="*/ 1972760 w 1972760"/>
                <a:gd name="connsiteY1" fmla="*/ 0 h 2026704"/>
                <a:gd name="connsiteX2" fmla="*/ 1972760 w 1972760"/>
                <a:gd name="connsiteY2" fmla="*/ 2026704 h 2026704"/>
                <a:gd name="connsiteX3" fmla="*/ 55060 w 1972760"/>
                <a:gd name="connsiteY3" fmla="*/ 2026704 h 2026704"/>
                <a:gd name="connsiteX4" fmla="*/ 512260 w 1972760"/>
                <a:gd name="connsiteY4" fmla="*/ 1270000 h 2026704"/>
                <a:gd name="connsiteX5" fmla="*/ 1227693 w 1972760"/>
                <a:gd name="connsiteY5" fmla="*/ 715433 h 2026704"/>
                <a:gd name="connsiteX6" fmla="*/ 1263677 w 1972760"/>
                <a:gd name="connsiteY6" fmla="*/ 196850 h 2026704"/>
                <a:gd name="connsiteX7" fmla="*/ 1583294 w 1972760"/>
                <a:gd name="connsiteY7" fmla="*/ 23283 h 2026704"/>
                <a:gd name="connsiteX0" fmla="*/ 1583294 w 1972760"/>
                <a:gd name="connsiteY0" fmla="*/ 23283 h 2026704"/>
                <a:gd name="connsiteX1" fmla="*/ 1972760 w 1972760"/>
                <a:gd name="connsiteY1" fmla="*/ 0 h 2026704"/>
                <a:gd name="connsiteX2" fmla="*/ 1972760 w 1972760"/>
                <a:gd name="connsiteY2" fmla="*/ 2026704 h 2026704"/>
                <a:gd name="connsiteX3" fmla="*/ 55060 w 1972760"/>
                <a:gd name="connsiteY3" fmla="*/ 2026704 h 2026704"/>
                <a:gd name="connsiteX4" fmla="*/ 512260 w 1972760"/>
                <a:gd name="connsiteY4" fmla="*/ 1270000 h 2026704"/>
                <a:gd name="connsiteX5" fmla="*/ 1227693 w 1972760"/>
                <a:gd name="connsiteY5" fmla="*/ 715433 h 2026704"/>
                <a:gd name="connsiteX6" fmla="*/ 1263677 w 1972760"/>
                <a:gd name="connsiteY6" fmla="*/ 196850 h 2026704"/>
                <a:gd name="connsiteX7" fmla="*/ 1583294 w 1972760"/>
                <a:gd name="connsiteY7" fmla="*/ 23283 h 2026704"/>
                <a:gd name="connsiteX0" fmla="*/ 1528234 w 1917700"/>
                <a:gd name="connsiteY0" fmla="*/ 23283 h 2026704"/>
                <a:gd name="connsiteX1" fmla="*/ 1917700 w 1917700"/>
                <a:gd name="connsiteY1" fmla="*/ 0 h 2026704"/>
                <a:gd name="connsiteX2" fmla="*/ 1917700 w 1917700"/>
                <a:gd name="connsiteY2" fmla="*/ 2026704 h 2026704"/>
                <a:gd name="connsiteX3" fmla="*/ 0 w 1917700"/>
                <a:gd name="connsiteY3" fmla="*/ 2026704 h 2026704"/>
                <a:gd name="connsiteX4" fmla="*/ 457200 w 1917700"/>
                <a:gd name="connsiteY4" fmla="*/ 1270000 h 2026704"/>
                <a:gd name="connsiteX5" fmla="*/ 1172633 w 1917700"/>
                <a:gd name="connsiteY5" fmla="*/ 715433 h 2026704"/>
                <a:gd name="connsiteX6" fmla="*/ 1208617 w 1917700"/>
                <a:gd name="connsiteY6" fmla="*/ 196850 h 2026704"/>
                <a:gd name="connsiteX7" fmla="*/ 1528234 w 1917700"/>
                <a:gd name="connsiteY7" fmla="*/ 23283 h 2026704"/>
                <a:gd name="connsiteX0" fmla="*/ 1528234 w 1917700"/>
                <a:gd name="connsiteY0" fmla="*/ 23283 h 2026704"/>
                <a:gd name="connsiteX1" fmla="*/ 1917700 w 1917700"/>
                <a:gd name="connsiteY1" fmla="*/ 0 h 2026704"/>
                <a:gd name="connsiteX2" fmla="*/ 1917700 w 1917700"/>
                <a:gd name="connsiteY2" fmla="*/ 2026704 h 2026704"/>
                <a:gd name="connsiteX3" fmla="*/ 0 w 1917700"/>
                <a:gd name="connsiteY3" fmla="*/ 2026704 h 2026704"/>
                <a:gd name="connsiteX4" fmla="*/ 457200 w 1917700"/>
                <a:gd name="connsiteY4" fmla="*/ 1270000 h 2026704"/>
                <a:gd name="connsiteX5" fmla="*/ 1172633 w 1917700"/>
                <a:gd name="connsiteY5" fmla="*/ 715433 h 2026704"/>
                <a:gd name="connsiteX6" fmla="*/ 1208617 w 1917700"/>
                <a:gd name="connsiteY6" fmla="*/ 196850 h 2026704"/>
                <a:gd name="connsiteX7" fmla="*/ 1528234 w 1917700"/>
                <a:gd name="connsiteY7" fmla="*/ 23283 h 2026704"/>
                <a:gd name="connsiteX0" fmla="*/ 1528234 w 1917700"/>
                <a:gd name="connsiteY0" fmla="*/ 23283 h 2026704"/>
                <a:gd name="connsiteX1" fmla="*/ 1917700 w 1917700"/>
                <a:gd name="connsiteY1" fmla="*/ 0 h 2026704"/>
                <a:gd name="connsiteX2" fmla="*/ 0 w 1917700"/>
                <a:gd name="connsiteY2" fmla="*/ 2026704 h 2026704"/>
                <a:gd name="connsiteX3" fmla="*/ 457200 w 1917700"/>
                <a:gd name="connsiteY3" fmla="*/ 1270000 h 2026704"/>
                <a:gd name="connsiteX4" fmla="*/ 1172633 w 1917700"/>
                <a:gd name="connsiteY4" fmla="*/ 715433 h 2026704"/>
                <a:gd name="connsiteX5" fmla="*/ 1208617 w 1917700"/>
                <a:gd name="connsiteY5" fmla="*/ 196850 h 2026704"/>
                <a:gd name="connsiteX6" fmla="*/ 1528234 w 1917700"/>
                <a:gd name="connsiteY6" fmla="*/ 23283 h 2026704"/>
                <a:gd name="connsiteX0" fmla="*/ 1569509 w 1958975"/>
                <a:gd name="connsiteY0" fmla="*/ 23283 h 2077504"/>
                <a:gd name="connsiteX1" fmla="*/ 1958975 w 1958975"/>
                <a:gd name="connsiteY1" fmla="*/ 0 h 2077504"/>
                <a:gd name="connsiteX2" fmla="*/ 0 w 1958975"/>
                <a:gd name="connsiteY2" fmla="*/ 2077504 h 2077504"/>
                <a:gd name="connsiteX3" fmla="*/ 498475 w 1958975"/>
                <a:gd name="connsiteY3" fmla="*/ 1270000 h 2077504"/>
                <a:gd name="connsiteX4" fmla="*/ 1213908 w 1958975"/>
                <a:gd name="connsiteY4" fmla="*/ 715433 h 2077504"/>
                <a:gd name="connsiteX5" fmla="*/ 1249892 w 1958975"/>
                <a:gd name="connsiteY5" fmla="*/ 196850 h 2077504"/>
                <a:gd name="connsiteX6" fmla="*/ 1569509 w 1958975"/>
                <a:gd name="connsiteY6" fmla="*/ 23283 h 2077504"/>
                <a:gd name="connsiteX0" fmla="*/ 1569509 w 1958975"/>
                <a:gd name="connsiteY0" fmla="*/ 23283 h 2077504"/>
                <a:gd name="connsiteX1" fmla="*/ 1958975 w 1958975"/>
                <a:gd name="connsiteY1" fmla="*/ 0 h 2077504"/>
                <a:gd name="connsiteX2" fmla="*/ 0 w 1958975"/>
                <a:gd name="connsiteY2" fmla="*/ 2077504 h 2077504"/>
                <a:gd name="connsiteX3" fmla="*/ 498475 w 1958975"/>
                <a:gd name="connsiteY3" fmla="*/ 1270000 h 2077504"/>
                <a:gd name="connsiteX4" fmla="*/ 1213908 w 1958975"/>
                <a:gd name="connsiteY4" fmla="*/ 715433 h 2077504"/>
                <a:gd name="connsiteX5" fmla="*/ 1249892 w 1958975"/>
                <a:gd name="connsiteY5" fmla="*/ 196850 h 2077504"/>
                <a:gd name="connsiteX6" fmla="*/ 1569509 w 1958975"/>
                <a:gd name="connsiteY6" fmla="*/ 23283 h 2077504"/>
                <a:gd name="connsiteX0" fmla="*/ 1569509 w 1958975"/>
                <a:gd name="connsiteY0" fmla="*/ 23283 h 2077504"/>
                <a:gd name="connsiteX1" fmla="*/ 1958975 w 1958975"/>
                <a:gd name="connsiteY1" fmla="*/ 0 h 2077504"/>
                <a:gd name="connsiteX2" fmla="*/ 0 w 1958975"/>
                <a:gd name="connsiteY2" fmla="*/ 2077504 h 2077504"/>
                <a:gd name="connsiteX3" fmla="*/ 498475 w 1958975"/>
                <a:gd name="connsiteY3" fmla="*/ 1270000 h 2077504"/>
                <a:gd name="connsiteX4" fmla="*/ 1213908 w 1958975"/>
                <a:gd name="connsiteY4" fmla="*/ 715433 h 2077504"/>
                <a:gd name="connsiteX5" fmla="*/ 1249892 w 1958975"/>
                <a:gd name="connsiteY5" fmla="*/ 196850 h 2077504"/>
                <a:gd name="connsiteX6" fmla="*/ 1569509 w 1958975"/>
                <a:gd name="connsiteY6" fmla="*/ 23283 h 207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975" h="2077504">
                  <a:moveTo>
                    <a:pt x="1569509" y="23283"/>
                  </a:moveTo>
                  <a:cubicBezTo>
                    <a:pt x="1745898" y="83255"/>
                    <a:pt x="1841853" y="52211"/>
                    <a:pt x="1958975" y="0"/>
                  </a:cubicBezTo>
                  <a:cubicBezTo>
                    <a:pt x="1896533" y="86076"/>
                    <a:pt x="160867" y="2007303"/>
                    <a:pt x="0" y="2077504"/>
                  </a:cubicBezTo>
                  <a:cubicBezTo>
                    <a:pt x="120121" y="1887887"/>
                    <a:pt x="306211" y="1494895"/>
                    <a:pt x="498475" y="1270000"/>
                  </a:cubicBezTo>
                  <a:cubicBezTo>
                    <a:pt x="706614" y="1070505"/>
                    <a:pt x="1058509" y="859366"/>
                    <a:pt x="1213908" y="715433"/>
                  </a:cubicBezTo>
                  <a:cubicBezTo>
                    <a:pt x="1267177" y="452791"/>
                    <a:pt x="1211086" y="350308"/>
                    <a:pt x="1249892" y="196850"/>
                  </a:cubicBezTo>
                  <a:lnTo>
                    <a:pt x="1569509" y="23283"/>
                  </a:lnTo>
                  <a:close/>
                </a:path>
              </a:pathLst>
            </a:custGeom>
            <a:solidFill>
              <a:srgbClr val="F9D889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0" name="Прямокутник 77">
              <a:extLst>
                <a:ext uri="{FF2B5EF4-FFF2-40B4-BE49-F238E27FC236}">
                  <a16:creationId xmlns:a16="http://schemas.microsoft.com/office/drawing/2014/main" id="{2FF6491D-197A-48F1-9AA8-BDC2C3886144}"/>
                </a:ext>
              </a:extLst>
            </p:cNvPr>
            <p:cNvSpPr/>
            <p:nvPr/>
          </p:nvSpPr>
          <p:spPr>
            <a:xfrm>
              <a:off x="3078324" y="3636437"/>
              <a:ext cx="466341" cy="353625"/>
            </a:xfrm>
            <a:custGeom>
              <a:avLst/>
              <a:gdLst>
                <a:gd name="connsiteX0" fmla="*/ 0 w 412366"/>
                <a:gd name="connsiteY0" fmla="*/ 0 h 359975"/>
                <a:gd name="connsiteX1" fmla="*/ 412366 w 412366"/>
                <a:gd name="connsiteY1" fmla="*/ 0 h 359975"/>
                <a:gd name="connsiteX2" fmla="*/ 412366 w 412366"/>
                <a:gd name="connsiteY2" fmla="*/ 359975 h 359975"/>
                <a:gd name="connsiteX3" fmla="*/ 0 w 412366"/>
                <a:gd name="connsiteY3" fmla="*/ 359975 h 359975"/>
                <a:gd name="connsiteX4" fmla="*/ 0 w 412366"/>
                <a:gd name="connsiteY4" fmla="*/ 0 h 359975"/>
                <a:gd name="connsiteX0" fmla="*/ 0 w 412366"/>
                <a:gd name="connsiteY0" fmla="*/ 0 h 359975"/>
                <a:gd name="connsiteX1" fmla="*/ 412366 w 412366"/>
                <a:gd name="connsiteY1" fmla="*/ 359975 h 359975"/>
                <a:gd name="connsiteX2" fmla="*/ 0 w 412366"/>
                <a:gd name="connsiteY2" fmla="*/ 359975 h 359975"/>
                <a:gd name="connsiteX3" fmla="*/ 0 w 412366"/>
                <a:gd name="connsiteY3" fmla="*/ 0 h 359975"/>
                <a:gd name="connsiteX0" fmla="*/ 0 w 466341"/>
                <a:gd name="connsiteY0" fmla="*/ 0 h 359975"/>
                <a:gd name="connsiteX1" fmla="*/ 466341 w 466341"/>
                <a:gd name="connsiteY1" fmla="*/ 334575 h 359975"/>
                <a:gd name="connsiteX2" fmla="*/ 0 w 466341"/>
                <a:gd name="connsiteY2" fmla="*/ 359975 h 359975"/>
                <a:gd name="connsiteX3" fmla="*/ 0 w 466341"/>
                <a:gd name="connsiteY3" fmla="*/ 0 h 359975"/>
                <a:gd name="connsiteX0" fmla="*/ 44450 w 466341"/>
                <a:gd name="connsiteY0" fmla="*/ 0 h 379025"/>
                <a:gd name="connsiteX1" fmla="*/ 466341 w 466341"/>
                <a:gd name="connsiteY1" fmla="*/ 353625 h 379025"/>
                <a:gd name="connsiteX2" fmla="*/ 0 w 466341"/>
                <a:gd name="connsiteY2" fmla="*/ 379025 h 379025"/>
                <a:gd name="connsiteX3" fmla="*/ 44450 w 466341"/>
                <a:gd name="connsiteY3" fmla="*/ 0 h 379025"/>
                <a:gd name="connsiteX0" fmla="*/ 44450 w 466341"/>
                <a:gd name="connsiteY0" fmla="*/ 0 h 353625"/>
                <a:gd name="connsiteX1" fmla="*/ 466341 w 466341"/>
                <a:gd name="connsiteY1" fmla="*/ 353625 h 353625"/>
                <a:gd name="connsiteX2" fmla="*/ 0 w 466341"/>
                <a:gd name="connsiteY2" fmla="*/ 207575 h 353625"/>
                <a:gd name="connsiteX3" fmla="*/ 44450 w 466341"/>
                <a:gd name="connsiteY3" fmla="*/ 0 h 35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341" h="353625">
                  <a:moveTo>
                    <a:pt x="44450" y="0"/>
                  </a:moveTo>
                  <a:lnTo>
                    <a:pt x="466341" y="353625"/>
                  </a:lnTo>
                  <a:lnTo>
                    <a:pt x="0" y="207575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3BE58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11" name="Пряма сполучна лінія 110">
              <a:extLst>
                <a:ext uri="{FF2B5EF4-FFF2-40B4-BE49-F238E27FC236}">
                  <a16:creationId xmlns:a16="http://schemas.microsoft.com/office/drawing/2014/main" id="{02136891-AB03-4A0F-9D3C-6ADBF9B04B76}"/>
                </a:ext>
              </a:extLst>
            </p:cNvPr>
            <p:cNvCxnSpPr>
              <a:cxnSpLocks/>
            </p:cNvCxnSpPr>
            <p:nvPr/>
          </p:nvCxnSpPr>
          <p:spPr>
            <a:xfrm>
              <a:off x="1080250" y="730401"/>
              <a:ext cx="2564171" cy="770674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 сполучна лінія 111">
              <a:extLst>
                <a:ext uri="{FF2B5EF4-FFF2-40B4-BE49-F238E27FC236}">
                  <a16:creationId xmlns:a16="http://schemas.microsoft.com/office/drawing/2014/main" id="{D678DB21-A02E-4027-B09D-13794D555F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0250" y="739664"/>
              <a:ext cx="504805" cy="3311407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 сполучна лінія 112">
              <a:extLst>
                <a:ext uri="{FF2B5EF4-FFF2-40B4-BE49-F238E27FC236}">
                  <a16:creationId xmlns:a16="http://schemas.microsoft.com/office/drawing/2014/main" id="{1BA30147-C618-4F3A-B66C-6D0F501D6E16}"/>
                </a:ext>
              </a:extLst>
            </p:cNvPr>
            <p:cNvCxnSpPr>
              <a:cxnSpLocks/>
            </p:cNvCxnSpPr>
            <p:nvPr/>
          </p:nvCxnSpPr>
          <p:spPr>
            <a:xfrm>
              <a:off x="1596189" y="2487917"/>
              <a:ext cx="1243626" cy="37377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 сполучна лінія 113">
              <a:extLst>
                <a:ext uri="{FF2B5EF4-FFF2-40B4-BE49-F238E27FC236}">
                  <a16:creationId xmlns:a16="http://schemas.microsoft.com/office/drawing/2014/main" id="{60B7D2C3-F737-435C-815B-B98C063A32C0}"/>
                </a:ext>
              </a:extLst>
            </p:cNvPr>
            <p:cNvCxnSpPr>
              <a:cxnSpLocks/>
            </p:cNvCxnSpPr>
            <p:nvPr/>
          </p:nvCxnSpPr>
          <p:spPr>
            <a:xfrm>
              <a:off x="1596189" y="2487609"/>
              <a:ext cx="719193" cy="1018632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 сполучна лінія 114">
              <a:extLst>
                <a:ext uri="{FF2B5EF4-FFF2-40B4-BE49-F238E27FC236}">
                  <a16:creationId xmlns:a16="http://schemas.microsoft.com/office/drawing/2014/main" id="{E0E35E3B-345C-4606-AEC4-B7DEDCF186B9}"/>
                </a:ext>
              </a:extLst>
            </p:cNvPr>
            <p:cNvCxnSpPr>
              <a:cxnSpLocks/>
            </p:cNvCxnSpPr>
            <p:nvPr/>
          </p:nvCxnSpPr>
          <p:spPr>
            <a:xfrm>
              <a:off x="2328476" y="2996925"/>
              <a:ext cx="1" cy="50481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 сполучна лінія 115">
              <a:extLst>
                <a:ext uri="{FF2B5EF4-FFF2-40B4-BE49-F238E27FC236}">
                  <a16:creationId xmlns:a16="http://schemas.microsoft.com/office/drawing/2014/main" id="{E9BAB06A-C154-453A-B19B-1E523CBF0AD6}"/>
                </a:ext>
              </a:extLst>
            </p:cNvPr>
            <p:cNvCxnSpPr>
              <a:cxnSpLocks/>
            </p:cNvCxnSpPr>
            <p:nvPr/>
          </p:nvCxnSpPr>
          <p:spPr>
            <a:xfrm>
              <a:off x="1977978" y="2609730"/>
              <a:ext cx="383344" cy="331361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 сполучна лінія 116">
              <a:extLst>
                <a:ext uri="{FF2B5EF4-FFF2-40B4-BE49-F238E27FC236}">
                  <a16:creationId xmlns:a16="http://schemas.microsoft.com/office/drawing/2014/main" id="{51C63FA6-735B-4DEB-A8E9-F2D3DE4BF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6516" y="2837039"/>
              <a:ext cx="342452" cy="159886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 сполучна лінія 117">
              <a:extLst>
                <a:ext uri="{FF2B5EF4-FFF2-40B4-BE49-F238E27FC236}">
                  <a16:creationId xmlns:a16="http://schemas.microsoft.com/office/drawing/2014/main" id="{BB37D7D9-219A-4F6B-8558-6F3CF240D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815" y="1501075"/>
              <a:ext cx="801328" cy="136062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 сполучна лінія 118">
              <a:extLst>
                <a:ext uri="{FF2B5EF4-FFF2-40B4-BE49-F238E27FC236}">
                  <a16:creationId xmlns:a16="http://schemas.microsoft.com/office/drawing/2014/main" id="{E94059AE-968C-42CF-9409-1844860AE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1115" y="1501075"/>
              <a:ext cx="560515" cy="233748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 сполучна лінія 119">
              <a:extLst>
                <a:ext uri="{FF2B5EF4-FFF2-40B4-BE49-F238E27FC236}">
                  <a16:creationId xmlns:a16="http://schemas.microsoft.com/office/drawing/2014/main" id="{FE8C5B6A-85E8-49F4-9434-74338217CB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6189" y="3501738"/>
              <a:ext cx="730327" cy="545221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 сполучна лінія 120">
              <a:extLst>
                <a:ext uri="{FF2B5EF4-FFF2-40B4-BE49-F238E27FC236}">
                  <a16:creationId xmlns:a16="http://schemas.microsoft.com/office/drawing/2014/main" id="{D1F26377-0DE9-4432-9163-6DA1367D5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0949" y="2795041"/>
              <a:ext cx="227375" cy="66655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 сполучна лінія 121">
              <a:extLst>
                <a:ext uri="{FF2B5EF4-FFF2-40B4-BE49-F238E27FC236}">
                  <a16:creationId xmlns:a16="http://schemas.microsoft.com/office/drawing/2014/main" id="{338F744B-ACBA-48C7-9B2B-EB75DD26AB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365" y="2795043"/>
              <a:ext cx="2061202" cy="2187573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 сполучна лінія 122">
              <a:extLst>
                <a:ext uri="{FF2B5EF4-FFF2-40B4-BE49-F238E27FC236}">
                  <a16:creationId xmlns:a16="http://schemas.microsoft.com/office/drawing/2014/main" id="{1C927ACA-314B-4760-9726-209FCFFC4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817" y="4046961"/>
              <a:ext cx="578824" cy="935655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 сполучна лінія 123">
              <a:extLst>
                <a:ext uri="{FF2B5EF4-FFF2-40B4-BE49-F238E27FC236}">
                  <a16:creationId xmlns:a16="http://schemas.microsoft.com/office/drawing/2014/main" id="{7337393B-C88F-4250-A90D-473C064063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817" y="4034238"/>
              <a:ext cx="2574298" cy="948378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 сполучна лінія 124">
              <a:extLst>
                <a:ext uri="{FF2B5EF4-FFF2-40B4-BE49-F238E27FC236}">
                  <a16:creationId xmlns:a16="http://schemas.microsoft.com/office/drawing/2014/main" id="{CAAEC7A9-DAF2-4FE0-84BA-67B8A4098D79}"/>
                </a:ext>
              </a:extLst>
            </p:cNvPr>
            <p:cNvCxnSpPr>
              <a:cxnSpLocks/>
            </p:cNvCxnSpPr>
            <p:nvPr/>
          </p:nvCxnSpPr>
          <p:spPr>
            <a:xfrm>
              <a:off x="3081775" y="3838558"/>
              <a:ext cx="507340" cy="195679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 сполучна лінія 125">
              <a:extLst>
                <a:ext uri="{FF2B5EF4-FFF2-40B4-BE49-F238E27FC236}">
                  <a16:creationId xmlns:a16="http://schemas.microsoft.com/office/drawing/2014/main" id="{8751A592-6E60-4181-9D1E-6D5E00422CD1}"/>
                </a:ext>
              </a:extLst>
            </p:cNvPr>
            <p:cNvCxnSpPr>
              <a:cxnSpLocks/>
            </p:cNvCxnSpPr>
            <p:nvPr/>
          </p:nvCxnSpPr>
          <p:spPr>
            <a:xfrm>
              <a:off x="3141452" y="3655488"/>
              <a:ext cx="447663" cy="378750"/>
            </a:xfrm>
            <a:prstGeom prst="line">
              <a:avLst/>
            </a:prstGeom>
            <a:ln w="57150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кутник 145">
            <a:extLst>
              <a:ext uri="{FF2B5EF4-FFF2-40B4-BE49-F238E27FC236}">
                <a16:creationId xmlns:a16="http://schemas.microsoft.com/office/drawing/2014/main" id="{A4D94B2A-E099-498F-9F16-82777EDACD79}"/>
              </a:ext>
            </a:extLst>
          </p:cNvPr>
          <p:cNvSpPr/>
          <p:nvPr/>
        </p:nvSpPr>
        <p:spPr>
          <a:xfrm>
            <a:off x="5694266" y="1840013"/>
            <a:ext cx="2249584" cy="2369788"/>
          </a:xfrm>
          <a:custGeom>
            <a:avLst/>
            <a:gdLst>
              <a:gd name="connsiteX0" fmla="*/ 0 w 2274984"/>
              <a:gd name="connsiteY0" fmla="*/ 0 h 2433288"/>
              <a:gd name="connsiteX1" fmla="*/ 2274984 w 2274984"/>
              <a:gd name="connsiteY1" fmla="*/ 0 h 2433288"/>
              <a:gd name="connsiteX2" fmla="*/ 2274984 w 2274984"/>
              <a:gd name="connsiteY2" fmla="*/ 2433288 h 2433288"/>
              <a:gd name="connsiteX3" fmla="*/ 0 w 2274984"/>
              <a:gd name="connsiteY3" fmla="*/ 2433288 h 2433288"/>
              <a:gd name="connsiteX4" fmla="*/ 0 w 2274984"/>
              <a:gd name="connsiteY4" fmla="*/ 0 h 2433288"/>
              <a:gd name="connsiteX0" fmla="*/ 0 w 2274984"/>
              <a:gd name="connsiteY0" fmla="*/ 0 h 2433288"/>
              <a:gd name="connsiteX1" fmla="*/ 1629824 w 2274984"/>
              <a:gd name="connsiteY1" fmla="*/ 2026920 h 2433288"/>
              <a:gd name="connsiteX2" fmla="*/ 2274984 w 2274984"/>
              <a:gd name="connsiteY2" fmla="*/ 2433288 h 2433288"/>
              <a:gd name="connsiteX3" fmla="*/ 0 w 2274984"/>
              <a:gd name="connsiteY3" fmla="*/ 2433288 h 2433288"/>
              <a:gd name="connsiteX4" fmla="*/ 0 w 2274984"/>
              <a:gd name="connsiteY4" fmla="*/ 0 h 2433288"/>
              <a:gd name="connsiteX0" fmla="*/ 1158240 w 2274984"/>
              <a:gd name="connsiteY0" fmla="*/ 0 h 2357088"/>
              <a:gd name="connsiteX1" fmla="*/ 1629824 w 2274984"/>
              <a:gd name="connsiteY1" fmla="*/ 1950720 h 2357088"/>
              <a:gd name="connsiteX2" fmla="*/ 2274984 w 2274984"/>
              <a:gd name="connsiteY2" fmla="*/ 2357088 h 2357088"/>
              <a:gd name="connsiteX3" fmla="*/ 0 w 2274984"/>
              <a:gd name="connsiteY3" fmla="*/ 2357088 h 2357088"/>
              <a:gd name="connsiteX4" fmla="*/ 1158240 w 2274984"/>
              <a:gd name="connsiteY4" fmla="*/ 0 h 2357088"/>
              <a:gd name="connsiteX0" fmla="*/ 1158240 w 2274984"/>
              <a:gd name="connsiteY0" fmla="*/ 0 h 2357088"/>
              <a:gd name="connsiteX1" fmla="*/ 1629824 w 2274984"/>
              <a:gd name="connsiteY1" fmla="*/ 1950720 h 2357088"/>
              <a:gd name="connsiteX2" fmla="*/ 2274984 w 2274984"/>
              <a:gd name="connsiteY2" fmla="*/ 2357088 h 2357088"/>
              <a:gd name="connsiteX3" fmla="*/ 0 w 2274984"/>
              <a:gd name="connsiteY3" fmla="*/ 2357088 h 2357088"/>
              <a:gd name="connsiteX4" fmla="*/ 944659 w 2274984"/>
              <a:gd name="connsiteY4" fmla="*/ 928587 h 2357088"/>
              <a:gd name="connsiteX5" fmla="*/ 1158240 w 2274984"/>
              <a:gd name="connsiteY5" fmla="*/ 0 h 2357088"/>
              <a:gd name="connsiteX0" fmla="*/ 1187865 w 2304609"/>
              <a:gd name="connsiteY0" fmla="*/ 0 h 2357088"/>
              <a:gd name="connsiteX1" fmla="*/ 1659449 w 2304609"/>
              <a:gd name="connsiteY1" fmla="*/ 1950720 h 2357088"/>
              <a:gd name="connsiteX2" fmla="*/ 2304609 w 2304609"/>
              <a:gd name="connsiteY2" fmla="*/ 2357088 h 2357088"/>
              <a:gd name="connsiteX3" fmla="*/ 29625 w 2304609"/>
              <a:gd name="connsiteY3" fmla="*/ 2357088 h 2357088"/>
              <a:gd name="connsiteX4" fmla="*/ 1187009 w 2304609"/>
              <a:gd name="connsiteY4" fmla="*/ 953987 h 2357088"/>
              <a:gd name="connsiteX5" fmla="*/ 974284 w 2304609"/>
              <a:gd name="connsiteY5" fmla="*/ 928587 h 2357088"/>
              <a:gd name="connsiteX6" fmla="*/ 1187865 w 2304609"/>
              <a:gd name="connsiteY6" fmla="*/ 0 h 2357088"/>
              <a:gd name="connsiteX0" fmla="*/ 1178340 w 2304609"/>
              <a:gd name="connsiteY0" fmla="*/ 0 h 2369788"/>
              <a:gd name="connsiteX1" fmla="*/ 1659449 w 2304609"/>
              <a:gd name="connsiteY1" fmla="*/ 1963420 h 2369788"/>
              <a:gd name="connsiteX2" fmla="*/ 2304609 w 2304609"/>
              <a:gd name="connsiteY2" fmla="*/ 2369788 h 2369788"/>
              <a:gd name="connsiteX3" fmla="*/ 29625 w 2304609"/>
              <a:gd name="connsiteY3" fmla="*/ 2369788 h 2369788"/>
              <a:gd name="connsiteX4" fmla="*/ 1187009 w 2304609"/>
              <a:gd name="connsiteY4" fmla="*/ 966687 h 2369788"/>
              <a:gd name="connsiteX5" fmla="*/ 974284 w 2304609"/>
              <a:gd name="connsiteY5" fmla="*/ 941287 h 2369788"/>
              <a:gd name="connsiteX6" fmla="*/ 1178340 w 2304609"/>
              <a:gd name="connsiteY6" fmla="*/ 0 h 2369788"/>
              <a:gd name="connsiteX0" fmla="*/ 1178340 w 2304609"/>
              <a:gd name="connsiteY0" fmla="*/ 0 h 2369788"/>
              <a:gd name="connsiteX1" fmla="*/ 1659449 w 2304609"/>
              <a:gd name="connsiteY1" fmla="*/ 1963420 h 2369788"/>
              <a:gd name="connsiteX2" fmla="*/ 2304609 w 2304609"/>
              <a:gd name="connsiteY2" fmla="*/ 2369788 h 2369788"/>
              <a:gd name="connsiteX3" fmla="*/ 29625 w 2304609"/>
              <a:gd name="connsiteY3" fmla="*/ 2369788 h 2369788"/>
              <a:gd name="connsiteX4" fmla="*/ 1187009 w 2304609"/>
              <a:gd name="connsiteY4" fmla="*/ 966687 h 2369788"/>
              <a:gd name="connsiteX5" fmla="*/ 974284 w 2304609"/>
              <a:gd name="connsiteY5" fmla="*/ 941287 h 2369788"/>
              <a:gd name="connsiteX6" fmla="*/ 1178340 w 2304609"/>
              <a:gd name="connsiteY6" fmla="*/ 0 h 2369788"/>
              <a:gd name="connsiteX0" fmla="*/ 1178340 w 2304609"/>
              <a:gd name="connsiteY0" fmla="*/ 0 h 2369788"/>
              <a:gd name="connsiteX1" fmla="*/ 1659449 w 2304609"/>
              <a:gd name="connsiteY1" fmla="*/ 1963420 h 2369788"/>
              <a:gd name="connsiteX2" fmla="*/ 2304609 w 2304609"/>
              <a:gd name="connsiteY2" fmla="*/ 2369788 h 2369788"/>
              <a:gd name="connsiteX3" fmla="*/ 29625 w 2304609"/>
              <a:gd name="connsiteY3" fmla="*/ 2369788 h 2369788"/>
              <a:gd name="connsiteX4" fmla="*/ 1187009 w 2304609"/>
              <a:gd name="connsiteY4" fmla="*/ 966687 h 2369788"/>
              <a:gd name="connsiteX5" fmla="*/ 974284 w 2304609"/>
              <a:gd name="connsiteY5" fmla="*/ 941287 h 2369788"/>
              <a:gd name="connsiteX6" fmla="*/ 1178340 w 2304609"/>
              <a:gd name="connsiteY6" fmla="*/ 0 h 2369788"/>
              <a:gd name="connsiteX0" fmla="*/ 1178340 w 2304609"/>
              <a:gd name="connsiteY0" fmla="*/ 0 h 2369788"/>
              <a:gd name="connsiteX1" fmla="*/ 1659449 w 2304609"/>
              <a:gd name="connsiteY1" fmla="*/ 1963420 h 2369788"/>
              <a:gd name="connsiteX2" fmla="*/ 2304609 w 2304609"/>
              <a:gd name="connsiteY2" fmla="*/ 2369788 h 2369788"/>
              <a:gd name="connsiteX3" fmla="*/ 29625 w 2304609"/>
              <a:gd name="connsiteY3" fmla="*/ 2369788 h 2369788"/>
              <a:gd name="connsiteX4" fmla="*/ 1187009 w 2304609"/>
              <a:gd name="connsiteY4" fmla="*/ 966687 h 2369788"/>
              <a:gd name="connsiteX5" fmla="*/ 974284 w 2304609"/>
              <a:gd name="connsiteY5" fmla="*/ 941287 h 2369788"/>
              <a:gd name="connsiteX6" fmla="*/ 1178340 w 2304609"/>
              <a:gd name="connsiteY6" fmla="*/ 0 h 2369788"/>
              <a:gd name="connsiteX0" fmla="*/ 1148715 w 2274984"/>
              <a:gd name="connsiteY0" fmla="*/ 0 h 2369788"/>
              <a:gd name="connsiteX1" fmla="*/ 1629824 w 2274984"/>
              <a:gd name="connsiteY1" fmla="*/ 1963420 h 2369788"/>
              <a:gd name="connsiteX2" fmla="*/ 2274984 w 2274984"/>
              <a:gd name="connsiteY2" fmla="*/ 2369788 h 2369788"/>
              <a:gd name="connsiteX3" fmla="*/ 0 w 2274984"/>
              <a:gd name="connsiteY3" fmla="*/ 2369788 h 2369788"/>
              <a:gd name="connsiteX4" fmla="*/ 1157384 w 2274984"/>
              <a:gd name="connsiteY4" fmla="*/ 966687 h 2369788"/>
              <a:gd name="connsiteX5" fmla="*/ 944659 w 2274984"/>
              <a:gd name="connsiteY5" fmla="*/ 941287 h 2369788"/>
              <a:gd name="connsiteX6" fmla="*/ 1148715 w 2274984"/>
              <a:gd name="connsiteY6" fmla="*/ 0 h 2369788"/>
              <a:gd name="connsiteX0" fmla="*/ 1123315 w 2249584"/>
              <a:gd name="connsiteY0" fmla="*/ 0 h 2369788"/>
              <a:gd name="connsiteX1" fmla="*/ 1604424 w 2249584"/>
              <a:gd name="connsiteY1" fmla="*/ 1963420 h 2369788"/>
              <a:gd name="connsiteX2" fmla="*/ 2249584 w 2249584"/>
              <a:gd name="connsiteY2" fmla="*/ 2369788 h 2369788"/>
              <a:gd name="connsiteX3" fmla="*/ 0 w 2249584"/>
              <a:gd name="connsiteY3" fmla="*/ 2369788 h 2369788"/>
              <a:gd name="connsiteX4" fmla="*/ 1131984 w 2249584"/>
              <a:gd name="connsiteY4" fmla="*/ 966687 h 2369788"/>
              <a:gd name="connsiteX5" fmla="*/ 919259 w 2249584"/>
              <a:gd name="connsiteY5" fmla="*/ 941287 h 2369788"/>
              <a:gd name="connsiteX6" fmla="*/ 1123315 w 2249584"/>
              <a:gd name="connsiteY6" fmla="*/ 0 h 2369788"/>
              <a:gd name="connsiteX0" fmla="*/ 1123315 w 2249584"/>
              <a:gd name="connsiteY0" fmla="*/ 0 h 2369788"/>
              <a:gd name="connsiteX1" fmla="*/ 1604424 w 2249584"/>
              <a:gd name="connsiteY1" fmla="*/ 1963420 h 2369788"/>
              <a:gd name="connsiteX2" fmla="*/ 2249584 w 2249584"/>
              <a:gd name="connsiteY2" fmla="*/ 2369788 h 2369788"/>
              <a:gd name="connsiteX3" fmla="*/ 0 w 2249584"/>
              <a:gd name="connsiteY3" fmla="*/ 2369788 h 2369788"/>
              <a:gd name="connsiteX4" fmla="*/ 1131984 w 2249584"/>
              <a:gd name="connsiteY4" fmla="*/ 966687 h 2369788"/>
              <a:gd name="connsiteX5" fmla="*/ 919259 w 2249584"/>
              <a:gd name="connsiteY5" fmla="*/ 941287 h 2369788"/>
              <a:gd name="connsiteX6" fmla="*/ 1123315 w 2249584"/>
              <a:gd name="connsiteY6" fmla="*/ 0 h 2369788"/>
              <a:gd name="connsiteX0" fmla="*/ 1123315 w 2249584"/>
              <a:gd name="connsiteY0" fmla="*/ 0 h 2369788"/>
              <a:gd name="connsiteX1" fmla="*/ 1604424 w 2249584"/>
              <a:gd name="connsiteY1" fmla="*/ 1963420 h 2369788"/>
              <a:gd name="connsiteX2" fmla="*/ 2249584 w 2249584"/>
              <a:gd name="connsiteY2" fmla="*/ 2369788 h 2369788"/>
              <a:gd name="connsiteX3" fmla="*/ 0 w 2249584"/>
              <a:gd name="connsiteY3" fmla="*/ 2369788 h 2369788"/>
              <a:gd name="connsiteX4" fmla="*/ 1131984 w 2249584"/>
              <a:gd name="connsiteY4" fmla="*/ 966687 h 2369788"/>
              <a:gd name="connsiteX5" fmla="*/ 919259 w 2249584"/>
              <a:gd name="connsiteY5" fmla="*/ 941287 h 2369788"/>
              <a:gd name="connsiteX6" fmla="*/ 1123315 w 2249584"/>
              <a:gd name="connsiteY6" fmla="*/ 0 h 236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584" h="2369788">
                <a:moveTo>
                  <a:pt x="1123315" y="0"/>
                </a:moveTo>
                <a:cubicBezTo>
                  <a:pt x="1163035" y="70273"/>
                  <a:pt x="1444054" y="1308947"/>
                  <a:pt x="1604424" y="1963420"/>
                </a:cubicBezTo>
                <a:lnTo>
                  <a:pt x="2249584" y="2369788"/>
                </a:lnTo>
                <a:lnTo>
                  <a:pt x="0" y="2369788"/>
                </a:lnTo>
                <a:cubicBezTo>
                  <a:pt x="57150" y="2302625"/>
                  <a:pt x="961841" y="1195246"/>
                  <a:pt x="1131984" y="966687"/>
                </a:cubicBezTo>
                <a:cubicBezTo>
                  <a:pt x="1130677" y="947679"/>
                  <a:pt x="1076808" y="946297"/>
                  <a:pt x="919259" y="941287"/>
                </a:cubicBezTo>
                <a:lnTo>
                  <a:pt x="1123315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8" name="Прямокутник 146">
            <a:extLst>
              <a:ext uri="{FF2B5EF4-FFF2-40B4-BE49-F238E27FC236}">
                <a16:creationId xmlns:a16="http://schemas.microsoft.com/office/drawing/2014/main" id="{F479848D-A5F7-4F9F-9869-4BF2C62420B0}"/>
              </a:ext>
            </a:extLst>
          </p:cNvPr>
          <p:cNvSpPr/>
          <p:nvPr/>
        </p:nvSpPr>
        <p:spPr>
          <a:xfrm>
            <a:off x="8270817" y="2122786"/>
            <a:ext cx="1266883" cy="1742247"/>
          </a:xfrm>
          <a:custGeom>
            <a:avLst/>
            <a:gdLst>
              <a:gd name="connsiteX0" fmla="*/ 0 w 1266883"/>
              <a:gd name="connsiteY0" fmla="*/ 0 h 1766616"/>
              <a:gd name="connsiteX1" fmla="*/ 1266883 w 1266883"/>
              <a:gd name="connsiteY1" fmla="*/ 0 h 1766616"/>
              <a:gd name="connsiteX2" fmla="*/ 1266883 w 1266883"/>
              <a:gd name="connsiteY2" fmla="*/ 1766616 h 1766616"/>
              <a:gd name="connsiteX3" fmla="*/ 0 w 1266883"/>
              <a:gd name="connsiteY3" fmla="*/ 1766616 h 1766616"/>
              <a:gd name="connsiteX4" fmla="*/ 0 w 1266883"/>
              <a:gd name="connsiteY4" fmla="*/ 0 h 1766616"/>
              <a:gd name="connsiteX0" fmla="*/ 0 w 1266883"/>
              <a:gd name="connsiteY0" fmla="*/ 0 h 1766616"/>
              <a:gd name="connsiteX1" fmla="*/ 581083 w 1266883"/>
              <a:gd name="connsiteY1" fmla="*/ 474134 h 1766616"/>
              <a:gd name="connsiteX2" fmla="*/ 1266883 w 1266883"/>
              <a:gd name="connsiteY2" fmla="*/ 1766616 h 1766616"/>
              <a:gd name="connsiteX3" fmla="*/ 0 w 1266883"/>
              <a:gd name="connsiteY3" fmla="*/ 1766616 h 1766616"/>
              <a:gd name="connsiteX4" fmla="*/ 0 w 1266883"/>
              <a:gd name="connsiteY4" fmla="*/ 0 h 1766616"/>
              <a:gd name="connsiteX0" fmla="*/ 0 w 1266883"/>
              <a:gd name="connsiteY0" fmla="*/ 0 h 1766616"/>
              <a:gd name="connsiteX1" fmla="*/ 581083 w 1266883"/>
              <a:gd name="connsiteY1" fmla="*/ 474134 h 1766616"/>
              <a:gd name="connsiteX2" fmla="*/ 348250 w 1266883"/>
              <a:gd name="connsiteY2" fmla="*/ 1086080 h 1766616"/>
              <a:gd name="connsiteX3" fmla="*/ 1266883 w 1266883"/>
              <a:gd name="connsiteY3" fmla="*/ 1766616 h 1766616"/>
              <a:gd name="connsiteX4" fmla="*/ 0 w 1266883"/>
              <a:gd name="connsiteY4" fmla="*/ 1766616 h 1766616"/>
              <a:gd name="connsiteX5" fmla="*/ 0 w 1266883"/>
              <a:gd name="connsiteY5" fmla="*/ 0 h 1766616"/>
              <a:gd name="connsiteX0" fmla="*/ 0 w 1266883"/>
              <a:gd name="connsiteY0" fmla="*/ 0 h 1766616"/>
              <a:gd name="connsiteX1" fmla="*/ 581083 w 1266883"/>
              <a:gd name="connsiteY1" fmla="*/ 474134 h 1766616"/>
              <a:gd name="connsiteX2" fmla="*/ 348250 w 1266883"/>
              <a:gd name="connsiteY2" fmla="*/ 1086080 h 1766616"/>
              <a:gd name="connsiteX3" fmla="*/ 1266883 w 1266883"/>
              <a:gd name="connsiteY3" fmla="*/ 1766616 h 1766616"/>
              <a:gd name="connsiteX4" fmla="*/ 0 w 1266883"/>
              <a:gd name="connsiteY4" fmla="*/ 1766616 h 1766616"/>
              <a:gd name="connsiteX5" fmla="*/ 0 w 1266883"/>
              <a:gd name="connsiteY5" fmla="*/ 0 h 1766616"/>
              <a:gd name="connsiteX0" fmla="*/ 0 w 1266883"/>
              <a:gd name="connsiteY0" fmla="*/ 0 h 1766616"/>
              <a:gd name="connsiteX1" fmla="*/ 581083 w 1266883"/>
              <a:gd name="connsiteY1" fmla="*/ 474134 h 1766616"/>
              <a:gd name="connsiteX2" fmla="*/ 348250 w 1266883"/>
              <a:gd name="connsiteY2" fmla="*/ 1086080 h 1766616"/>
              <a:gd name="connsiteX3" fmla="*/ 1266883 w 1266883"/>
              <a:gd name="connsiteY3" fmla="*/ 1766616 h 1766616"/>
              <a:gd name="connsiteX4" fmla="*/ 0 w 1266883"/>
              <a:gd name="connsiteY4" fmla="*/ 1766616 h 1766616"/>
              <a:gd name="connsiteX5" fmla="*/ 0 w 1266883"/>
              <a:gd name="connsiteY5" fmla="*/ 0 h 1766616"/>
              <a:gd name="connsiteX0" fmla="*/ 0 w 1266883"/>
              <a:gd name="connsiteY0" fmla="*/ 0 h 1766616"/>
              <a:gd name="connsiteX1" fmla="*/ 581083 w 1266883"/>
              <a:gd name="connsiteY1" fmla="*/ 474134 h 1766616"/>
              <a:gd name="connsiteX2" fmla="*/ 348250 w 1266883"/>
              <a:gd name="connsiteY2" fmla="*/ 1086080 h 1766616"/>
              <a:gd name="connsiteX3" fmla="*/ 1266883 w 1266883"/>
              <a:gd name="connsiteY3" fmla="*/ 1766616 h 1766616"/>
              <a:gd name="connsiteX4" fmla="*/ 347133 w 1266883"/>
              <a:gd name="connsiteY4" fmla="*/ 1745449 h 1766616"/>
              <a:gd name="connsiteX5" fmla="*/ 0 w 1266883"/>
              <a:gd name="connsiteY5" fmla="*/ 0 h 1766616"/>
              <a:gd name="connsiteX0" fmla="*/ 0 w 1266883"/>
              <a:gd name="connsiteY0" fmla="*/ 0 h 1745449"/>
              <a:gd name="connsiteX1" fmla="*/ 581083 w 1266883"/>
              <a:gd name="connsiteY1" fmla="*/ 474134 h 1745449"/>
              <a:gd name="connsiteX2" fmla="*/ 348250 w 1266883"/>
              <a:gd name="connsiteY2" fmla="*/ 1086080 h 1745449"/>
              <a:gd name="connsiteX3" fmla="*/ 1266883 w 1266883"/>
              <a:gd name="connsiteY3" fmla="*/ 1101983 h 1745449"/>
              <a:gd name="connsiteX4" fmla="*/ 347133 w 1266883"/>
              <a:gd name="connsiteY4" fmla="*/ 1745449 h 1745449"/>
              <a:gd name="connsiteX5" fmla="*/ 0 w 1266883"/>
              <a:gd name="connsiteY5" fmla="*/ 0 h 1745449"/>
              <a:gd name="connsiteX0" fmla="*/ 0 w 1266883"/>
              <a:gd name="connsiteY0" fmla="*/ 0 h 1745449"/>
              <a:gd name="connsiteX1" fmla="*/ 581083 w 1266883"/>
              <a:gd name="connsiteY1" fmla="*/ 474134 h 1745449"/>
              <a:gd name="connsiteX2" fmla="*/ 348250 w 1266883"/>
              <a:gd name="connsiteY2" fmla="*/ 1086080 h 1745449"/>
              <a:gd name="connsiteX3" fmla="*/ 1266883 w 1266883"/>
              <a:gd name="connsiteY3" fmla="*/ 1101983 h 1745449"/>
              <a:gd name="connsiteX4" fmla="*/ 665750 w 1266883"/>
              <a:gd name="connsiteY4" fmla="*/ 1742247 h 1745449"/>
              <a:gd name="connsiteX5" fmla="*/ 347133 w 1266883"/>
              <a:gd name="connsiteY5" fmla="*/ 1745449 h 1745449"/>
              <a:gd name="connsiteX6" fmla="*/ 0 w 1266883"/>
              <a:gd name="connsiteY6" fmla="*/ 0 h 1745449"/>
              <a:gd name="connsiteX0" fmla="*/ 0 w 1266883"/>
              <a:gd name="connsiteY0" fmla="*/ 0 h 1745449"/>
              <a:gd name="connsiteX1" fmla="*/ 581083 w 1266883"/>
              <a:gd name="connsiteY1" fmla="*/ 474134 h 1745449"/>
              <a:gd name="connsiteX2" fmla="*/ 348250 w 1266883"/>
              <a:gd name="connsiteY2" fmla="*/ 1086080 h 1745449"/>
              <a:gd name="connsiteX3" fmla="*/ 1266883 w 1266883"/>
              <a:gd name="connsiteY3" fmla="*/ 1101983 h 1745449"/>
              <a:gd name="connsiteX4" fmla="*/ 665750 w 1266883"/>
              <a:gd name="connsiteY4" fmla="*/ 1742247 h 1745449"/>
              <a:gd name="connsiteX5" fmla="*/ 347133 w 1266883"/>
              <a:gd name="connsiteY5" fmla="*/ 1745449 h 1745449"/>
              <a:gd name="connsiteX6" fmla="*/ 0 w 1266883"/>
              <a:gd name="connsiteY6" fmla="*/ 0 h 1745449"/>
              <a:gd name="connsiteX0" fmla="*/ 0 w 1266883"/>
              <a:gd name="connsiteY0" fmla="*/ 0 h 1745449"/>
              <a:gd name="connsiteX1" fmla="*/ 581083 w 1266883"/>
              <a:gd name="connsiteY1" fmla="*/ 474134 h 1745449"/>
              <a:gd name="connsiteX2" fmla="*/ 329200 w 1266883"/>
              <a:gd name="connsiteY2" fmla="*/ 1086080 h 1745449"/>
              <a:gd name="connsiteX3" fmla="*/ 1266883 w 1266883"/>
              <a:gd name="connsiteY3" fmla="*/ 1101983 h 1745449"/>
              <a:gd name="connsiteX4" fmla="*/ 665750 w 1266883"/>
              <a:gd name="connsiteY4" fmla="*/ 1742247 h 1745449"/>
              <a:gd name="connsiteX5" fmla="*/ 347133 w 1266883"/>
              <a:gd name="connsiteY5" fmla="*/ 1745449 h 1745449"/>
              <a:gd name="connsiteX6" fmla="*/ 0 w 1266883"/>
              <a:gd name="connsiteY6" fmla="*/ 0 h 1745449"/>
              <a:gd name="connsiteX0" fmla="*/ 0 w 1266883"/>
              <a:gd name="connsiteY0" fmla="*/ 0 h 1745449"/>
              <a:gd name="connsiteX1" fmla="*/ 581083 w 1266883"/>
              <a:gd name="connsiteY1" fmla="*/ 474134 h 1745449"/>
              <a:gd name="connsiteX2" fmla="*/ 329200 w 1266883"/>
              <a:gd name="connsiteY2" fmla="*/ 1086080 h 1745449"/>
              <a:gd name="connsiteX3" fmla="*/ 1266883 w 1266883"/>
              <a:gd name="connsiteY3" fmla="*/ 1101983 h 1745449"/>
              <a:gd name="connsiteX4" fmla="*/ 665750 w 1266883"/>
              <a:gd name="connsiteY4" fmla="*/ 1742247 h 1745449"/>
              <a:gd name="connsiteX5" fmla="*/ 347133 w 1266883"/>
              <a:gd name="connsiteY5" fmla="*/ 1745449 h 1745449"/>
              <a:gd name="connsiteX6" fmla="*/ 0 w 1266883"/>
              <a:gd name="connsiteY6" fmla="*/ 0 h 1745449"/>
              <a:gd name="connsiteX0" fmla="*/ 0 w 1266883"/>
              <a:gd name="connsiteY0" fmla="*/ 0 h 1745449"/>
              <a:gd name="connsiteX1" fmla="*/ 581083 w 1266883"/>
              <a:gd name="connsiteY1" fmla="*/ 474134 h 1745449"/>
              <a:gd name="connsiteX2" fmla="*/ 329200 w 1266883"/>
              <a:gd name="connsiteY2" fmla="*/ 1086080 h 1745449"/>
              <a:gd name="connsiteX3" fmla="*/ 1266883 w 1266883"/>
              <a:gd name="connsiteY3" fmla="*/ 1101983 h 1745449"/>
              <a:gd name="connsiteX4" fmla="*/ 665750 w 1266883"/>
              <a:gd name="connsiteY4" fmla="*/ 1742247 h 1745449"/>
              <a:gd name="connsiteX5" fmla="*/ 347133 w 1266883"/>
              <a:gd name="connsiteY5" fmla="*/ 1745449 h 1745449"/>
              <a:gd name="connsiteX6" fmla="*/ 0 w 1266883"/>
              <a:gd name="connsiteY6" fmla="*/ 0 h 1745449"/>
              <a:gd name="connsiteX0" fmla="*/ 0 w 1266883"/>
              <a:gd name="connsiteY0" fmla="*/ 0 h 1745449"/>
              <a:gd name="connsiteX1" fmla="*/ 581083 w 1266883"/>
              <a:gd name="connsiteY1" fmla="*/ 474134 h 1745449"/>
              <a:gd name="connsiteX2" fmla="*/ 329200 w 1266883"/>
              <a:gd name="connsiteY2" fmla="*/ 1086080 h 1745449"/>
              <a:gd name="connsiteX3" fmla="*/ 1266883 w 1266883"/>
              <a:gd name="connsiteY3" fmla="*/ 1101983 h 1745449"/>
              <a:gd name="connsiteX4" fmla="*/ 665750 w 1266883"/>
              <a:gd name="connsiteY4" fmla="*/ 1742247 h 1745449"/>
              <a:gd name="connsiteX5" fmla="*/ 347133 w 1266883"/>
              <a:gd name="connsiteY5" fmla="*/ 1745449 h 1745449"/>
              <a:gd name="connsiteX6" fmla="*/ 0 w 1266883"/>
              <a:gd name="connsiteY6" fmla="*/ 0 h 1745449"/>
              <a:gd name="connsiteX0" fmla="*/ 0 w 1266883"/>
              <a:gd name="connsiteY0" fmla="*/ 0 h 1745449"/>
              <a:gd name="connsiteX1" fmla="*/ 581083 w 1266883"/>
              <a:gd name="connsiteY1" fmla="*/ 474134 h 1745449"/>
              <a:gd name="connsiteX2" fmla="*/ 329200 w 1266883"/>
              <a:gd name="connsiteY2" fmla="*/ 1086080 h 1745449"/>
              <a:gd name="connsiteX3" fmla="*/ 1266883 w 1266883"/>
              <a:gd name="connsiteY3" fmla="*/ 1101983 h 1745449"/>
              <a:gd name="connsiteX4" fmla="*/ 665750 w 1266883"/>
              <a:gd name="connsiteY4" fmla="*/ 1742247 h 1745449"/>
              <a:gd name="connsiteX5" fmla="*/ 347133 w 1266883"/>
              <a:gd name="connsiteY5" fmla="*/ 1745449 h 1745449"/>
              <a:gd name="connsiteX6" fmla="*/ 0 w 1266883"/>
              <a:gd name="connsiteY6" fmla="*/ 0 h 1745449"/>
              <a:gd name="connsiteX0" fmla="*/ 0 w 1266883"/>
              <a:gd name="connsiteY0" fmla="*/ 0 h 1742247"/>
              <a:gd name="connsiteX1" fmla="*/ 581083 w 1266883"/>
              <a:gd name="connsiteY1" fmla="*/ 474134 h 1742247"/>
              <a:gd name="connsiteX2" fmla="*/ 329200 w 1266883"/>
              <a:gd name="connsiteY2" fmla="*/ 1086080 h 1742247"/>
              <a:gd name="connsiteX3" fmla="*/ 1266883 w 1266883"/>
              <a:gd name="connsiteY3" fmla="*/ 1101983 h 1742247"/>
              <a:gd name="connsiteX4" fmla="*/ 665750 w 1266883"/>
              <a:gd name="connsiteY4" fmla="*/ 1742247 h 1742247"/>
              <a:gd name="connsiteX5" fmla="*/ 338666 w 1266883"/>
              <a:gd name="connsiteY5" fmla="*/ 1730633 h 1742247"/>
              <a:gd name="connsiteX6" fmla="*/ 0 w 1266883"/>
              <a:gd name="connsiteY6" fmla="*/ 0 h 174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883" h="1742247">
                <a:moveTo>
                  <a:pt x="0" y="0"/>
                </a:moveTo>
                <a:lnTo>
                  <a:pt x="581083" y="474134"/>
                </a:lnTo>
                <a:cubicBezTo>
                  <a:pt x="552861" y="651305"/>
                  <a:pt x="346839" y="989343"/>
                  <a:pt x="329200" y="1086080"/>
                </a:cubicBezTo>
                <a:lnTo>
                  <a:pt x="1266883" y="1101983"/>
                </a:lnTo>
                <a:cubicBezTo>
                  <a:pt x="1090494" y="1256137"/>
                  <a:pt x="806156" y="1617726"/>
                  <a:pt x="665750" y="1742247"/>
                </a:cubicBezTo>
                <a:lnTo>
                  <a:pt x="338666" y="1730633"/>
                </a:lnTo>
                <a:lnTo>
                  <a:pt x="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9" name="Прямокутник 147">
            <a:extLst>
              <a:ext uri="{FF2B5EF4-FFF2-40B4-BE49-F238E27FC236}">
                <a16:creationId xmlns:a16="http://schemas.microsoft.com/office/drawing/2014/main" id="{1F9D7B84-FFC0-4A99-984C-AA21AFBD2FCE}"/>
              </a:ext>
            </a:extLst>
          </p:cNvPr>
          <p:cNvSpPr/>
          <p:nvPr/>
        </p:nvSpPr>
        <p:spPr>
          <a:xfrm>
            <a:off x="9733819" y="2022754"/>
            <a:ext cx="2143855" cy="1825455"/>
          </a:xfrm>
          <a:custGeom>
            <a:avLst/>
            <a:gdLst>
              <a:gd name="connsiteX0" fmla="*/ 0 w 2143855"/>
              <a:gd name="connsiteY0" fmla="*/ 0 h 1829688"/>
              <a:gd name="connsiteX1" fmla="*/ 2143855 w 2143855"/>
              <a:gd name="connsiteY1" fmla="*/ 0 h 1829688"/>
              <a:gd name="connsiteX2" fmla="*/ 2143855 w 2143855"/>
              <a:gd name="connsiteY2" fmla="*/ 1829688 h 1829688"/>
              <a:gd name="connsiteX3" fmla="*/ 0 w 2143855"/>
              <a:gd name="connsiteY3" fmla="*/ 1829688 h 1829688"/>
              <a:gd name="connsiteX4" fmla="*/ 0 w 2143855"/>
              <a:gd name="connsiteY4" fmla="*/ 0 h 1829688"/>
              <a:gd name="connsiteX0" fmla="*/ 0 w 2143855"/>
              <a:gd name="connsiteY0" fmla="*/ 0 h 1829688"/>
              <a:gd name="connsiteX1" fmla="*/ 1267555 w 2143855"/>
              <a:gd name="connsiteY1" fmla="*/ 12700 h 1829688"/>
              <a:gd name="connsiteX2" fmla="*/ 2143855 w 2143855"/>
              <a:gd name="connsiteY2" fmla="*/ 1829688 h 1829688"/>
              <a:gd name="connsiteX3" fmla="*/ 0 w 2143855"/>
              <a:gd name="connsiteY3" fmla="*/ 1829688 h 1829688"/>
              <a:gd name="connsiteX4" fmla="*/ 0 w 2143855"/>
              <a:gd name="connsiteY4" fmla="*/ 0 h 1829688"/>
              <a:gd name="connsiteX0" fmla="*/ 732367 w 2143855"/>
              <a:gd name="connsiteY0" fmla="*/ 457200 h 1816988"/>
              <a:gd name="connsiteX1" fmla="*/ 1267555 w 2143855"/>
              <a:gd name="connsiteY1" fmla="*/ 0 h 1816988"/>
              <a:gd name="connsiteX2" fmla="*/ 2143855 w 2143855"/>
              <a:gd name="connsiteY2" fmla="*/ 1816988 h 1816988"/>
              <a:gd name="connsiteX3" fmla="*/ 0 w 2143855"/>
              <a:gd name="connsiteY3" fmla="*/ 1816988 h 1816988"/>
              <a:gd name="connsiteX4" fmla="*/ 732367 w 2143855"/>
              <a:gd name="connsiteY4" fmla="*/ 457200 h 1816988"/>
              <a:gd name="connsiteX0" fmla="*/ 732367 w 2143855"/>
              <a:gd name="connsiteY0" fmla="*/ 457200 h 1816988"/>
              <a:gd name="connsiteX1" fmla="*/ 1267555 w 2143855"/>
              <a:gd name="connsiteY1" fmla="*/ 0 h 1816988"/>
              <a:gd name="connsiteX2" fmla="*/ 2143855 w 2143855"/>
              <a:gd name="connsiteY2" fmla="*/ 1816988 h 1816988"/>
              <a:gd name="connsiteX3" fmla="*/ 0 w 2143855"/>
              <a:gd name="connsiteY3" fmla="*/ 1816988 h 1816988"/>
              <a:gd name="connsiteX4" fmla="*/ 732367 w 2143855"/>
              <a:gd name="connsiteY4" fmla="*/ 457200 h 1816988"/>
              <a:gd name="connsiteX0" fmla="*/ 732367 w 2143855"/>
              <a:gd name="connsiteY0" fmla="*/ 457200 h 1816988"/>
              <a:gd name="connsiteX1" fmla="*/ 1267555 w 2143855"/>
              <a:gd name="connsiteY1" fmla="*/ 0 h 1816988"/>
              <a:gd name="connsiteX2" fmla="*/ 2143855 w 2143855"/>
              <a:gd name="connsiteY2" fmla="*/ 1816988 h 1816988"/>
              <a:gd name="connsiteX3" fmla="*/ 0 w 2143855"/>
              <a:gd name="connsiteY3" fmla="*/ 1816988 h 1816988"/>
              <a:gd name="connsiteX4" fmla="*/ 732367 w 2143855"/>
              <a:gd name="connsiteY4" fmla="*/ 457200 h 1816988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732367 w 2143855"/>
              <a:gd name="connsiteY4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732367 w 2143855"/>
              <a:gd name="connsiteY4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732367 w 2143855"/>
              <a:gd name="connsiteY4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1425248 w 2143855"/>
              <a:gd name="connsiteY4" fmla="*/ 881313 h 1825455"/>
              <a:gd name="connsiteX5" fmla="*/ 732367 w 2143855"/>
              <a:gd name="connsiteY5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1425248 w 2143855"/>
              <a:gd name="connsiteY4" fmla="*/ 889780 h 1825455"/>
              <a:gd name="connsiteX5" fmla="*/ 732367 w 2143855"/>
              <a:gd name="connsiteY5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8881 w 2143855"/>
              <a:gd name="connsiteY4" fmla="*/ 944813 h 1825455"/>
              <a:gd name="connsiteX5" fmla="*/ 1425248 w 2143855"/>
              <a:gd name="connsiteY5" fmla="*/ 889780 h 1825455"/>
              <a:gd name="connsiteX6" fmla="*/ 732367 w 2143855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8881 w 2143855"/>
              <a:gd name="connsiteY4" fmla="*/ 944813 h 1825455"/>
              <a:gd name="connsiteX5" fmla="*/ 1425248 w 2143855"/>
              <a:gd name="connsiteY5" fmla="*/ 889780 h 1825455"/>
              <a:gd name="connsiteX6" fmla="*/ 732367 w 2143855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7293 w 2143855"/>
              <a:gd name="connsiteY4" fmla="*/ 919413 h 1825455"/>
              <a:gd name="connsiteX5" fmla="*/ 1425248 w 2143855"/>
              <a:gd name="connsiteY5" fmla="*/ 889780 h 1825455"/>
              <a:gd name="connsiteX6" fmla="*/ 732367 w 2143855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7293 w 2143855"/>
              <a:gd name="connsiteY4" fmla="*/ 919413 h 1825455"/>
              <a:gd name="connsiteX5" fmla="*/ 1425248 w 2143855"/>
              <a:gd name="connsiteY5" fmla="*/ 889780 h 1825455"/>
              <a:gd name="connsiteX6" fmla="*/ 732367 w 2143855"/>
              <a:gd name="connsiteY6" fmla="*/ 465667 h 182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855" h="1825455">
                <a:moveTo>
                  <a:pt x="732367" y="465667"/>
                </a:moveTo>
                <a:cubicBezTo>
                  <a:pt x="910763" y="313267"/>
                  <a:pt x="1076460" y="165099"/>
                  <a:pt x="1250622" y="0"/>
                </a:cubicBezTo>
                <a:lnTo>
                  <a:pt x="2143855" y="1825455"/>
                </a:lnTo>
                <a:lnTo>
                  <a:pt x="0" y="1825455"/>
                </a:lnTo>
                <a:cubicBezTo>
                  <a:pt x="86254" y="1661042"/>
                  <a:pt x="314052" y="1134626"/>
                  <a:pt x="437293" y="919413"/>
                </a:cubicBezTo>
                <a:cubicBezTo>
                  <a:pt x="644142" y="873533"/>
                  <a:pt x="1255684" y="947765"/>
                  <a:pt x="1425248" y="889780"/>
                </a:cubicBezTo>
                <a:lnTo>
                  <a:pt x="732367" y="465667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0" name="Прямокутник 148">
            <a:extLst>
              <a:ext uri="{FF2B5EF4-FFF2-40B4-BE49-F238E27FC236}">
                <a16:creationId xmlns:a16="http://schemas.microsoft.com/office/drawing/2014/main" id="{C48E9748-31DF-4FFF-83A9-05AB682EA788}"/>
              </a:ext>
            </a:extLst>
          </p:cNvPr>
          <p:cNvSpPr/>
          <p:nvPr/>
        </p:nvSpPr>
        <p:spPr>
          <a:xfrm>
            <a:off x="8277167" y="4235110"/>
            <a:ext cx="1262399" cy="1735894"/>
          </a:xfrm>
          <a:custGeom>
            <a:avLst/>
            <a:gdLst>
              <a:gd name="connsiteX0" fmla="*/ 0 w 1240174"/>
              <a:gd name="connsiteY0" fmla="*/ 0 h 1742244"/>
              <a:gd name="connsiteX1" fmla="*/ 1240174 w 1240174"/>
              <a:gd name="connsiteY1" fmla="*/ 0 h 1742244"/>
              <a:gd name="connsiteX2" fmla="*/ 1240174 w 1240174"/>
              <a:gd name="connsiteY2" fmla="*/ 1742244 h 1742244"/>
              <a:gd name="connsiteX3" fmla="*/ 0 w 1240174"/>
              <a:gd name="connsiteY3" fmla="*/ 1742244 h 1742244"/>
              <a:gd name="connsiteX4" fmla="*/ 0 w 1240174"/>
              <a:gd name="connsiteY4" fmla="*/ 0 h 1742244"/>
              <a:gd name="connsiteX0" fmla="*/ 0 w 1240174"/>
              <a:gd name="connsiteY0" fmla="*/ 0 h 1742244"/>
              <a:gd name="connsiteX1" fmla="*/ 582949 w 1240174"/>
              <a:gd name="connsiteY1" fmla="*/ 482600 h 1742244"/>
              <a:gd name="connsiteX2" fmla="*/ 1240174 w 1240174"/>
              <a:gd name="connsiteY2" fmla="*/ 1742244 h 1742244"/>
              <a:gd name="connsiteX3" fmla="*/ 0 w 1240174"/>
              <a:gd name="connsiteY3" fmla="*/ 1742244 h 1742244"/>
              <a:gd name="connsiteX4" fmla="*/ 0 w 1240174"/>
              <a:gd name="connsiteY4" fmla="*/ 0 h 1742244"/>
              <a:gd name="connsiteX0" fmla="*/ 19050 w 1240174"/>
              <a:gd name="connsiteY0" fmla="*/ 0 h 1748594"/>
              <a:gd name="connsiteX1" fmla="*/ 582949 w 1240174"/>
              <a:gd name="connsiteY1" fmla="*/ 488950 h 1748594"/>
              <a:gd name="connsiteX2" fmla="*/ 1240174 w 1240174"/>
              <a:gd name="connsiteY2" fmla="*/ 1748594 h 1748594"/>
              <a:gd name="connsiteX3" fmla="*/ 0 w 1240174"/>
              <a:gd name="connsiteY3" fmla="*/ 1748594 h 1748594"/>
              <a:gd name="connsiteX4" fmla="*/ 19050 w 1240174"/>
              <a:gd name="connsiteY4" fmla="*/ 0 h 1748594"/>
              <a:gd name="connsiteX0" fmla="*/ 15875 w 1240174"/>
              <a:gd name="connsiteY0" fmla="*/ 0 h 1745419"/>
              <a:gd name="connsiteX1" fmla="*/ 582949 w 1240174"/>
              <a:gd name="connsiteY1" fmla="*/ 485775 h 1745419"/>
              <a:gd name="connsiteX2" fmla="*/ 1240174 w 1240174"/>
              <a:gd name="connsiteY2" fmla="*/ 1745419 h 1745419"/>
              <a:gd name="connsiteX3" fmla="*/ 0 w 1240174"/>
              <a:gd name="connsiteY3" fmla="*/ 1745419 h 1745419"/>
              <a:gd name="connsiteX4" fmla="*/ 15875 w 1240174"/>
              <a:gd name="connsiteY4" fmla="*/ 0 h 1745419"/>
              <a:gd name="connsiteX0" fmla="*/ 15875 w 1262399"/>
              <a:gd name="connsiteY0" fmla="*/ 0 h 1745419"/>
              <a:gd name="connsiteX1" fmla="*/ 582949 w 1262399"/>
              <a:gd name="connsiteY1" fmla="*/ 485775 h 1745419"/>
              <a:gd name="connsiteX2" fmla="*/ 1262399 w 1262399"/>
              <a:gd name="connsiteY2" fmla="*/ 1129469 h 1745419"/>
              <a:gd name="connsiteX3" fmla="*/ 0 w 1262399"/>
              <a:gd name="connsiteY3" fmla="*/ 1745419 h 1745419"/>
              <a:gd name="connsiteX4" fmla="*/ 15875 w 1262399"/>
              <a:gd name="connsiteY4" fmla="*/ 0 h 1745419"/>
              <a:gd name="connsiteX0" fmla="*/ 15875 w 1262399"/>
              <a:gd name="connsiteY0" fmla="*/ 0 h 1745419"/>
              <a:gd name="connsiteX1" fmla="*/ 582949 w 1262399"/>
              <a:gd name="connsiteY1" fmla="*/ 485775 h 1745419"/>
              <a:gd name="connsiteX2" fmla="*/ 866833 w 1262399"/>
              <a:gd name="connsiteY2" fmla="*/ 765516 h 1745419"/>
              <a:gd name="connsiteX3" fmla="*/ 1262399 w 1262399"/>
              <a:gd name="connsiteY3" fmla="*/ 1129469 h 1745419"/>
              <a:gd name="connsiteX4" fmla="*/ 0 w 1262399"/>
              <a:gd name="connsiteY4" fmla="*/ 1745419 h 1745419"/>
              <a:gd name="connsiteX5" fmla="*/ 15875 w 1262399"/>
              <a:gd name="connsiteY5" fmla="*/ 0 h 1745419"/>
              <a:gd name="connsiteX0" fmla="*/ 15875 w 1262399"/>
              <a:gd name="connsiteY0" fmla="*/ 0 h 1745419"/>
              <a:gd name="connsiteX1" fmla="*/ 582949 w 1262399"/>
              <a:gd name="connsiteY1" fmla="*/ 485775 h 1745419"/>
              <a:gd name="connsiteX2" fmla="*/ 330258 w 1262399"/>
              <a:gd name="connsiteY2" fmla="*/ 1108416 h 1745419"/>
              <a:gd name="connsiteX3" fmla="*/ 1262399 w 1262399"/>
              <a:gd name="connsiteY3" fmla="*/ 1129469 h 1745419"/>
              <a:gd name="connsiteX4" fmla="*/ 0 w 1262399"/>
              <a:gd name="connsiteY4" fmla="*/ 1745419 h 1745419"/>
              <a:gd name="connsiteX5" fmla="*/ 15875 w 1262399"/>
              <a:gd name="connsiteY5" fmla="*/ 0 h 1745419"/>
              <a:gd name="connsiteX0" fmla="*/ 15875 w 1268749"/>
              <a:gd name="connsiteY0" fmla="*/ 0 h 1745419"/>
              <a:gd name="connsiteX1" fmla="*/ 582949 w 1268749"/>
              <a:gd name="connsiteY1" fmla="*/ 485775 h 1745419"/>
              <a:gd name="connsiteX2" fmla="*/ 330258 w 1268749"/>
              <a:gd name="connsiteY2" fmla="*/ 1108416 h 1745419"/>
              <a:gd name="connsiteX3" fmla="*/ 1268749 w 1268749"/>
              <a:gd name="connsiteY3" fmla="*/ 1116769 h 1745419"/>
              <a:gd name="connsiteX4" fmla="*/ 0 w 1268749"/>
              <a:gd name="connsiteY4" fmla="*/ 1745419 h 1745419"/>
              <a:gd name="connsiteX5" fmla="*/ 15875 w 1268749"/>
              <a:gd name="connsiteY5" fmla="*/ 0 h 1745419"/>
              <a:gd name="connsiteX0" fmla="*/ 0 w 1252874"/>
              <a:gd name="connsiteY0" fmla="*/ 0 h 1739069"/>
              <a:gd name="connsiteX1" fmla="*/ 567074 w 1252874"/>
              <a:gd name="connsiteY1" fmla="*/ 485775 h 1739069"/>
              <a:gd name="connsiteX2" fmla="*/ 314383 w 1252874"/>
              <a:gd name="connsiteY2" fmla="*/ 1108416 h 1739069"/>
              <a:gd name="connsiteX3" fmla="*/ 1252874 w 1252874"/>
              <a:gd name="connsiteY3" fmla="*/ 1116769 h 1739069"/>
              <a:gd name="connsiteX4" fmla="*/ 641350 w 1252874"/>
              <a:gd name="connsiteY4" fmla="*/ 1739069 h 1739069"/>
              <a:gd name="connsiteX5" fmla="*/ 0 w 1252874"/>
              <a:gd name="connsiteY5" fmla="*/ 0 h 1739069"/>
              <a:gd name="connsiteX0" fmla="*/ 0 w 1252874"/>
              <a:gd name="connsiteY0" fmla="*/ 0 h 1756835"/>
              <a:gd name="connsiteX1" fmla="*/ 567074 w 1252874"/>
              <a:gd name="connsiteY1" fmla="*/ 485775 h 1756835"/>
              <a:gd name="connsiteX2" fmla="*/ 314383 w 1252874"/>
              <a:gd name="connsiteY2" fmla="*/ 1108416 h 1756835"/>
              <a:gd name="connsiteX3" fmla="*/ 1252874 w 1252874"/>
              <a:gd name="connsiteY3" fmla="*/ 1116769 h 1756835"/>
              <a:gd name="connsiteX4" fmla="*/ 641350 w 1252874"/>
              <a:gd name="connsiteY4" fmla="*/ 1739069 h 1756835"/>
              <a:gd name="connsiteX5" fmla="*/ 311207 w 1252874"/>
              <a:gd name="connsiteY5" fmla="*/ 1711666 h 1756835"/>
              <a:gd name="connsiteX6" fmla="*/ 0 w 1252874"/>
              <a:gd name="connsiteY6" fmla="*/ 0 h 1756835"/>
              <a:gd name="connsiteX0" fmla="*/ 0 w 1262399"/>
              <a:gd name="connsiteY0" fmla="*/ 0 h 1753660"/>
              <a:gd name="connsiteX1" fmla="*/ 576599 w 1262399"/>
              <a:gd name="connsiteY1" fmla="*/ 482600 h 1753660"/>
              <a:gd name="connsiteX2" fmla="*/ 323908 w 1262399"/>
              <a:gd name="connsiteY2" fmla="*/ 1105241 h 1753660"/>
              <a:gd name="connsiteX3" fmla="*/ 1262399 w 1262399"/>
              <a:gd name="connsiteY3" fmla="*/ 1113594 h 1753660"/>
              <a:gd name="connsiteX4" fmla="*/ 650875 w 1262399"/>
              <a:gd name="connsiteY4" fmla="*/ 1735894 h 1753660"/>
              <a:gd name="connsiteX5" fmla="*/ 320732 w 1262399"/>
              <a:gd name="connsiteY5" fmla="*/ 1708491 h 1753660"/>
              <a:gd name="connsiteX6" fmla="*/ 0 w 1262399"/>
              <a:gd name="connsiteY6" fmla="*/ 0 h 1753660"/>
              <a:gd name="connsiteX0" fmla="*/ 0 w 1262399"/>
              <a:gd name="connsiteY0" fmla="*/ 0 h 1735894"/>
              <a:gd name="connsiteX1" fmla="*/ 576599 w 1262399"/>
              <a:gd name="connsiteY1" fmla="*/ 482600 h 1735894"/>
              <a:gd name="connsiteX2" fmla="*/ 323908 w 1262399"/>
              <a:gd name="connsiteY2" fmla="*/ 1105241 h 1735894"/>
              <a:gd name="connsiteX3" fmla="*/ 1262399 w 1262399"/>
              <a:gd name="connsiteY3" fmla="*/ 1113594 h 1735894"/>
              <a:gd name="connsiteX4" fmla="*/ 650875 w 1262399"/>
              <a:gd name="connsiteY4" fmla="*/ 1735894 h 1735894"/>
              <a:gd name="connsiteX5" fmla="*/ 320732 w 1262399"/>
              <a:gd name="connsiteY5" fmla="*/ 1708491 h 1735894"/>
              <a:gd name="connsiteX6" fmla="*/ 0 w 1262399"/>
              <a:gd name="connsiteY6" fmla="*/ 0 h 1735894"/>
              <a:gd name="connsiteX0" fmla="*/ 0 w 1262399"/>
              <a:gd name="connsiteY0" fmla="*/ 0 h 1744311"/>
              <a:gd name="connsiteX1" fmla="*/ 576599 w 1262399"/>
              <a:gd name="connsiteY1" fmla="*/ 482600 h 1744311"/>
              <a:gd name="connsiteX2" fmla="*/ 323908 w 1262399"/>
              <a:gd name="connsiteY2" fmla="*/ 1105241 h 1744311"/>
              <a:gd name="connsiteX3" fmla="*/ 1262399 w 1262399"/>
              <a:gd name="connsiteY3" fmla="*/ 1113594 h 1744311"/>
              <a:gd name="connsiteX4" fmla="*/ 650875 w 1262399"/>
              <a:gd name="connsiteY4" fmla="*/ 1735894 h 1744311"/>
              <a:gd name="connsiteX5" fmla="*/ 320732 w 1262399"/>
              <a:gd name="connsiteY5" fmla="*/ 1708491 h 1744311"/>
              <a:gd name="connsiteX6" fmla="*/ 0 w 1262399"/>
              <a:gd name="connsiteY6" fmla="*/ 0 h 1744311"/>
              <a:gd name="connsiteX0" fmla="*/ 0 w 1262399"/>
              <a:gd name="connsiteY0" fmla="*/ 0 h 1735894"/>
              <a:gd name="connsiteX1" fmla="*/ 576599 w 1262399"/>
              <a:gd name="connsiteY1" fmla="*/ 482600 h 1735894"/>
              <a:gd name="connsiteX2" fmla="*/ 323908 w 1262399"/>
              <a:gd name="connsiteY2" fmla="*/ 1105241 h 1735894"/>
              <a:gd name="connsiteX3" fmla="*/ 1262399 w 1262399"/>
              <a:gd name="connsiteY3" fmla="*/ 1113594 h 1735894"/>
              <a:gd name="connsiteX4" fmla="*/ 650875 w 1262399"/>
              <a:gd name="connsiteY4" fmla="*/ 1735894 h 1735894"/>
              <a:gd name="connsiteX5" fmla="*/ 320732 w 1262399"/>
              <a:gd name="connsiteY5" fmla="*/ 1708491 h 1735894"/>
              <a:gd name="connsiteX6" fmla="*/ 0 w 1262399"/>
              <a:gd name="connsiteY6" fmla="*/ 0 h 173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399" h="1735894">
                <a:moveTo>
                  <a:pt x="0" y="0"/>
                </a:moveTo>
                <a:lnTo>
                  <a:pt x="576599" y="482600"/>
                </a:lnTo>
                <a:lnTo>
                  <a:pt x="323908" y="1105241"/>
                </a:lnTo>
                <a:lnTo>
                  <a:pt x="1262399" y="1113594"/>
                </a:lnTo>
                <a:lnTo>
                  <a:pt x="650875" y="1735894"/>
                </a:lnTo>
                <a:cubicBezTo>
                  <a:pt x="569402" y="1708768"/>
                  <a:pt x="453005" y="1757842"/>
                  <a:pt x="320732" y="1708491"/>
                </a:cubicBezTo>
                <a:lnTo>
                  <a:pt x="0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1" name="Прямокутник 145">
            <a:extLst>
              <a:ext uri="{FF2B5EF4-FFF2-40B4-BE49-F238E27FC236}">
                <a16:creationId xmlns:a16="http://schemas.microsoft.com/office/drawing/2014/main" id="{A9B64C6D-3110-422F-86C6-9E508E8344E5}"/>
              </a:ext>
            </a:extLst>
          </p:cNvPr>
          <p:cNvSpPr/>
          <p:nvPr/>
        </p:nvSpPr>
        <p:spPr>
          <a:xfrm>
            <a:off x="5694266" y="4337327"/>
            <a:ext cx="2249584" cy="2369788"/>
          </a:xfrm>
          <a:custGeom>
            <a:avLst/>
            <a:gdLst>
              <a:gd name="connsiteX0" fmla="*/ 0 w 2274984"/>
              <a:gd name="connsiteY0" fmla="*/ 0 h 2433288"/>
              <a:gd name="connsiteX1" fmla="*/ 2274984 w 2274984"/>
              <a:gd name="connsiteY1" fmla="*/ 0 h 2433288"/>
              <a:gd name="connsiteX2" fmla="*/ 2274984 w 2274984"/>
              <a:gd name="connsiteY2" fmla="*/ 2433288 h 2433288"/>
              <a:gd name="connsiteX3" fmla="*/ 0 w 2274984"/>
              <a:gd name="connsiteY3" fmla="*/ 2433288 h 2433288"/>
              <a:gd name="connsiteX4" fmla="*/ 0 w 2274984"/>
              <a:gd name="connsiteY4" fmla="*/ 0 h 2433288"/>
              <a:gd name="connsiteX0" fmla="*/ 0 w 2274984"/>
              <a:gd name="connsiteY0" fmla="*/ 0 h 2433288"/>
              <a:gd name="connsiteX1" fmla="*/ 1629824 w 2274984"/>
              <a:gd name="connsiteY1" fmla="*/ 2026920 h 2433288"/>
              <a:gd name="connsiteX2" fmla="*/ 2274984 w 2274984"/>
              <a:gd name="connsiteY2" fmla="*/ 2433288 h 2433288"/>
              <a:gd name="connsiteX3" fmla="*/ 0 w 2274984"/>
              <a:gd name="connsiteY3" fmla="*/ 2433288 h 2433288"/>
              <a:gd name="connsiteX4" fmla="*/ 0 w 2274984"/>
              <a:gd name="connsiteY4" fmla="*/ 0 h 2433288"/>
              <a:gd name="connsiteX0" fmla="*/ 1158240 w 2274984"/>
              <a:gd name="connsiteY0" fmla="*/ 0 h 2357088"/>
              <a:gd name="connsiteX1" fmla="*/ 1629824 w 2274984"/>
              <a:gd name="connsiteY1" fmla="*/ 1950720 h 2357088"/>
              <a:gd name="connsiteX2" fmla="*/ 2274984 w 2274984"/>
              <a:gd name="connsiteY2" fmla="*/ 2357088 h 2357088"/>
              <a:gd name="connsiteX3" fmla="*/ 0 w 2274984"/>
              <a:gd name="connsiteY3" fmla="*/ 2357088 h 2357088"/>
              <a:gd name="connsiteX4" fmla="*/ 1158240 w 2274984"/>
              <a:gd name="connsiteY4" fmla="*/ 0 h 2357088"/>
              <a:gd name="connsiteX0" fmla="*/ 1158240 w 2274984"/>
              <a:gd name="connsiteY0" fmla="*/ 0 h 2357088"/>
              <a:gd name="connsiteX1" fmla="*/ 1629824 w 2274984"/>
              <a:gd name="connsiteY1" fmla="*/ 1950720 h 2357088"/>
              <a:gd name="connsiteX2" fmla="*/ 2274984 w 2274984"/>
              <a:gd name="connsiteY2" fmla="*/ 2357088 h 2357088"/>
              <a:gd name="connsiteX3" fmla="*/ 0 w 2274984"/>
              <a:gd name="connsiteY3" fmla="*/ 2357088 h 2357088"/>
              <a:gd name="connsiteX4" fmla="*/ 944659 w 2274984"/>
              <a:gd name="connsiteY4" fmla="*/ 928587 h 2357088"/>
              <a:gd name="connsiteX5" fmla="*/ 1158240 w 2274984"/>
              <a:gd name="connsiteY5" fmla="*/ 0 h 2357088"/>
              <a:gd name="connsiteX0" fmla="*/ 1187865 w 2304609"/>
              <a:gd name="connsiteY0" fmla="*/ 0 h 2357088"/>
              <a:gd name="connsiteX1" fmla="*/ 1659449 w 2304609"/>
              <a:gd name="connsiteY1" fmla="*/ 1950720 h 2357088"/>
              <a:gd name="connsiteX2" fmla="*/ 2304609 w 2304609"/>
              <a:gd name="connsiteY2" fmla="*/ 2357088 h 2357088"/>
              <a:gd name="connsiteX3" fmla="*/ 29625 w 2304609"/>
              <a:gd name="connsiteY3" fmla="*/ 2357088 h 2357088"/>
              <a:gd name="connsiteX4" fmla="*/ 1187009 w 2304609"/>
              <a:gd name="connsiteY4" fmla="*/ 953987 h 2357088"/>
              <a:gd name="connsiteX5" fmla="*/ 974284 w 2304609"/>
              <a:gd name="connsiteY5" fmla="*/ 928587 h 2357088"/>
              <a:gd name="connsiteX6" fmla="*/ 1187865 w 2304609"/>
              <a:gd name="connsiteY6" fmla="*/ 0 h 2357088"/>
              <a:gd name="connsiteX0" fmla="*/ 1178340 w 2304609"/>
              <a:gd name="connsiteY0" fmla="*/ 0 h 2369788"/>
              <a:gd name="connsiteX1" fmla="*/ 1659449 w 2304609"/>
              <a:gd name="connsiteY1" fmla="*/ 1963420 h 2369788"/>
              <a:gd name="connsiteX2" fmla="*/ 2304609 w 2304609"/>
              <a:gd name="connsiteY2" fmla="*/ 2369788 h 2369788"/>
              <a:gd name="connsiteX3" fmla="*/ 29625 w 2304609"/>
              <a:gd name="connsiteY3" fmla="*/ 2369788 h 2369788"/>
              <a:gd name="connsiteX4" fmla="*/ 1187009 w 2304609"/>
              <a:gd name="connsiteY4" fmla="*/ 966687 h 2369788"/>
              <a:gd name="connsiteX5" fmla="*/ 974284 w 2304609"/>
              <a:gd name="connsiteY5" fmla="*/ 941287 h 2369788"/>
              <a:gd name="connsiteX6" fmla="*/ 1178340 w 2304609"/>
              <a:gd name="connsiteY6" fmla="*/ 0 h 2369788"/>
              <a:gd name="connsiteX0" fmla="*/ 1178340 w 2304609"/>
              <a:gd name="connsiteY0" fmla="*/ 0 h 2369788"/>
              <a:gd name="connsiteX1" fmla="*/ 1659449 w 2304609"/>
              <a:gd name="connsiteY1" fmla="*/ 1963420 h 2369788"/>
              <a:gd name="connsiteX2" fmla="*/ 2304609 w 2304609"/>
              <a:gd name="connsiteY2" fmla="*/ 2369788 h 2369788"/>
              <a:gd name="connsiteX3" fmla="*/ 29625 w 2304609"/>
              <a:gd name="connsiteY3" fmla="*/ 2369788 h 2369788"/>
              <a:gd name="connsiteX4" fmla="*/ 1187009 w 2304609"/>
              <a:gd name="connsiteY4" fmla="*/ 966687 h 2369788"/>
              <a:gd name="connsiteX5" fmla="*/ 974284 w 2304609"/>
              <a:gd name="connsiteY5" fmla="*/ 941287 h 2369788"/>
              <a:gd name="connsiteX6" fmla="*/ 1178340 w 2304609"/>
              <a:gd name="connsiteY6" fmla="*/ 0 h 2369788"/>
              <a:gd name="connsiteX0" fmla="*/ 1178340 w 2304609"/>
              <a:gd name="connsiteY0" fmla="*/ 0 h 2369788"/>
              <a:gd name="connsiteX1" fmla="*/ 1659449 w 2304609"/>
              <a:gd name="connsiteY1" fmla="*/ 1963420 h 2369788"/>
              <a:gd name="connsiteX2" fmla="*/ 2304609 w 2304609"/>
              <a:gd name="connsiteY2" fmla="*/ 2369788 h 2369788"/>
              <a:gd name="connsiteX3" fmla="*/ 29625 w 2304609"/>
              <a:gd name="connsiteY3" fmla="*/ 2369788 h 2369788"/>
              <a:gd name="connsiteX4" fmla="*/ 1187009 w 2304609"/>
              <a:gd name="connsiteY4" fmla="*/ 966687 h 2369788"/>
              <a:gd name="connsiteX5" fmla="*/ 974284 w 2304609"/>
              <a:gd name="connsiteY5" fmla="*/ 941287 h 2369788"/>
              <a:gd name="connsiteX6" fmla="*/ 1178340 w 2304609"/>
              <a:gd name="connsiteY6" fmla="*/ 0 h 2369788"/>
              <a:gd name="connsiteX0" fmla="*/ 1178340 w 2304609"/>
              <a:gd name="connsiteY0" fmla="*/ 0 h 2369788"/>
              <a:gd name="connsiteX1" fmla="*/ 1659449 w 2304609"/>
              <a:gd name="connsiteY1" fmla="*/ 1963420 h 2369788"/>
              <a:gd name="connsiteX2" fmla="*/ 2304609 w 2304609"/>
              <a:gd name="connsiteY2" fmla="*/ 2369788 h 2369788"/>
              <a:gd name="connsiteX3" fmla="*/ 29625 w 2304609"/>
              <a:gd name="connsiteY3" fmla="*/ 2369788 h 2369788"/>
              <a:gd name="connsiteX4" fmla="*/ 1187009 w 2304609"/>
              <a:gd name="connsiteY4" fmla="*/ 966687 h 2369788"/>
              <a:gd name="connsiteX5" fmla="*/ 974284 w 2304609"/>
              <a:gd name="connsiteY5" fmla="*/ 941287 h 2369788"/>
              <a:gd name="connsiteX6" fmla="*/ 1178340 w 2304609"/>
              <a:gd name="connsiteY6" fmla="*/ 0 h 2369788"/>
              <a:gd name="connsiteX0" fmla="*/ 1148715 w 2274984"/>
              <a:gd name="connsiteY0" fmla="*/ 0 h 2369788"/>
              <a:gd name="connsiteX1" fmla="*/ 1629824 w 2274984"/>
              <a:gd name="connsiteY1" fmla="*/ 1963420 h 2369788"/>
              <a:gd name="connsiteX2" fmla="*/ 2274984 w 2274984"/>
              <a:gd name="connsiteY2" fmla="*/ 2369788 h 2369788"/>
              <a:gd name="connsiteX3" fmla="*/ 0 w 2274984"/>
              <a:gd name="connsiteY3" fmla="*/ 2369788 h 2369788"/>
              <a:gd name="connsiteX4" fmla="*/ 1157384 w 2274984"/>
              <a:gd name="connsiteY4" fmla="*/ 966687 h 2369788"/>
              <a:gd name="connsiteX5" fmla="*/ 944659 w 2274984"/>
              <a:gd name="connsiteY5" fmla="*/ 941287 h 2369788"/>
              <a:gd name="connsiteX6" fmla="*/ 1148715 w 2274984"/>
              <a:gd name="connsiteY6" fmla="*/ 0 h 2369788"/>
              <a:gd name="connsiteX0" fmla="*/ 1123315 w 2249584"/>
              <a:gd name="connsiteY0" fmla="*/ 0 h 2369788"/>
              <a:gd name="connsiteX1" fmla="*/ 1604424 w 2249584"/>
              <a:gd name="connsiteY1" fmla="*/ 1963420 h 2369788"/>
              <a:gd name="connsiteX2" fmla="*/ 2249584 w 2249584"/>
              <a:gd name="connsiteY2" fmla="*/ 2369788 h 2369788"/>
              <a:gd name="connsiteX3" fmla="*/ 0 w 2249584"/>
              <a:gd name="connsiteY3" fmla="*/ 2369788 h 2369788"/>
              <a:gd name="connsiteX4" fmla="*/ 1131984 w 2249584"/>
              <a:gd name="connsiteY4" fmla="*/ 966687 h 2369788"/>
              <a:gd name="connsiteX5" fmla="*/ 919259 w 2249584"/>
              <a:gd name="connsiteY5" fmla="*/ 941287 h 2369788"/>
              <a:gd name="connsiteX6" fmla="*/ 1123315 w 2249584"/>
              <a:gd name="connsiteY6" fmla="*/ 0 h 2369788"/>
              <a:gd name="connsiteX0" fmla="*/ 1123315 w 2249584"/>
              <a:gd name="connsiteY0" fmla="*/ 0 h 2369788"/>
              <a:gd name="connsiteX1" fmla="*/ 1604424 w 2249584"/>
              <a:gd name="connsiteY1" fmla="*/ 1963420 h 2369788"/>
              <a:gd name="connsiteX2" fmla="*/ 2249584 w 2249584"/>
              <a:gd name="connsiteY2" fmla="*/ 2369788 h 2369788"/>
              <a:gd name="connsiteX3" fmla="*/ 0 w 2249584"/>
              <a:gd name="connsiteY3" fmla="*/ 2369788 h 2369788"/>
              <a:gd name="connsiteX4" fmla="*/ 1131984 w 2249584"/>
              <a:gd name="connsiteY4" fmla="*/ 966687 h 2369788"/>
              <a:gd name="connsiteX5" fmla="*/ 919259 w 2249584"/>
              <a:gd name="connsiteY5" fmla="*/ 941287 h 2369788"/>
              <a:gd name="connsiteX6" fmla="*/ 1123315 w 2249584"/>
              <a:gd name="connsiteY6" fmla="*/ 0 h 2369788"/>
              <a:gd name="connsiteX0" fmla="*/ 1123315 w 2249584"/>
              <a:gd name="connsiteY0" fmla="*/ 0 h 2369788"/>
              <a:gd name="connsiteX1" fmla="*/ 1604424 w 2249584"/>
              <a:gd name="connsiteY1" fmla="*/ 1963420 h 2369788"/>
              <a:gd name="connsiteX2" fmla="*/ 2249584 w 2249584"/>
              <a:gd name="connsiteY2" fmla="*/ 2369788 h 2369788"/>
              <a:gd name="connsiteX3" fmla="*/ 0 w 2249584"/>
              <a:gd name="connsiteY3" fmla="*/ 2369788 h 2369788"/>
              <a:gd name="connsiteX4" fmla="*/ 1131984 w 2249584"/>
              <a:gd name="connsiteY4" fmla="*/ 966687 h 2369788"/>
              <a:gd name="connsiteX5" fmla="*/ 919259 w 2249584"/>
              <a:gd name="connsiteY5" fmla="*/ 941287 h 2369788"/>
              <a:gd name="connsiteX6" fmla="*/ 1123315 w 2249584"/>
              <a:gd name="connsiteY6" fmla="*/ 0 h 236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584" h="2369788">
                <a:moveTo>
                  <a:pt x="1123315" y="0"/>
                </a:moveTo>
                <a:cubicBezTo>
                  <a:pt x="1163035" y="70273"/>
                  <a:pt x="1444054" y="1308947"/>
                  <a:pt x="1604424" y="1963420"/>
                </a:cubicBezTo>
                <a:lnTo>
                  <a:pt x="2249584" y="2369788"/>
                </a:lnTo>
                <a:lnTo>
                  <a:pt x="0" y="2369788"/>
                </a:lnTo>
                <a:cubicBezTo>
                  <a:pt x="57150" y="2302625"/>
                  <a:pt x="961841" y="1195246"/>
                  <a:pt x="1131984" y="966687"/>
                </a:cubicBezTo>
                <a:cubicBezTo>
                  <a:pt x="1130677" y="947679"/>
                  <a:pt x="1076808" y="946297"/>
                  <a:pt x="919259" y="941287"/>
                </a:cubicBezTo>
                <a:lnTo>
                  <a:pt x="1123315" y="0"/>
                </a:lnTo>
                <a:close/>
              </a:path>
            </a:pathLst>
          </a:custGeom>
          <a:solidFill>
            <a:schemeClr val="accent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2" name="Прямокутник 150">
            <a:extLst>
              <a:ext uri="{FF2B5EF4-FFF2-40B4-BE49-F238E27FC236}">
                <a16:creationId xmlns:a16="http://schemas.microsoft.com/office/drawing/2014/main" id="{DDCBD1D5-66F9-433E-8F39-146A1B6AF51A}"/>
              </a:ext>
            </a:extLst>
          </p:cNvPr>
          <p:cNvSpPr/>
          <p:nvPr/>
        </p:nvSpPr>
        <p:spPr>
          <a:xfrm>
            <a:off x="8252474" y="6247870"/>
            <a:ext cx="1268242" cy="456143"/>
          </a:xfrm>
          <a:custGeom>
            <a:avLst/>
            <a:gdLst>
              <a:gd name="connsiteX0" fmla="*/ 0 w 1266883"/>
              <a:gd name="connsiteY0" fmla="*/ 0 h 452362"/>
              <a:gd name="connsiteX1" fmla="*/ 1266883 w 1266883"/>
              <a:gd name="connsiteY1" fmla="*/ 0 h 452362"/>
              <a:gd name="connsiteX2" fmla="*/ 1266883 w 1266883"/>
              <a:gd name="connsiteY2" fmla="*/ 452362 h 452362"/>
              <a:gd name="connsiteX3" fmla="*/ 0 w 1266883"/>
              <a:gd name="connsiteY3" fmla="*/ 452362 h 452362"/>
              <a:gd name="connsiteX4" fmla="*/ 0 w 1266883"/>
              <a:gd name="connsiteY4" fmla="*/ 0 h 452362"/>
              <a:gd name="connsiteX0" fmla="*/ 0 w 1266883"/>
              <a:gd name="connsiteY0" fmla="*/ 0 h 452362"/>
              <a:gd name="connsiteX1" fmla="*/ 1266883 w 1266883"/>
              <a:gd name="connsiteY1" fmla="*/ 0 h 452362"/>
              <a:gd name="connsiteX2" fmla="*/ 1255771 w 1266883"/>
              <a:gd name="connsiteY2" fmla="*/ 215824 h 452362"/>
              <a:gd name="connsiteX3" fmla="*/ 0 w 1266883"/>
              <a:gd name="connsiteY3" fmla="*/ 452362 h 452362"/>
              <a:gd name="connsiteX4" fmla="*/ 0 w 1266883"/>
              <a:gd name="connsiteY4" fmla="*/ 0 h 452362"/>
              <a:gd name="connsiteX0" fmla="*/ 0 w 1266883"/>
              <a:gd name="connsiteY0" fmla="*/ 0 h 454555"/>
              <a:gd name="connsiteX1" fmla="*/ 1266883 w 1266883"/>
              <a:gd name="connsiteY1" fmla="*/ 0 h 454555"/>
              <a:gd name="connsiteX2" fmla="*/ 1255771 w 1266883"/>
              <a:gd name="connsiteY2" fmla="*/ 215824 h 454555"/>
              <a:gd name="connsiteX3" fmla="*/ 1013993 w 1266883"/>
              <a:gd name="connsiteY3" fmla="*/ 454555 h 454555"/>
              <a:gd name="connsiteX4" fmla="*/ 0 w 1266883"/>
              <a:gd name="connsiteY4" fmla="*/ 452362 h 454555"/>
              <a:gd name="connsiteX5" fmla="*/ 0 w 1266883"/>
              <a:gd name="connsiteY5" fmla="*/ 0 h 454555"/>
              <a:gd name="connsiteX0" fmla="*/ 0 w 1266883"/>
              <a:gd name="connsiteY0" fmla="*/ 0 h 454555"/>
              <a:gd name="connsiteX1" fmla="*/ 1266883 w 1266883"/>
              <a:gd name="connsiteY1" fmla="*/ 0 h 454555"/>
              <a:gd name="connsiteX2" fmla="*/ 1255771 w 1266883"/>
              <a:gd name="connsiteY2" fmla="*/ 215824 h 454555"/>
              <a:gd name="connsiteX3" fmla="*/ 1013993 w 1266883"/>
              <a:gd name="connsiteY3" fmla="*/ 454555 h 454555"/>
              <a:gd name="connsiteX4" fmla="*/ 0 w 1266883"/>
              <a:gd name="connsiteY4" fmla="*/ 452362 h 454555"/>
              <a:gd name="connsiteX5" fmla="*/ 0 w 1266883"/>
              <a:gd name="connsiteY5" fmla="*/ 0 h 454555"/>
              <a:gd name="connsiteX0" fmla="*/ 0 w 1266883"/>
              <a:gd name="connsiteY0" fmla="*/ 0 h 454555"/>
              <a:gd name="connsiteX1" fmla="*/ 1266883 w 1266883"/>
              <a:gd name="connsiteY1" fmla="*/ 0 h 454555"/>
              <a:gd name="connsiteX2" fmla="*/ 1255771 w 1266883"/>
              <a:gd name="connsiteY2" fmla="*/ 215824 h 454555"/>
              <a:gd name="connsiteX3" fmla="*/ 1013993 w 1266883"/>
              <a:gd name="connsiteY3" fmla="*/ 454555 h 454555"/>
              <a:gd name="connsiteX4" fmla="*/ 0 w 1266883"/>
              <a:gd name="connsiteY4" fmla="*/ 452362 h 454555"/>
              <a:gd name="connsiteX5" fmla="*/ 0 w 1266883"/>
              <a:gd name="connsiteY5" fmla="*/ 0 h 454555"/>
              <a:gd name="connsiteX0" fmla="*/ 230188 w 1266883"/>
              <a:gd name="connsiteY0" fmla="*/ 0 h 456143"/>
              <a:gd name="connsiteX1" fmla="*/ 1266883 w 1266883"/>
              <a:gd name="connsiteY1" fmla="*/ 1588 h 456143"/>
              <a:gd name="connsiteX2" fmla="*/ 1255771 w 1266883"/>
              <a:gd name="connsiteY2" fmla="*/ 217412 h 456143"/>
              <a:gd name="connsiteX3" fmla="*/ 1013993 w 1266883"/>
              <a:gd name="connsiteY3" fmla="*/ 456143 h 456143"/>
              <a:gd name="connsiteX4" fmla="*/ 0 w 1266883"/>
              <a:gd name="connsiteY4" fmla="*/ 453950 h 456143"/>
              <a:gd name="connsiteX5" fmla="*/ 230188 w 1266883"/>
              <a:gd name="connsiteY5" fmla="*/ 0 h 456143"/>
              <a:gd name="connsiteX0" fmla="*/ 236554 w 1273249"/>
              <a:gd name="connsiteY0" fmla="*/ 0 h 456143"/>
              <a:gd name="connsiteX1" fmla="*/ 1273249 w 1273249"/>
              <a:gd name="connsiteY1" fmla="*/ 1588 h 456143"/>
              <a:gd name="connsiteX2" fmla="*/ 1262137 w 1273249"/>
              <a:gd name="connsiteY2" fmla="*/ 217412 h 456143"/>
              <a:gd name="connsiteX3" fmla="*/ 1020359 w 1273249"/>
              <a:gd name="connsiteY3" fmla="*/ 456143 h 456143"/>
              <a:gd name="connsiteX4" fmla="*/ 6366 w 1273249"/>
              <a:gd name="connsiteY4" fmla="*/ 453950 h 456143"/>
              <a:gd name="connsiteX5" fmla="*/ 12297 w 1273249"/>
              <a:gd name="connsiteY5" fmla="*/ 248180 h 456143"/>
              <a:gd name="connsiteX6" fmla="*/ 236554 w 1273249"/>
              <a:gd name="connsiteY6" fmla="*/ 0 h 456143"/>
              <a:gd name="connsiteX0" fmla="*/ 241412 w 1278107"/>
              <a:gd name="connsiteY0" fmla="*/ 0 h 456143"/>
              <a:gd name="connsiteX1" fmla="*/ 1278107 w 1278107"/>
              <a:gd name="connsiteY1" fmla="*/ 1588 h 456143"/>
              <a:gd name="connsiteX2" fmla="*/ 1266995 w 1278107"/>
              <a:gd name="connsiteY2" fmla="*/ 217412 h 456143"/>
              <a:gd name="connsiteX3" fmla="*/ 1025217 w 1278107"/>
              <a:gd name="connsiteY3" fmla="*/ 456143 h 456143"/>
              <a:gd name="connsiteX4" fmla="*/ 11224 w 1278107"/>
              <a:gd name="connsiteY4" fmla="*/ 453950 h 456143"/>
              <a:gd name="connsiteX5" fmla="*/ 17155 w 1278107"/>
              <a:gd name="connsiteY5" fmla="*/ 248180 h 456143"/>
              <a:gd name="connsiteX6" fmla="*/ 241412 w 1278107"/>
              <a:gd name="connsiteY6" fmla="*/ 0 h 456143"/>
              <a:gd name="connsiteX0" fmla="*/ 231547 w 1268242"/>
              <a:gd name="connsiteY0" fmla="*/ 0 h 456143"/>
              <a:gd name="connsiteX1" fmla="*/ 1268242 w 1268242"/>
              <a:gd name="connsiteY1" fmla="*/ 1588 h 456143"/>
              <a:gd name="connsiteX2" fmla="*/ 1257130 w 1268242"/>
              <a:gd name="connsiteY2" fmla="*/ 217412 h 456143"/>
              <a:gd name="connsiteX3" fmla="*/ 1015352 w 1268242"/>
              <a:gd name="connsiteY3" fmla="*/ 456143 h 456143"/>
              <a:gd name="connsiteX4" fmla="*/ 1359 w 1268242"/>
              <a:gd name="connsiteY4" fmla="*/ 453950 h 456143"/>
              <a:gd name="connsiteX5" fmla="*/ 7290 w 1268242"/>
              <a:gd name="connsiteY5" fmla="*/ 248180 h 456143"/>
              <a:gd name="connsiteX6" fmla="*/ 231547 w 1268242"/>
              <a:gd name="connsiteY6" fmla="*/ 0 h 4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242" h="456143">
                <a:moveTo>
                  <a:pt x="231547" y="0"/>
                </a:moveTo>
                <a:lnTo>
                  <a:pt x="1268242" y="1588"/>
                </a:lnTo>
                <a:lnTo>
                  <a:pt x="1257130" y="217412"/>
                </a:lnTo>
                <a:cubicBezTo>
                  <a:pt x="1191884" y="260476"/>
                  <a:pt x="1077423" y="422604"/>
                  <a:pt x="1015352" y="456143"/>
                </a:cubicBezTo>
                <a:lnTo>
                  <a:pt x="1359" y="453950"/>
                </a:lnTo>
                <a:cubicBezTo>
                  <a:pt x="11273" y="377423"/>
                  <a:pt x="-10562" y="307245"/>
                  <a:pt x="7290" y="248180"/>
                </a:cubicBezTo>
                <a:lnTo>
                  <a:pt x="231547" y="0"/>
                </a:lnTo>
                <a:close/>
              </a:path>
            </a:pathLst>
          </a:custGeom>
          <a:solidFill>
            <a:srgbClr val="7030A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3" name="Прямокутник 147">
            <a:extLst>
              <a:ext uri="{FF2B5EF4-FFF2-40B4-BE49-F238E27FC236}">
                <a16:creationId xmlns:a16="http://schemas.microsoft.com/office/drawing/2014/main" id="{0AC15D71-DA8D-4611-9E9D-31F6DF5A62FD}"/>
              </a:ext>
            </a:extLst>
          </p:cNvPr>
          <p:cNvSpPr/>
          <p:nvPr/>
        </p:nvSpPr>
        <p:spPr>
          <a:xfrm>
            <a:off x="9733819" y="4142486"/>
            <a:ext cx="2143855" cy="1825455"/>
          </a:xfrm>
          <a:custGeom>
            <a:avLst/>
            <a:gdLst>
              <a:gd name="connsiteX0" fmla="*/ 0 w 2143855"/>
              <a:gd name="connsiteY0" fmla="*/ 0 h 1829688"/>
              <a:gd name="connsiteX1" fmla="*/ 2143855 w 2143855"/>
              <a:gd name="connsiteY1" fmla="*/ 0 h 1829688"/>
              <a:gd name="connsiteX2" fmla="*/ 2143855 w 2143855"/>
              <a:gd name="connsiteY2" fmla="*/ 1829688 h 1829688"/>
              <a:gd name="connsiteX3" fmla="*/ 0 w 2143855"/>
              <a:gd name="connsiteY3" fmla="*/ 1829688 h 1829688"/>
              <a:gd name="connsiteX4" fmla="*/ 0 w 2143855"/>
              <a:gd name="connsiteY4" fmla="*/ 0 h 1829688"/>
              <a:gd name="connsiteX0" fmla="*/ 0 w 2143855"/>
              <a:gd name="connsiteY0" fmla="*/ 0 h 1829688"/>
              <a:gd name="connsiteX1" fmla="*/ 1267555 w 2143855"/>
              <a:gd name="connsiteY1" fmla="*/ 12700 h 1829688"/>
              <a:gd name="connsiteX2" fmla="*/ 2143855 w 2143855"/>
              <a:gd name="connsiteY2" fmla="*/ 1829688 h 1829688"/>
              <a:gd name="connsiteX3" fmla="*/ 0 w 2143855"/>
              <a:gd name="connsiteY3" fmla="*/ 1829688 h 1829688"/>
              <a:gd name="connsiteX4" fmla="*/ 0 w 2143855"/>
              <a:gd name="connsiteY4" fmla="*/ 0 h 1829688"/>
              <a:gd name="connsiteX0" fmla="*/ 732367 w 2143855"/>
              <a:gd name="connsiteY0" fmla="*/ 457200 h 1816988"/>
              <a:gd name="connsiteX1" fmla="*/ 1267555 w 2143855"/>
              <a:gd name="connsiteY1" fmla="*/ 0 h 1816988"/>
              <a:gd name="connsiteX2" fmla="*/ 2143855 w 2143855"/>
              <a:gd name="connsiteY2" fmla="*/ 1816988 h 1816988"/>
              <a:gd name="connsiteX3" fmla="*/ 0 w 2143855"/>
              <a:gd name="connsiteY3" fmla="*/ 1816988 h 1816988"/>
              <a:gd name="connsiteX4" fmla="*/ 732367 w 2143855"/>
              <a:gd name="connsiteY4" fmla="*/ 457200 h 1816988"/>
              <a:gd name="connsiteX0" fmla="*/ 732367 w 2143855"/>
              <a:gd name="connsiteY0" fmla="*/ 457200 h 1816988"/>
              <a:gd name="connsiteX1" fmla="*/ 1267555 w 2143855"/>
              <a:gd name="connsiteY1" fmla="*/ 0 h 1816988"/>
              <a:gd name="connsiteX2" fmla="*/ 2143855 w 2143855"/>
              <a:gd name="connsiteY2" fmla="*/ 1816988 h 1816988"/>
              <a:gd name="connsiteX3" fmla="*/ 0 w 2143855"/>
              <a:gd name="connsiteY3" fmla="*/ 1816988 h 1816988"/>
              <a:gd name="connsiteX4" fmla="*/ 732367 w 2143855"/>
              <a:gd name="connsiteY4" fmla="*/ 457200 h 1816988"/>
              <a:gd name="connsiteX0" fmla="*/ 732367 w 2143855"/>
              <a:gd name="connsiteY0" fmla="*/ 457200 h 1816988"/>
              <a:gd name="connsiteX1" fmla="*/ 1267555 w 2143855"/>
              <a:gd name="connsiteY1" fmla="*/ 0 h 1816988"/>
              <a:gd name="connsiteX2" fmla="*/ 2143855 w 2143855"/>
              <a:gd name="connsiteY2" fmla="*/ 1816988 h 1816988"/>
              <a:gd name="connsiteX3" fmla="*/ 0 w 2143855"/>
              <a:gd name="connsiteY3" fmla="*/ 1816988 h 1816988"/>
              <a:gd name="connsiteX4" fmla="*/ 732367 w 2143855"/>
              <a:gd name="connsiteY4" fmla="*/ 457200 h 1816988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732367 w 2143855"/>
              <a:gd name="connsiteY4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732367 w 2143855"/>
              <a:gd name="connsiteY4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732367 w 2143855"/>
              <a:gd name="connsiteY4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1425248 w 2143855"/>
              <a:gd name="connsiteY4" fmla="*/ 881313 h 1825455"/>
              <a:gd name="connsiteX5" fmla="*/ 732367 w 2143855"/>
              <a:gd name="connsiteY5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1425248 w 2143855"/>
              <a:gd name="connsiteY4" fmla="*/ 889780 h 1825455"/>
              <a:gd name="connsiteX5" fmla="*/ 732367 w 2143855"/>
              <a:gd name="connsiteY5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93474 w 2204962"/>
              <a:gd name="connsiteY0" fmla="*/ 465667 h 1825455"/>
              <a:gd name="connsiteX1" fmla="*/ 1311729 w 2204962"/>
              <a:gd name="connsiteY1" fmla="*/ 0 h 1825455"/>
              <a:gd name="connsiteX2" fmla="*/ 2204962 w 2204962"/>
              <a:gd name="connsiteY2" fmla="*/ 1825455 h 1825455"/>
              <a:gd name="connsiteX3" fmla="*/ 61107 w 2204962"/>
              <a:gd name="connsiteY3" fmla="*/ 1825455 h 1825455"/>
              <a:gd name="connsiteX4" fmla="*/ 499988 w 2204962"/>
              <a:gd name="connsiteY4" fmla="*/ 944813 h 1825455"/>
              <a:gd name="connsiteX5" fmla="*/ 1486355 w 2204962"/>
              <a:gd name="connsiteY5" fmla="*/ 889780 h 1825455"/>
              <a:gd name="connsiteX6" fmla="*/ 793474 w 2204962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8881 w 2143855"/>
              <a:gd name="connsiteY4" fmla="*/ 944813 h 1825455"/>
              <a:gd name="connsiteX5" fmla="*/ 1425248 w 2143855"/>
              <a:gd name="connsiteY5" fmla="*/ 889780 h 1825455"/>
              <a:gd name="connsiteX6" fmla="*/ 732367 w 2143855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8881 w 2143855"/>
              <a:gd name="connsiteY4" fmla="*/ 944813 h 1825455"/>
              <a:gd name="connsiteX5" fmla="*/ 1425248 w 2143855"/>
              <a:gd name="connsiteY5" fmla="*/ 889780 h 1825455"/>
              <a:gd name="connsiteX6" fmla="*/ 732367 w 2143855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7293 w 2143855"/>
              <a:gd name="connsiteY4" fmla="*/ 919413 h 1825455"/>
              <a:gd name="connsiteX5" fmla="*/ 1425248 w 2143855"/>
              <a:gd name="connsiteY5" fmla="*/ 889780 h 1825455"/>
              <a:gd name="connsiteX6" fmla="*/ 732367 w 2143855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7293 w 2143855"/>
              <a:gd name="connsiteY4" fmla="*/ 919413 h 1825455"/>
              <a:gd name="connsiteX5" fmla="*/ 1425248 w 2143855"/>
              <a:gd name="connsiteY5" fmla="*/ 889780 h 1825455"/>
              <a:gd name="connsiteX6" fmla="*/ 732367 w 2143855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7293 w 2143855"/>
              <a:gd name="connsiteY4" fmla="*/ 919413 h 1825455"/>
              <a:gd name="connsiteX5" fmla="*/ 1423131 w 2143855"/>
              <a:gd name="connsiteY5" fmla="*/ 902480 h 1825455"/>
              <a:gd name="connsiteX6" fmla="*/ 732367 w 2143855"/>
              <a:gd name="connsiteY6" fmla="*/ 465667 h 1825455"/>
              <a:gd name="connsiteX0" fmla="*/ 732367 w 2143855"/>
              <a:gd name="connsiteY0" fmla="*/ 46566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7293 w 2143855"/>
              <a:gd name="connsiteY4" fmla="*/ 919413 h 1825455"/>
              <a:gd name="connsiteX5" fmla="*/ 1431598 w 2143855"/>
              <a:gd name="connsiteY5" fmla="*/ 902480 h 1825455"/>
              <a:gd name="connsiteX6" fmla="*/ 732367 w 2143855"/>
              <a:gd name="connsiteY6" fmla="*/ 465667 h 1825455"/>
              <a:gd name="connsiteX0" fmla="*/ 738717 w 2143855"/>
              <a:gd name="connsiteY0" fmla="*/ 446617 h 1825455"/>
              <a:gd name="connsiteX1" fmla="*/ 1250622 w 2143855"/>
              <a:gd name="connsiteY1" fmla="*/ 0 h 1825455"/>
              <a:gd name="connsiteX2" fmla="*/ 2143855 w 2143855"/>
              <a:gd name="connsiteY2" fmla="*/ 1825455 h 1825455"/>
              <a:gd name="connsiteX3" fmla="*/ 0 w 2143855"/>
              <a:gd name="connsiteY3" fmla="*/ 1825455 h 1825455"/>
              <a:gd name="connsiteX4" fmla="*/ 437293 w 2143855"/>
              <a:gd name="connsiteY4" fmla="*/ 919413 h 1825455"/>
              <a:gd name="connsiteX5" fmla="*/ 1431598 w 2143855"/>
              <a:gd name="connsiteY5" fmla="*/ 902480 h 1825455"/>
              <a:gd name="connsiteX6" fmla="*/ 738717 w 2143855"/>
              <a:gd name="connsiteY6" fmla="*/ 446617 h 182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855" h="1825455">
                <a:moveTo>
                  <a:pt x="738717" y="446617"/>
                </a:moveTo>
                <a:cubicBezTo>
                  <a:pt x="917113" y="294217"/>
                  <a:pt x="1076460" y="165099"/>
                  <a:pt x="1250622" y="0"/>
                </a:cubicBezTo>
                <a:lnTo>
                  <a:pt x="2143855" y="1825455"/>
                </a:lnTo>
                <a:lnTo>
                  <a:pt x="0" y="1825455"/>
                </a:lnTo>
                <a:cubicBezTo>
                  <a:pt x="86254" y="1661042"/>
                  <a:pt x="314052" y="1134626"/>
                  <a:pt x="437293" y="919413"/>
                </a:cubicBezTo>
                <a:cubicBezTo>
                  <a:pt x="644142" y="873533"/>
                  <a:pt x="1262034" y="960465"/>
                  <a:pt x="1431598" y="902480"/>
                </a:cubicBezTo>
                <a:lnTo>
                  <a:pt x="738717" y="446617"/>
                </a:lnTo>
                <a:close/>
              </a:path>
            </a:pathLst>
          </a:custGeom>
          <a:solidFill>
            <a:schemeClr val="accent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4" name="Пряма сполучна лінія 133">
            <a:extLst>
              <a:ext uri="{FF2B5EF4-FFF2-40B4-BE49-F238E27FC236}">
                <a16:creationId xmlns:a16="http://schemas.microsoft.com/office/drawing/2014/main" id="{F7F4A7BA-4EA0-45CF-9D19-007F6F3F8CC7}"/>
              </a:ext>
            </a:extLst>
          </p:cNvPr>
          <p:cNvCxnSpPr>
            <a:cxnSpLocks/>
          </p:cNvCxnSpPr>
          <p:nvPr/>
        </p:nvCxnSpPr>
        <p:spPr>
          <a:xfrm flipH="1">
            <a:off x="6608233" y="1814375"/>
            <a:ext cx="214783" cy="973885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сполучна лінія 134">
            <a:extLst>
              <a:ext uri="{FF2B5EF4-FFF2-40B4-BE49-F238E27FC236}">
                <a16:creationId xmlns:a16="http://schemas.microsoft.com/office/drawing/2014/main" id="{672690E8-ED95-482F-873A-048D8C0F3C14}"/>
              </a:ext>
            </a:extLst>
          </p:cNvPr>
          <p:cNvCxnSpPr>
            <a:cxnSpLocks/>
          </p:cNvCxnSpPr>
          <p:nvPr/>
        </p:nvCxnSpPr>
        <p:spPr>
          <a:xfrm>
            <a:off x="6823016" y="1814375"/>
            <a:ext cx="473134" cy="1995014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135">
            <a:extLst>
              <a:ext uri="{FF2B5EF4-FFF2-40B4-BE49-F238E27FC236}">
                <a16:creationId xmlns:a16="http://schemas.microsoft.com/office/drawing/2014/main" id="{DBD4CF51-CF5F-4440-B37B-C7BEC24DF2A0}"/>
              </a:ext>
            </a:extLst>
          </p:cNvPr>
          <p:cNvCxnSpPr>
            <a:cxnSpLocks/>
          </p:cNvCxnSpPr>
          <p:nvPr/>
        </p:nvCxnSpPr>
        <p:spPr>
          <a:xfrm>
            <a:off x="7296150" y="3809389"/>
            <a:ext cx="647700" cy="400412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>
            <a:extLst>
              <a:ext uri="{FF2B5EF4-FFF2-40B4-BE49-F238E27FC236}">
                <a16:creationId xmlns:a16="http://schemas.microsoft.com/office/drawing/2014/main" id="{21A7423E-A3F1-4AD4-B195-6348E1F55ABE}"/>
              </a:ext>
            </a:extLst>
          </p:cNvPr>
          <p:cNvCxnSpPr>
            <a:cxnSpLocks/>
          </p:cNvCxnSpPr>
          <p:nvPr/>
        </p:nvCxnSpPr>
        <p:spPr>
          <a:xfrm>
            <a:off x="5700183" y="4209801"/>
            <a:ext cx="2243667" cy="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 сполучна лінія 137">
            <a:extLst>
              <a:ext uri="{FF2B5EF4-FFF2-40B4-BE49-F238E27FC236}">
                <a16:creationId xmlns:a16="http://schemas.microsoft.com/office/drawing/2014/main" id="{7621CBB7-2126-4D84-A64E-BF0925B5BAD2}"/>
              </a:ext>
            </a:extLst>
          </p:cNvPr>
          <p:cNvCxnSpPr>
            <a:cxnSpLocks/>
          </p:cNvCxnSpPr>
          <p:nvPr/>
        </p:nvCxnSpPr>
        <p:spPr>
          <a:xfrm flipV="1">
            <a:off x="5700183" y="2788260"/>
            <a:ext cx="1147503" cy="1421542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id="{1DCA139C-ECB3-4CAA-809B-9962C1A90A33}"/>
              </a:ext>
            </a:extLst>
          </p:cNvPr>
          <p:cNvCxnSpPr>
            <a:cxnSpLocks/>
          </p:cNvCxnSpPr>
          <p:nvPr/>
        </p:nvCxnSpPr>
        <p:spPr>
          <a:xfrm>
            <a:off x="6608233" y="2788260"/>
            <a:ext cx="239453" cy="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 сполучна лінія 139">
            <a:extLst>
              <a:ext uri="{FF2B5EF4-FFF2-40B4-BE49-F238E27FC236}">
                <a16:creationId xmlns:a16="http://schemas.microsoft.com/office/drawing/2014/main" id="{FF04DFC1-0DFB-4001-8A77-05B1552CDD08}"/>
              </a:ext>
            </a:extLst>
          </p:cNvPr>
          <p:cNvCxnSpPr>
            <a:cxnSpLocks/>
          </p:cNvCxnSpPr>
          <p:nvPr/>
        </p:nvCxnSpPr>
        <p:spPr>
          <a:xfrm>
            <a:off x="8270817" y="2122787"/>
            <a:ext cx="339783" cy="1722076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 сполучна лінія 140">
            <a:extLst>
              <a:ext uri="{FF2B5EF4-FFF2-40B4-BE49-F238E27FC236}">
                <a16:creationId xmlns:a16="http://schemas.microsoft.com/office/drawing/2014/main" id="{2562C6DE-1A45-411F-9DFB-7C3A9A92ACD7}"/>
              </a:ext>
            </a:extLst>
          </p:cNvPr>
          <p:cNvCxnSpPr>
            <a:cxnSpLocks/>
          </p:cNvCxnSpPr>
          <p:nvPr/>
        </p:nvCxnSpPr>
        <p:spPr>
          <a:xfrm>
            <a:off x="8270817" y="2112841"/>
            <a:ext cx="589021" cy="496889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 сполучна лінія 141">
            <a:extLst>
              <a:ext uri="{FF2B5EF4-FFF2-40B4-BE49-F238E27FC236}">
                <a16:creationId xmlns:a16="http://schemas.microsoft.com/office/drawing/2014/main" id="{DC3264CB-DE18-48C5-9F39-78AA5E450836}"/>
              </a:ext>
            </a:extLst>
          </p:cNvPr>
          <p:cNvCxnSpPr>
            <a:cxnSpLocks/>
          </p:cNvCxnSpPr>
          <p:nvPr/>
        </p:nvCxnSpPr>
        <p:spPr>
          <a:xfrm flipH="1">
            <a:off x="8595783" y="2609730"/>
            <a:ext cx="264055" cy="601253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 сполучна лінія 142">
            <a:extLst>
              <a:ext uri="{FF2B5EF4-FFF2-40B4-BE49-F238E27FC236}">
                <a16:creationId xmlns:a16="http://schemas.microsoft.com/office/drawing/2014/main" id="{967A65F3-5CA6-496B-8189-64A303764A83}"/>
              </a:ext>
            </a:extLst>
          </p:cNvPr>
          <p:cNvCxnSpPr>
            <a:cxnSpLocks/>
          </p:cNvCxnSpPr>
          <p:nvPr/>
        </p:nvCxnSpPr>
        <p:spPr>
          <a:xfrm flipH="1" flipV="1">
            <a:off x="8595784" y="3210983"/>
            <a:ext cx="941916" cy="9946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 сполучна лінія 143">
            <a:extLst>
              <a:ext uri="{FF2B5EF4-FFF2-40B4-BE49-F238E27FC236}">
                <a16:creationId xmlns:a16="http://schemas.microsoft.com/office/drawing/2014/main" id="{EE3A45A6-D61D-4E0C-A8DA-ED648A1C3DBA}"/>
              </a:ext>
            </a:extLst>
          </p:cNvPr>
          <p:cNvCxnSpPr>
            <a:cxnSpLocks/>
          </p:cNvCxnSpPr>
          <p:nvPr/>
        </p:nvCxnSpPr>
        <p:spPr>
          <a:xfrm flipH="1">
            <a:off x="8935567" y="3220929"/>
            <a:ext cx="602134" cy="641183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 сполучна лінія 144">
            <a:extLst>
              <a:ext uri="{FF2B5EF4-FFF2-40B4-BE49-F238E27FC236}">
                <a16:creationId xmlns:a16="http://schemas.microsoft.com/office/drawing/2014/main" id="{8F33B079-5D33-45BF-A1F2-E79892FF59B1}"/>
              </a:ext>
            </a:extLst>
          </p:cNvPr>
          <p:cNvCxnSpPr>
            <a:cxnSpLocks/>
          </p:cNvCxnSpPr>
          <p:nvPr/>
        </p:nvCxnSpPr>
        <p:spPr>
          <a:xfrm flipH="1" flipV="1">
            <a:off x="8610601" y="3854809"/>
            <a:ext cx="324966" cy="7303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 сполучна лінія 145">
            <a:extLst>
              <a:ext uri="{FF2B5EF4-FFF2-40B4-BE49-F238E27FC236}">
                <a16:creationId xmlns:a16="http://schemas.microsoft.com/office/drawing/2014/main" id="{481B9EDF-46F4-4DA5-9394-5C0538C76588}"/>
              </a:ext>
            </a:extLst>
          </p:cNvPr>
          <p:cNvCxnSpPr>
            <a:cxnSpLocks/>
          </p:cNvCxnSpPr>
          <p:nvPr/>
        </p:nvCxnSpPr>
        <p:spPr>
          <a:xfrm flipH="1">
            <a:off x="10467975" y="2019534"/>
            <a:ext cx="516064" cy="468075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 сполучна лінія 146">
            <a:extLst>
              <a:ext uri="{FF2B5EF4-FFF2-40B4-BE49-F238E27FC236}">
                <a16:creationId xmlns:a16="http://schemas.microsoft.com/office/drawing/2014/main" id="{393ADB89-99E0-4282-9EC8-AD1A4170E971}"/>
              </a:ext>
            </a:extLst>
          </p:cNvPr>
          <p:cNvCxnSpPr>
            <a:cxnSpLocks/>
          </p:cNvCxnSpPr>
          <p:nvPr/>
        </p:nvCxnSpPr>
        <p:spPr>
          <a:xfrm flipH="1" flipV="1">
            <a:off x="10467976" y="2488650"/>
            <a:ext cx="702414" cy="428332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 сполучна лінія 147">
            <a:extLst>
              <a:ext uri="{FF2B5EF4-FFF2-40B4-BE49-F238E27FC236}">
                <a16:creationId xmlns:a16="http://schemas.microsoft.com/office/drawing/2014/main" id="{0E225235-A1B3-43CA-B3B5-5DEAF4AAB376}"/>
              </a:ext>
            </a:extLst>
          </p:cNvPr>
          <p:cNvCxnSpPr>
            <a:cxnSpLocks/>
          </p:cNvCxnSpPr>
          <p:nvPr/>
        </p:nvCxnSpPr>
        <p:spPr>
          <a:xfrm>
            <a:off x="10984039" y="2019534"/>
            <a:ext cx="893636" cy="1825329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 сполучна лінія 148">
            <a:extLst>
              <a:ext uri="{FF2B5EF4-FFF2-40B4-BE49-F238E27FC236}">
                <a16:creationId xmlns:a16="http://schemas.microsoft.com/office/drawing/2014/main" id="{019B78C9-8013-46A3-97EC-04C926EB1E6E}"/>
              </a:ext>
            </a:extLst>
          </p:cNvPr>
          <p:cNvCxnSpPr>
            <a:cxnSpLocks/>
          </p:cNvCxnSpPr>
          <p:nvPr/>
        </p:nvCxnSpPr>
        <p:spPr>
          <a:xfrm flipH="1">
            <a:off x="10172700" y="2924590"/>
            <a:ext cx="997690" cy="1512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 сполучна лінія 149">
            <a:extLst>
              <a:ext uri="{FF2B5EF4-FFF2-40B4-BE49-F238E27FC236}">
                <a16:creationId xmlns:a16="http://schemas.microsoft.com/office/drawing/2014/main" id="{77329CF2-F40B-432E-8FC6-867D7ECD0409}"/>
              </a:ext>
            </a:extLst>
          </p:cNvPr>
          <p:cNvCxnSpPr>
            <a:cxnSpLocks/>
          </p:cNvCxnSpPr>
          <p:nvPr/>
        </p:nvCxnSpPr>
        <p:spPr>
          <a:xfrm flipV="1">
            <a:off x="9737725" y="2946516"/>
            <a:ext cx="434975" cy="898347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 сполучна лінія 150">
            <a:extLst>
              <a:ext uri="{FF2B5EF4-FFF2-40B4-BE49-F238E27FC236}">
                <a16:creationId xmlns:a16="http://schemas.microsoft.com/office/drawing/2014/main" id="{1CDA16C0-5E0D-4E54-A4E0-D0C3D071C7D2}"/>
              </a:ext>
            </a:extLst>
          </p:cNvPr>
          <p:cNvCxnSpPr>
            <a:cxnSpLocks/>
          </p:cNvCxnSpPr>
          <p:nvPr/>
        </p:nvCxnSpPr>
        <p:spPr>
          <a:xfrm>
            <a:off x="9733820" y="3848464"/>
            <a:ext cx="2143855" cy="3205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 сполучна лінія 151">
            <a:extLst>
              <a:ext uri="{FF2B5EF4-FFF2-40B4-BE49-F238E27FC236}">
                <a16:creationId xmlns:a16="http://schemas.microsoft.com/office/drawing/2014/main" id="{24440EB8-4B72-4F97-887A-11F188E486B1}"/>
              </a:ext>
            </a:extLst>
          </p:cNvPr>
          <p:cNvCxnSpPr>
            <a:cxnSpLocks/>
          </p:cNvCxnSpPr>
          <p:nvPr/>
        </p:nvCxnSpPr>
        <p:spPr>
          <a:xfrm flipH="1">
            <a:off x="6608233" y="4286385"/>
            <a:ext cx="211660" cy="990465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сполучна лінія 152">
            <a:extLst>
              <a:ext uri="{FF2B5EF4-FFF2-40B4-BE49-F238E27FC236}">
                <a16:creationId xmlns:a16="http://schemas.microsoft.com/office/drawing/2014/main" id="{BDCDE061-6A2F-4C72-AE0F-0616AA6DCB1D}"/>
              </a:ext>
            </a:extLst>
          </p:cNvPr>
          <p:cNvCxnSpPr>
            <a:cxnSpLocks/>
          </p:cNvCxnSpPr>
          <p:nvPr/>
        </p:nvCxnSpPr>
        <p:spPr>
          <a:xfrm>
            <a:off x="6819453" y="4295497"/>
            <a:ext cx="476697" cy="199947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153">
            <a:extLst>
              <a:ext uri="{FF2B5EF4-FFF2-40B4-BE49-F238E27FC236}">
                <a16:creationId xmlns:a16="http://schemas.microsoft.com/office/drawing/2014/main" id="{10F90F18-437E-4738-87FC-FD3C4C020AEB}"/>
              </a:ext>
            </a:extLst>
          </p:cNvPr>
          <p:cNvCxnSpPr>
            <a:cxnSpLocks/>
          </p:cNvCxnSpPr>
          <p:nvPr/>
        </p:nvCxnSpPr>
        <p:spPr>
          <a:xfrm>
            <a:off x="7296150" y="6294967"/>
            <a:ext cx="647700" cy="406857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 сполучна лінія 154">
            <a:extLst>
              <a:ext uri="{FF2B5EF4-FFF2-40B4-BE49-F238E27FC236}">
                <a16:creationId xmlns:a16="http://schemas.microsoft.com/office/drawing/2014/main" id="{91C4D57D-55E0-4585-8D3C-7D27DE27BE5A}"/>
              </a:ext>
            </a:extLst>
          </p:cNvPr>
          <p:cNvCxnSpPr>
            <a:cxnSpLocks/>
          </p:cNvCxnSpPr>
          <p:nvPr/>
        </p:nvCxnSpPr>
        <p:spPr>
          <a:xfrm>
            <a:off x="5700183" y="6701824"/>
            <a:ext cx="2243667" cy="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 сполучна лінія 155">
            <a:extLst>
              <a:ext uri="{FF2B5EF4-FFF2-40B4-BE49-F238E27FC236}">
                <a16:creationId xmlns:a16="http://schemas.microsoft.com/office/drawing/2014/main" id="{7286781A-CF67-4267-B2FD-37442107C36E}"/>
              </a:ext>
            </a:extLst>
          </p:cNvPr>
          <p:cNvCxnSpPr>
            <a:cxnSpLocks/>
          </p:cNvCxnSpPr>
          <p:nvPr/>
        </p:nvCxnSpPr>
        <p:spPr>
          <a:xfrm flipV="1">
            <a:off x="5700183" y="5283220"/>
            <a:ext cx="1134228" cy="1418604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id="{3B4C2FC0-7640-41FF-AD49-21440CD8D853}"/>
              </a:ext>
            </a:extLst>
          </p:cNvPr>
          <p:cNvCxnSpPr>
            <a:cxnSpLocks/>
          </p:cNvCxnSpPr>
          <p:nvPr/>
        </p:nvCxnSpPr>
        <p:spPr>
          <a:xfrm>
            <a:off x="6608233" y="5280798"/>
            <a:ext cx="211220" cy="2422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 сполучна лінія 157">
            <a:extLst>
              <a:ext uri="{FF2B5EF4-FFF2-40B4-BE49-F238E27FC236}">
                <a16:creationId xmlns:a16="http://schemas.microsoft.com/office/drawing/2014/main" id="{1298DF98-FEB3-46AF-A4F3-1CAF4154F5D8}"/>
              </a:ext>
            </a:extLst>
          </p:cNvPr>
          <p:cNvCxnSpPr>
            <a:cxnSpLocks/>
          </p:cNvCxnSpPr>
          <p:nvPr/>
        </p:nvCxnSpPr>
        <p:spPr>
          <a:xfrm>
            <a:off x="8277295" y="4235109"/>
            <a:ext cx="318488" cy="1725424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id="{F1A6054B-9A79-47A1-BAA8-BD8A39121BD5}"/>
              </a:ext>
            </a:extLst>
          </p:cNvPr>
          <p:cNvCxnSpPr>
            <a:cxnSpLocks/>
          </p:cNvCxnSpPr>
          <p:nvPr/>
        </p:nvCxnSpPr>
        <p:spPr>
          <a:xfrm>
            <a:off x="8281000" y="4228579"/>
            <a:ext cx="578838" cy="495821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 сполучна лінія 159">
            <a:extLst>
              <a:ext uri="{FF2B5EF4-FFF2-40B4-BE49-F238E27FC236}">
                <a16:creationId xmlns:a16="http://schemas.microsoft.com/office/drawing/2014/main" id="{503B44DE-A8C3-4002-902E-4005FC5BDC8B}"/>
              </a:ext>
            </a:extLst>
          </p:cNvPr>
          <p:cNvCxnSpPr>
            <a:cxnSpLocks/>
          </p:cNvCxnSpPr>
          <p:nvPr/>
        </p:nvCxnSpPr>
        <p:spPr>
          <a:xfrm flipV="1">
            <a:off x="8590236" y="4724401"/>
            <a:ext cx="263307" cy="618066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 сполучна лінія 160">
            <a:extLst>
              <a:ext uri="{FF2B5EF4-FFF2-40B4-BE49-F238E27FC236}">
                <a16:creationId xmlns:a16="http://schemas.microsoft.com/office/drawing/2014/main" id="{11B6E5AA-EA44-4F17-ACDA-97ABEEAD9DB4}"/>
              </a:ext>
            </a:extLst>
          </p:cNvPr>
          <p:cNvCxnSpPr>
            <a:cxnSpLocks/>
          </p:cNvCxnSpPr>
          <p:nvPr/>
        </p:nvCxnSpPr>
        <p:spPr>
          <a:xfrm>
            <a:off x="8597909" y="5342467"/>
            <a:ext cx="939791" cy="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161">
            <a:extLst>
              <a:ext uri="{FF2B5EF4-FFF2-40B4-BE49-F238E27FC236}">
                <a16:creationId xmlns:a16="http://schemas.microsoft.com/office/drawing/2014/main" id="{EBD8D9C8-18A2-4DAA-8835-FE0793593EAF}"/>
              </a:ext>
            </a:extLst>
          </p:cNvPr>
          <p:cNvCxnSpPr>
            <a:cxnSpLocks/>
          </p:cNvCxnSpPr>
          <p:nvPr/>
        </p:nvCxnSpPr>
        <p:spPr>
          <a:xfrm flipV="1">
            <a:off x="8935567" y="5342467"/>
            <a:ext cx="602133" cy="618066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 сполучна лінія 162">
            <a:extLst>
              <a:ext uri="{FF2B5EF4-FFF2-40B4-BE49-F238E27FC236}">
                <a16:creationId xmlns:a16="http://schemas.microsoft.com/office/drawing/2014/main" id="{E8B5168A-AD39-48DF-BAA8-DFCF5E471D93}"/>
              </a:ext>
            </a:extLst>
          </p:cNvPr>
          <p:cNvCxnSpPr>
            <a:cxnSpLocks/>
          </p:cNvCxnSpPr>
          <p:nvPr/>
        </p:nvCxnSpPr>
        <p:spPr>
          <a:xfrm>
            <a:off x="8597909" y="5960533"/>
            <a:ext cx="337658" cy="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 сполучна лінія 163">
            <a:extLst>
              <a:ext uri="{FF2B5EF4-FFF2-40B4-BE49-F238E27FC236}">
                <a16:creationId xmlns:a16="http://schemas.microsoft.com/office/drawing/2014/main" id="{BD2C2CEE-F635-438A-A173-2EAF22C88C87}"/>
              </a:ext>
            </a:extLst>
          </p:cNvPr>
          <p:cNvCxnSpPr>
            <a:cxnSpLocks/>
          </p:cNvCxnSpPr>
          <p:nvPr/>
        </p:nvCxnSpPr>
        <p:spPr>
          <a:xfrm flipV="1">
            <a:off x="10474549" y="4137712"/>
            <a:ext cx="509490" cy="455455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 сполучна лінія 164">
            <a:extLst>
              <a:ext uri="{FF2B5EF4-FFF2-40B4-BE49-F238E27FC236}">
                <a16:creationId xmlns:a16="http://schemas.microsoft.com/office/drawing/2014/main" id="{5AFDDCD5-62BE-4D8E-8D8D-B7104D37DCC8}"/>
              </a:ext>
            </a:extLst>
          </p:cNvPr>
          <p:cNvCxnSpPr>
            <a:cxnSpLocks/>
          </p:cNvCxnSpPr>
          <p:nvPr/>
        </p:nvCxnSpPr>
        <p:spPr>
          <a:xfrm flipH="1" flipV="1">
            <a:off x="10984041" y="4137714"/>
            <a:ext cx="893634" cy="1822819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 сполучна лінія 165">
            <a:extLst>
              <a:ext uri="{FF2B5EF4-FFF2-40B4-BE49-F238E27FC236}">
                <a16:creationId xmlns:a16="http://schemas.microsoft.com/office/drawing/2014/main" id="{3A97477E-D7DF-4465-AB0A-16D81353EA68}"/>
              </a:ext>
            </a:extLst>
          </p:cNvPr>
          <p:cNvCxnSpPr>
            <a:cxnSpLocks/>
          </p:cNvCxnSpPr>
          <p:nvPr/>
        </p:nvCxnSpPr>
        <p:spPr>
          <a:xfrm>
            <a:off x="10474549" y="4593167"/>
            <a:ext cx="720263" cy="464547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 сполучна лінія 166">
            <a:extLst>
              <a:ext uri="{FF2B5EF4-FFF2-40B4-BE49-F238E27FC236}">
                <a16:creationId xmlns:a16="http://schemas.microsoft.com/office/drawing/2014/main" id="{48D9A4FE-7A83-41CD-99DA-624D625A5B44}"/>
              </a:ext>
            </a:extLst>
          </p:cNvPr>
          <p:cNvCxnSpPr>
            <a:cxnSpLocks/>
          </p:cNvCxnSpPr>
          <p:nvPr/>
        </p:nvCxnSpPr>
        <p:spPr>
          <a:xfrm>
            <a:off x="10172700" y="5058931"/>
            <a:ext cx="1020404" cy="1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 сполучна лінія 167">
            <a:extLst>
              <a:ext uri="{FF2B5EF4-FFF2-40B4-BE49-F238E27FC236}">
                <a16:creationId xmlns:a16="http://schemas.microsoft.com/office/drawing/2014/main" id="{60DC8B4C-C27D-4706-BDCA-4342C7AF13AC}"/>
              </a:ext>
            </a:extLst>
          </p:cNvPr>
          <p:cNvCxnSpPr>
            <a:cxnSpLocks/>
          </p:cNvCxnSpPr>
          <p:nvPr/>
        </p:nvCxnSpPr>
        <p:spPr>
          <a:xfrm flipH="1">
            <a:off x="9733820" y="5063135"/>
            <a:ext cx="437173" cy="897398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 сполучна лінія 168">
            <a:extLst>
              <a:ext uri="{FF2B5EF4-FFF2-40B4-BE49-F238E27FC236}">
                <a16:creationId xmlns:a16="http://schemas.microsoft.com/office/drawing/2014/main" id="{90694456-2FF4-4C0B-9BD8-997D574F9CF2}"/>
              </a:ext>
            </a:extLst>
          </p:cNvPr>
          <p:cNvCxnSpPr>
            <a:cxnSpLocks/>
          </p:cNvCxnSpPr>
          <p:nvPr/>
        </p:nvCxnSpPr>
        <p:spPr>
          <a:xfrm flipH="1">
            <a:off x="9733820" y="5967941"/>
            <a:ext cx="2143855" cy="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 сполучна лінія 169">
            <a:extLst>
              <a:ext uri="{FF2B5EF4-FFF2-40B4-BE49-F238E27FC236}">
                <a16:creationId xmlns:a16="http://schemas.microsoft.com/office/drawing/2014/main" id="{C7E3A398-C23A-4980-8ED5-1481B909A106}"/>
              </a:ext>
            </a:extLst>
          </p:cNvPr>
          <p:cNvCxnSpPr>
            <a:cxnSpLocks/>
          </p:cNvCxnSpPr>
          <p:nvPr/>
        </p:nvCxnSpPr>
        <p:spPr>
          <a:xfrm>
            <a:off x="8492282" y="6249458"/>
            <a:ext cx="1020018" cy="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 сполучна лінія 170">
            <a:extLst>
              <a:ext uri="{FF2B5EF4-FFF2-40B4-BE49-F238E27FC236}">
                <a16:creationId xmlns:a16="http://schemas.microsoft.com/office/drawing/2014/main" id="{DF45EE15-66D8-4ED9-AF6F-D9CC0C1967F5}"/>
              </a:ext>
            </a:extLst>
          </p:cNvPr>
          <p:cNvCxnSpPr>
            <a:cxnSpLocks/>
          </p:cNvCxnSpPr>
          <p:nvPr/>
        </p:nvCxnSpPr>
        <p:spPr>
          <a:xfrm>
            <a:off x="8256729" y="6701824"/>
            <a:ext cx="1020018" cy="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 сполучна лінія 171">
            <a:extLst>
              <a:ext uri="{FF2B5EF4-FFF2-40B4-BE49-F238E27FC236}">
                <a16:creationId xmlns:a16="http://schemas.microsoft.com/office/drawing/2014/main" id="{5A42BF08-10C5-410F-9CAF-9468F11E4823}"/>
              </a:ext>
            </a:extLst>
          </p:cNvPr>
          <p:cNvCxnSpPr>
            <a:cxnSpLocks/>
          </p:cNvCxnSpPr>
          <p:nvPr/>
        </p:nvCxnSpPr>
        <p:spPr>
          <a:xfrm flipH="1" flipV="1">
            <a:off x="8256729" y="6498395"/>
            <a:ext cx="1309" cy="20343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 сполучна лінія 172">
            <a:extLst>
              <a:ext uri="{FF2B5EF4-FFF2-40B4-BE49-F238E27FC236}">
                <a16:creationId xmlns:a16="http://schemas.microsoft.com/office/drawing/2014/main" id="{E5AC2B55-CD6D-4D84-A77B-3D23624C982E}"/>
              </a:ext>
            </a:extLst>
          </p:cNvPr>
          <p:cNvCxnSpPr>
            <a:cxnSpLocks/>
          </p:cNvCxnSpPr>
          <p:nvPr/>
        </p:nvCxnSpPr>
        <p:spPr>
          <a:xfrm flipH="1" flipV="1">
            <a:off x="9510991" y="6249457"/>
            <a:ext cx="1309" cy="20343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 сполучна лінія 173">
            <a:extLst>
              <a:ext uri="{FF2B5EF4-FFF2-40B4-BE49-F238E27FC236}">
                <a16:creationId xmlns:a16="http://schemas.microsoft.com/office/drawing/2014/main" id="{4172BEF8-CF83-4145-AA98-A3C24811136C}"/>
              </a:ext>
            </a:extLst>
          </p:cNvPr>
          <p:cNvCxnSpPr>
            <a:cxnSpLocks/>
          </p:cNvCxnSpPr>
          <p:nvPr/>
        </p:nvCxnSpPr>
        <p:spPr>
          <a:xfrm flipH="1">
            <a:off x="8256729" y="6249457"/>
            <a:ext cx="231008" cy="248938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 сполучна лінія 174">
            <a:extLst>
              <a:ext uri="{FF2B5EF4-FFF2-40B4-BE49-F238E27FC236}">
                <a16:creationId xmlns:a16="http://schemas.microsoft.com/office/drawing/2014/main" id="{857FB696-C098-4E2B-92A6-F07C8A83BE44}"/>
              </a:ext>
            </a:extLst>
          </p:cNvPr>
          <p:cNvCxnSpPr>
            <a:cxnSpLocks/>
          </p:cNvCxnSpPr>
          <p:nvPr/>
        </p:nvCxnSpPr>
        <p:spPr>
          <a:xfrm flipH="1">
            <a:off x="9279983" y="6452886"/>
            <a:ext cx="231008" cy="248938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кутник: округлені кути 175">
            <a:extLst>
              <a:ext uri="{FF2B5EF4-FFF2-40B4-BE49-F238E27FC236}">
                <a16:creationId xmlns:a16="http://schemas.microsoft.com/office/drawing/2014/main" id="{C6EAFB98-133C-4C0B-9339-431ED9C41AA4}"/>
              </a:ext>
            </a:extLst>
          </p:cNvPr>
          <p:cNvSpPr/>
          <p:nvPr/>
        </p:nvSpPr>
        <p:spPr>
          <a:xfrm>
            <a:off x="2777635" y="4562955"/>
            <a:ext cx="2011465" cy="455269"/>
          </a:xfrm>
          <a:prstGeom prst="roundRect">
            <a:avLst/>
          </a:prstGeom>
          <a:solidFill>
            <a:srgbClr val="767171"/>
          </a:solidFill>
          <a:ln w="57150" cap="flat" cmpd="sng" algn="ctr">
            <a:solidFill>
              <a:srgbClr val="76717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граней</a:t>
            </a:r>
          </a:p>
        </p:txBody>
      </p:sp>
      <p:sp>
        <p:nvSpPr>
          <p:cNvPr id="177" name="Прямокутник: округлені кути 176">
            <a:extLst>
              <a:ext uri="{FF2B5EF4-FFF2-40B4-BE49-F238E27FC236}">
                <a16:creationId xmlns:a16="http://schemas.microsoft.com/office/drawing/2014/main" id="{BCBB75B1-DE9C-45D7-9799-0997836A3AFE}"/>
              </a:ext>
            </a:extLst>
          </p:cNvPr>
          <p:cNvSpPr/>
          <p:nvPr/>
        </p:nvSpPr>
        <p:spPr>
          <a:xfrm>
            <a:off x="2768143" y="5356499"/>
            <a:ext cx="2023575" cy="449997"/>
          </a:xfrm>
          <a:prstGeom prst="roundRect">
            <a:avLst/>
          </a:prstGeom>
          <a:solidFill>
            <a:srgbClr val="767171"/>
          </a:solidFill>
          <a:ln w="57150" cap="flat" cmpd="sng" algn="ctr">
            <a:solidFill>
              <a:srgbClr val="76717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вершин</a:t>
            </a:r>
          </a:p>
        </p:txBody>
      </p:sp>
      <p:sp>
        <p:nvSpPr>
          <p:cNvPr id="178" name="Прямокутник: округлені кути 177">
            <a:extLst>
              <a:ext uri="{FF2B5EF4-FFF2-40B4-BE49-F238E27FC236}">
                <a16:creationId xmlns:a16="http://schemas.microsoft.com/office/drawing/2014/main" id="{0EDC25C6-50C5-4136-87F9-88C73EE471BF}"/>
              </a:ext>
            </a:extLst>
          </p:cNvPr>
          <p:cNvSpPr/>
          <p:nvPr/>
        </p:nvSpPr>
        <p:spPr>
          <a:xfrm>
            <a:off x="2777634" y="6087471"/>
            <a:ext cx="2011465" cy="458199"/>
          </a:xfrm>
          <a:prstGeom prst="roundRect">
            <a:avLst/>
          </a:prstGeom>
          <a:solidFill>
            <a:srgbClr val="767171"/>
          </a:solidFill>
          <a:ln w="57150" cap="flat" cmpd="sng" algn="ctr">
            <a:solidFill>
              <a:srgbClr val="76717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ребро</a:t>
            </a:r>
            <a:endParaRPr lang="uk-UA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0FB82407-F13A-460F-84D2-D90213E1A8A3}"/>
              </a:ext>
            </a:extLst>
          </p:cNvPr>
          <p:cNvSpPr/>
          <p:nvPr/>
        </p:nvSpPr>
        <p:spPr>
          <a:xfrm>
            <a:off x="5750150" y="5704257"/>
            <a:ext cx="542773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існує ще один многогранник з такою особливістю?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7B3ECDF8-5D32-4611-A703-4D0120F629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0" t="24272"/>
          <a:stretch/>
        </p:blipFill>
        <p:spPr>
          <a:xfrm>
            <a:off x="5452288" y="1664592"/>
            <a:ext cx="6739712" cy="5193408"/>
          </a:xfrm>
          <a:prstGeom prst="rect">
            <a:avLst/>
          </a:prstGeom>
        </p:spPr>
      </p:pic>
      <p:sp>
        <p:nvSpPr>
          <p:cNvPr id="179" name="Прямоугольник 7">
            <a:extLst>
              <a:ext uri="{FF2B5EF4-FFF2-40B4-BE49-F238E27FC236}">
                <a16:creationId xmlns:a16="http://schemas.microsoft.com/office/drawing/2014/main" id="{56A07ED9-5F32-4D9E-AB5C-86612551C767}"/>
              </a:ext>
            </a:extLst>
          </p:cNvPr>
          <p:cNvSpPr/>
          <p:nvPr/>
        </p:nvSpPr>
        <p:spPr>
          <a:xfrm>
            <a:off x="5618749" y="5543398"/>
            <a:ext cx="5562400" cy="1200329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існують інші многогранники, у яких будь-які дві грані мають спільне ребро?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7839C7-D7C7-4532-A0D7-6E43AE91D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9879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"/>
                            </p:stCondLst>
                            <p:childTnLst>
                              <p:par>
                                <p:cTn id="1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5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12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350"/>
                            </p:stCondLst>
                            <p:childTnLst>
                              <p:par>
                                <p:cTn id="2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6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850"/>
                            </p:stCondLst>
                            <p:childTnLst>
                              <p:par>
                                <p:cTn id="2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100"/>
                            </p:stCondLst>
                            <p:childTnLst>
                              <p:par>
                                <p:cTn id="2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35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150"/>
                            </p:stCondLst>
                            <p:childTnLst>
                              <p:par>
                                <p:cTn id="25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650"/>
                            </p:stCondLst>
                            <p:childTnLst>
                              <p:par>
                                <p:cTn id="2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900"/>
                            </p:stCondLst>
                            <p:childTnLst>
                              <p:par>
                                <p:cTn id="3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15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35104 -0.00532 " pathEditMode="relative" rAng="0" ptsTypes="AA">
                                      <p:cBhvr>
                                        <p:cTn id="514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278"/>
                                    </p:animMotion>
                                  </p:childTnLst>
                                </p:cTn>
                              </p:par>
                              <p:par>
                                <p:cTn id="51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6094 -0.68796 " pathEditMode="relative" rAng="0" ptsTypes="AA">
                                      <p:cBhvr>
                                        <p:cTn id="5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3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750"/>
                            </p:stCondLst>
                            <p:childTnLst>
                              <p:par>
                                <p:cTn id="5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250"/>
                            </p:stCondLst>
                            <p:childTnLst>
                              <p:par>
                                <p:cTn id="6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650"/>
                            </p:stCondLst>
                            <p:childTnLst>
                              <p:par>
                                <p:cTn id="6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8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00"/>
                            </p:stCondLst>
                            <p:childTnLst>
                              <p:par>
                                <p:cTn id="6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12" grpId="0" animBg="1"/>
      <p:bldP spid="12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82" grpId="0" animBg="1"/>
      <p:bldP spid="82" grpId="1" animBg="1"/>
      <p:bldP spid="82" grpId="2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76" grpId="0" animBg="1"/>
      <p:bldP spid="177" grpId="0" animBg="1"/>
      <p:bldP spid="178" grpId="0" animBg="1"/>
      <p:bldP spid="17" grpId="0" animBg="1"/>
      <p:bldP spid="17" grpId="1" animBg="1"/>
      <p:bldP spid="1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74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374D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Рисунок 55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CD816098-21E0-48EE-9DE5-28216B5E4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4" y="815958"/>
            <a:ext cx="807127" cy="80712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705600" y="2193073"/>
            <a:ext cx="5486400" cy="2241276"/>
          </a:xfrm>
          <a:prstGeom prst="rect">
            <a:avLst/>
          </a:prstGeom>
          <a:solidFill>
            <a:srgbClr val="374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Намалюйте многогранник, який має 5 граней і 6 вершин. Скільки ребер він має?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F47511-F81C-40CA-A084-F234133CB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393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AB8A6155-255B-4FF1-A958-449A68FF8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5957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837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3837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705600" y="2193073"/>
            <a:ext cx="5486400" cy="2241276"/>
          </a:xfrm>
          <a:prstGeom prst="rect">
            <a:avLst/>
          </a:prstGeom>
          <a:solidFill>
            <a:srgbClr val="38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 2010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//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малюнку зображено розгортку многогранника. Визначте кількість </a:t>
            </a:r>
            <a:r>
              <a:rPr lang="uk-UA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 вершин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509BA69C-FEE5-4052-B786-A412C1D86D8C}"/>
              </a:ext>
            </a:extLst>
          </p:cNvPr>
          <p:cNvCxnSpPr>
            <a:cxnSpLocks/>
          </p:cNvCxnSpPr>
          <p:nvPr/>
        </p:nvCxnSpPr>
        <p:spPr>
          <a:xfrm flipV="1">
            <a:off x="2242686" y="1710813"/>
            <a:ext cx="691550" cy="129226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230898AF-1BBB-4A08-962F-06206C837751}"/>
              </a:ext>
            </a:extLst>
          </p:cNvPr>
          <p:cNvCxnSpPr>
            <a:cxnSpLocks/>
          </p:cNvCxnSpPr>
          <p:nvPr/>
        </p:nvCxnSpPr>
        <p:spPr>
          <a:xfrm>
            <a:off x="2934236" y="1710813"/>
            <a:ext cx="691550" cy="129226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09D49F6E-F89F-4A4F-9436-401D2668F6AB}"/>
              </a:ext>
            </a:extLst>
          </p:cNvPr>
          <p:cNvCxnSpPr>
            <a:cxnSpLocks/>
          </p:cNvCxnSpPr>
          <p:nvPr/>
        </p:nvCxnSpPr>
        <p:spPr>
          <a:xfrm flipH="1" flipV="1">
            <a:off x="730250" y="3006395"/>
            <a:ext cx="149021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9842A6E5-4ED3-49DC-85E7-DA9678D5043A}"/>
              </a:ext>
            </a:extLst>
          </p:cNvPr>
          <p:cNvCxnSpPr>
            <a:cxnSpLocks/>
          </p:cNvCxnSpPr>
          <p:nvPr/>
        </p:nvCxnSpPr>
        <p:spPr>
          <a:xfrm flipH="1">
            <a:off x="3632385" y="3003082"/>
            <a:ext cx="1508998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3F710B8E-0EB8-42B7-AA60-A79128917FAE}"/>
              </a:ext>
            </a:extLst>
          </p:cNvPr>
          <p:cNvCxnSpPr>
            <a:cxnSpLocks/>
          </p:cNvCxnSpPr>
          <p:nvPr/>
        </p:nvCxnSpPr>
        <p:spPr>
          <a:xfrm>
            <a:off x="2242686" y="4895476"/>
            <a:ext cx="691550" cy="129226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74636069-89C4-45B5-AE87-405BC43B481C}"/>
              </a:ext>
            </a:extLst>
          </p:cNvPr>
          <p:cNvCxnSpPr>
            <a:cxnSpLocks/>
          </p:cNvCxnSpPr>
          <p:nvPr/>
        </p:nvCxnSpPr>
        <p:spPr>
          <a:xfrm flipV="1">
            <a:off x="2934236" y="4895476"/>
            <a:ext cx="691550" cy="129226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9196E0BF-CE2B-4F60-847F-30209BD3DC79}"/>
              </a:ext>
            </a:extLst>
          </p:cNvPr>
          <p:cNvCxnSpPr>
            <a:cxnSpLocks/>
          </p:cNvCxnSpPr>
          <p:nvPr/>
        </p:nvCxnSpPr>
        <p:spPr>
          <a:xfrm flipH="1">
            <a:off x="730250" y="4892163"/>
            <a:ext cx="1490211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CB5E139F-42DF-4A8A-B95F-FAAE1BA84C85}"/>
              </a:ext>
            </a:extLst>
          </p:cNvPr>
          <p:cNvCxnSpPr>
            <a:cxnSpLocks/>
          </p:cNvCxnSpPr>
          <p:nvPr/>
        </p:nvCxnSpPr>
        <p:spPr>
          <a:xfrm flipH="1">
            <a:off x="3632385" y="4895476"/>
            <a:ext cx="1508998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F50D565D-2A88-47DF-8EE9-057A735640D5}"/>
              </a:ext>
            </a:extLst>
          </p:cNvPr>
          <p:cNvCxnSpPr>
            <a:cxnSpLocks/>
          </p:cNvCxnSpPr>
          <p:nvPr/>
        </p:nvCxnSpPr>
        <p:spPr>
          <a:xfrm flipV="1">
            <a:off x="730250" y="3006048"/>
            <a:ext cx="0" cy="18861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F74EE921-2A4F-4D29-9C1D-C360E6F5DFAD}"/>
              </a:ext>
            </a:extLst>
          </p:cNvPr>
          <p:cNvCxnSpPr>
            <a:cxnSpLocks/>
          </p:cNvCxnSpPr>
          <p:nvPr/>
        </p:nvCxnSpPr>
        <p:spPr>
          <a:xfrm flipV="1">
            <a:off x="5141383" y="3011803"/>
            <a:ext cx="0" cy="18861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0EC1D234-AD9F-42B1-A6E6-3CB5882AFFBC}"/>
              </a:ext>
            </a:extLst>
          </p:cNvPr>
          <p:cNvCxnSpPr>
            <a:cxnSpLocks/>
          </p:cNvCxnSpPr>
          <p:nvPr/>
        </p:nvCxnSpPr>
        <p:spPr>
          <a:xfrm flipV="1">
            <a:off x="3632385" y="3011803"/>
            <a:ext cx="0" cy="187739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D039A463-EA20-4A8B-9789-1FE0483AAA6B}"/>
              </a:ext>
            </a:extLst>
          </p:cNvPr>
          <p:cNvCxnSpPr>
            <a:cxnSpLocks/>
          </p:cNvCxnSpPr>
          <p:nvPr/>
        </p:nvCxnSpPr>
        <p:spPr>
          <a:xfrm flipV="1">
            <a:off x="2242686" y="3011803"/>
            <a:ext cx="0" cy="18861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535B5AFC-E6DE-4FCC-8F63-90C31C38B928}"/>
              </a:ext>
            </a:extLst>
          </p:cNvPr>
          <p:cNvCxnSpPr>
            <a:cxnSpLocks/>
          </p:cNvCxnSpPr>
          <p:nvPr/>
        </p:nvCxnSpPr>
        <p:spPr>
          <a:xfrm flipH="1">
            <a:off x="2253768" y="3011803"/>
            <a:ext cx="1372019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F6AF02CE-0308-4FFA-B409-6E836EFE9307}"/>
              </a:ext>
            </a:extLst>
          </p:cNvPr>
          <p:cNvCxnSpPr>
            <a:cxnSpLocks/>
          </p:cNvCxnSpPr>
          <p:nvPr/>
        </p:nvCxnSpPr>
        <p:spPr>
          <a:xfrm flipH="1">
            <a:off x="2253769" y="4895477"/>
            <a:ext cx="1378616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6428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18F918BE-A148-4B7A-A08E-84D86673166E}"/>
              </a:ext>
            </a:extLst>
          </p:cNvPr>
          <p:cNvSpPr/>
          <p:nvPr/>
        </p:nvSpPr>
        <p:spPr>
          <a:xfrm>
            <a:off x="210178" y="4285203"/>
            <a:ext cx="1855924" cy="2259997"/>
          </a:xfrm>
          <a:custGeom>
            <a:avLst/>
            <a:gdLst>
              <a:gd name="connsiteX0" fmla="*/ 0 w 844158"/>
              <a:gd name="connsiteY0" fmla="*/ 0 h 1282097"/>
              <a:gd name="connsiteX1" fmla="*/ 844158 w 844158"/>
              <a:gd name="connsiteY1" fmla="*/ 0 h 1282097"/>
              <a:gd name="connsiteX2" fmla="*/ 844158 w 844158"/>
              <a:gd name="connsiteY2" fmla="*/ 1282097 h 1282097"/>
              <a:gd name="connsiteX3" fmla="*/ 0 w 844158"/>
              <a:gd name="connsiteY3" fmla="*/ 1282097 h 1282097"/>
              <a:gd name="connsiteX4" fmla="*/ 0 w 844158"/>
              <a:gd name="connsiteY4" fmla="*/ 0 h 1282097"/>
              <a:gd name="connsiteX0" fmla="*/ 0 w 1411425"/>
              <a:gd name="connsiteY0" fmla="*/ 982134 h 1282097"/>
              <a:gd name="connsiteX1" fmla="*/ 1411425 w 1411425"/>
              <a:gd name="connsiteY1" fmla="*/ 0 h 1282097"/>
              <a:gd name="connsiteX2" fmla="*/ 1411425 w 1411425"/>
              <a:gd name="connsiteY2" fmla="*/ 1282097 h 1282097"/>
              <a:gd name="connsiteX3" fmla="*/ 567267 w 1411425"/>
              <a:gd name="connsiteY3" fmla="*/ 1282097 h 1282097"/>
              <a:gd name="connsiteX4" fmla="*/ 0 w 1411425"/>
              <a:gd name="connsiteY4" fmla="*/ 982134 h 1282097"/>
              <a:gd name="connsiteX0" fmla="*/ 427566 w 1838991"/>
              <a:gd name="connsiteY0" fmla="*/ 982134 h 2251530"/>
              <a:gd name="connsiteX1" fmla="*/ 1838991 w 1838991"/>
              <a:gd name="connsiteY1" fmla="*/ 0 h 2251530"/>
              <a:gd name="connsiteX2" fmla="*/ 1838991 w 1838991"/>
              <a:gd name="connsiteY2" fmla="*/ 1282097 h 2251530"/>
              <a:gd name="connsiteX3" fmla="*/ 0 w 1838991"/>
              <a:gd name="connsiteY3" fmla="*/ 2251530 h 2251530"/>
              <a:gd name="connsiteX4" fmla="*/ 427566 w 1838991"/>
              <a:gd name="connsiteY4" fmla="*/ 982134 h 2251530"/>
              <a:gd name="connsiteX0" fmla="*/ 440266 w 1838991"/>
              <a:gd name="connsiteY0" fmla="*/ 977901 h 2251530"/>
              <a:gd name="connsiteX1" fmla="*/ 1838991 w 1838991"/>
              <a:gd name="connsiteY1" fmla="*/ 0 h 2251530"/>
              <a:gd name="connsiteX2" fmla="*/ 1838991 w 1838991"/>
              <a:gd name="connsiteY2" fmla="*/ 1282097 h 2251530"/>
              <a:gd name="connsiteX3" fmla="*/ 0 w 1838991"/>
              <a:gd name="connsiteY3" fmla="*/ 2251530 h 2251530"/>
              <a:gd name="connsiteX4" fmla="*/ 440266 w 1838991"/>
              <a:gd name="connsiteY4" fmla="*/ 977901 h 2251530"/>
              <a:gd name="connsiteX0" fmla="*/ 457199 w 1855924"/>
              <a:gd name="connsiteY0" fmla="*/ 977901 h 2259997"/>
              <a:gd name="connsiteX1" fmla="*/ 1855924 w 1855924"/>
              <a:gd name="connsiteY1" fmla="*/ 0 h 2259997"/>
              <a:gd name="connsiteX2" fmla="*/ 1855924 w 1855924"/>
              <a:gd name="connsiteY2" fmla="*/ 1282097 h 2259997"/>
              <a:gd name="connsiteX3" fmla="*/ 0 w 1855924"/>
              <a:gd name="connsiteY3" fmla="*/ 2259997 h 2259997"/>
              <a:gd name="connsiteX4" fmla="*/ 457199 w 1855924"/>
              <a:gd name="connsiteY4" fmla="*/ 977901 h 2259997"/>
              <a:gd name="connsiteX0" fmla="*/ 457199 w 1855924"/>
              <a:gd name="connsiteY0" fmla="*/ 977901 h 2259997"/>
              <a:gd name="connsiteX1" fmla="*/ 1855924 w 1855924"/>
              <a:gd name="connsiteY1" fmla="*/ 0 h 2259997"/>
              <a:gd name="connsiteX2" fmla="*/ 1390258 w 1855924"/>
              <a:gd name="connsiteY2" fmla="*/ 1286331 h 2259997"/>
              <a:gd name="connsiteX3" fmla="*/ 0 w 1855924"/>
              <a:gd name="connsiteY3" fmla="*/ 2259997 h 2259997"/>
              <a:gd name="connsiteX4" fmla="*/ 457199 w 1855924"/>
              <a:gd name="connsiteY4" fmla="*/ 977901 h 225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924" h="2259997">
                <a:moveTo>
                  <a:pt x="457199" y="977901"/>
                </a:moveTo>
                <a:lnTo>
                  <a:pt x="1855924" y="0"/>
                </a:lnTo>
                <a:lnTo>
                  <a:pt x="1390258" y="1286331"/>
                </a:lnTo>
                <a:lnTo>
                  <a:pt x="0" y="2259997"/>
                </a:lnTo>
                <a:lnTo>
                  <a:pt x="457199" y="977901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31">
            <a:extLst>
              <a:ext uri="{FF2B5EF4-FFF2-40B4-BE49-F238E27FC236}">
                <a16:creationId xmlns:a16="http://schemas.microsoft.com/office/drawing/2014/main" id="{FEC504CA-F5DD-4CFC-A088-2AA2696FE1C6}"/>
              </a:ext>
            </a:extLst>
          </p:cNvPr>
          <p:cNvSpPr/>
          <p:nvPr/>
        </p:nvSpPr>
        <p:spPr>
          <a:xfrm rot="17410970" flipH="1">
            <a:off x="656800" y="4919199"/>
            <a:ext cx="1855924" cy="2259997"/>
          </a:xfrm>
          <a:custGeom>
            <a:avLst/>
            <a:gdLst>
              <a:gd name="connsiteX0" fmla="*/ 0 w 844158"/>
              <a:gd name="connsiteY0" fmla="*/ 0 h 1282097"/>
              <a:gd name="connsiteX1" fmla="*/ 844158 w 844158"/>
              <a:gd name="connsiteY1" fmla="*/ 0 h 1282097"/>
              <a:gd name="connsiteX2" fmla="*/ 844158 w 844158"/>
              <a:gd name="connsiteY2" fmla="*/ 1282097 h 1282097"/>
              <a:gd name="connsiteX3" fmla="*/ 0 w 844158"/>
              <a:gd name="connsiteY3" fmla="*/ 1282097 h 1282097"/>
              <a:gd name="connsiteX4" fmla="*/ 0 w 844158"/>
              <a:gd name="connsiteY4" fmla="*/ 0 h 1282097"/>
              <a:gd name="connsiteX0" fmla="*/ 0 w 1411425"/>
              <a:gd name="connsiteY0" fmla="*/ 982134 h 1282097"/>
              <a:gd name="connsiteX1" fmla="*/ 1411425 w 1411425"/>
              <a:gd name="connsiteY1" fmla="*/ 0 h 1282097"/>
              <a:gd name="connsiteX2" fmla="*/ 1411425 w 1411425"/>
              <a:gd name="connsiteY2" fmla="*/ 1282097 h 1282097"/>
              <a:gd name="connsiteX3" fmla="*/ 567267 w 1411425"/>
              <a:gd name="connsiteY3" fmla="*/ 1282097 h 1282097"/>
              <a:gd name="connsiteX4" fmla="*/ 0 w 1411425"/>
              <a:gd name="connsiteY4" fmla="*/ 982134 h 1282097"/>
              <a:gd name="connsiteX0" fmla="*/ 427566 w 1838991"/>
              <a:gd name="connsiteY0" fmla="*/ 982134 h 2251530"/>
              <a:gd name="connsiteX1" fmla="*/ 1838991 w 1838991"/>
              <a:gd name="connsiteY1" fmla="*/ 0 h 2251530"/>
              <a:gd name="connsiteX2" fmla="*/ 1838991 w 1838991"/>
              <a:gd name="connsiteY2" fmla="*/ 1282097 h 2251530"/>
              <a:gd name="connsiteX3" fmla="*/ 0 w 1838991"/>
              <a:gd name="connsiteY3" fmla="*/ 2251530 h 2251530"/>
              <a:gd name="connsiteX4" fmla="*/ 427566 w 1838991"/>
              <a:gd name="connsiteY4" fmla="*/ 982134 h 2251530"/>
              <a:gd name="connsiteX0" fmla="*/ 440266 w 1838991"/>
              <a:gd name="connsiteY0" fmla="*/ 977901 h 2251530"/>
              <a:gd name="connsiteX1" fmla="*/ 1838991 w 1838991"/>
              <a:gd name="connsiteY1" fmla="*/ 0 h 2251530"/>
              <a:gd name="connsiteX2" fmla="*/ 1838991 w 1838991"/>
              <a:gd name="connsiteY2" fmla="*/ 1282097 h 2251530"/>
              <a:gd name="connsiteX3" fmla="*/ 0 w 1838991"/>
              <a:gd name="connsiteY3" fmla="*/ 2251530 h 2251530"/>
              <a:gd name="connsiteX4" fmla="*/ 440266 w 1838991"/>
              <a:gd name="connsiteY4" fmla="*/ 977901 h 2251530"/>
              <a:gd name="connsiteX0" fmla="*/ 457199 w 1855924"/>
              <a:gd name="connsiteY0" fmla="*/ 977901 h 2259997"/>
              <a:gd name="connsiteX1" fmla="*/ 1855924 w 1855924"/>
              <a:gd name="connsiteY1" fmla="*/ 0 h 2259997"/>
              <a:gd name="connsiteX2" fmla="*/ 1855924 w 1855924"/>
              <a:gd name="connsiteY2" fmla="*/ 1282097 h 2259997"/>
              <a:gd name="connsiteX3" fmla="*/ 0 w 1855924"/>
              <a:gd name="connsiteY3" fmla="*/ 2259997 h 2259997"/>
              <a:gd name="connsiteX4" fmla="*/ 457199 w 1855924"/>
              <a:gd name="connsiteY4" fmla="*/ 977901 h 2259997"/>
              <a:gd name="connsiteX0" fmla="*/ 457199 w 1855924"/>
              <a:gd name="connsiteY0" fmla="*/ 977901 h 2259997"/>
              <a:gd name="connsiteX1" fmla="*/ 1855924 w 1855924"/>
              <a:gd name="connsiteY1" fmla="*/ 0 h 2259997"/>
              <a:gd name="connsiteX2" fmla="*/ 1390258 w 1855924"/>
              <a:gd name="connsiteY2" fmla="*/ 1286331 h 2259997"/>
              <a:gd name="connsiteX3" fmla="*/ 0 w 1855924"/>
              <a:gd name="connsiteY3" fmla="*/ 2259997 h 2259997"/>
              <a:gd name="connsiteX4" fmla="*/ 457199 w 1855924"/>
              <a:gd name="connsiteY4" fmla="*/ 977901 h 225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924" h="2259997">
                <a:moveTo>
                  <a:pt x="457199" y="977901"/>
                </a:moveTo>
                <a:lnTo>
                  <a:pt x="1855924" y="0"/>
                </a:lnTo>
                <a:lnTo>
                  <a:pt x="1390258" y="1286331"/>
                </a:lnTo>
                <a:lnTo>
                  <a:pt x="0" y="2259997"/>
                </a:lnTo>
                <a:lnTo>
                  <a:pt x="457199" y="977901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Геометричні тіла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Зображення, що містить ніж&#10;&#10;Автоматично згенерований опис">
            <a:extLst>
              <a:ext uri="{FF2B5EF4-FFF2-40B4-BE49-F238E27FC236}">
                <a16:creationId xmlns:a16="http://schemas.microsoft.com/office/drawing/2014/main" id="{E3AC0E2F-BDA0-4F72-B614-17A5F1011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14" y="4660489"/>
            <a:ext cx="1351729" cy="2020529"/>
          </a:xfrm>
          <a:prstGeom prst="rect">
            <a:avLst/>
          </a:prstGeom>
        </p:spPr>
      </p:pic>
      <p:pic>
        <p:nvPicPr>
          <p:cNvPr id="8" name="Рисунок 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F1599FFB-1162-4C0A-93A2-0ADA3C023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59" y="4396720"/>
            <a:ext cx="1664879" cy="1527498"/>
          </a:xfrm>
          <a:prstGeom prst="rect">
            <a:avLst/>
          </a:prstGeom>
        </p:spPr>
      </p:pic>
      <p:pic>
        <p:nvPicPr>
          <p:cNvPr id="10" name="Рисунок 9" descr="Зображення, що містить чашка, знак, кімната&#10;&#10;Автоматично згенерований опис">
            <a:extLst>
              <a:ext uri="{FF2B5EF4-FFF2-40B4-BE49-F238E27FC236}">
                <a16:creationId xmlns:a16="http://schemas.microsoft.com/office/drawing/2014/main" id="{60F5CC73-9BF0-4329-90E2-5DC0D9E65D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55" y="5135413"/>
            <a:ext cx="1545606" cy="1545606"/>
          </a:xfrm>
          <a:prstGeom prst="rect">
            <a:avLst/>
          </a:prstGeom>
        </p:spPr>
      </p:pic>
      <p:pic>
        <p:nvPicPr>
          <p:cNvPr id="6" name="Рисунок 5" descr="Зображення, що містить світлий, монітор, знак, ніч&#10;&#10;Автоматично згенерований опис">
            <a:extLst>
              <a:ext uri="{FF2B5EF4-FFF2-40B4-BE49-F238E27FC236}">
                <a16:creationId xmlns:a16="http://schemas.microsoft.com/office/drawing/2014/main" id="{C98A80C6-FA7A-48A4-8A48-75632F5BF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89" y="1432454"/>
            <a:ext cx="1356333" cy="1356333"/>
          </a:xfrm>
          <a:prstGeom prst="rect">
            <a:avLst/>
          </a:prstGeom>
        </p:spPr>
      </p:pic>
      <p:pic>
        <p:nvPicPr>
          <p:cNvPr id="9" name="Рисунок 8" descr="Зображення, що містить потяг, колія&#10;&#10;Автоматично згенерований опис">
            <a:extLst>
              <a:ext uri="{FF2B5EF4-FFF2-40B4-BE49-F238E27FC236}">
                <a16:creationId xmlns:a16="http://schemas.microsoft.com/office/drawing/2014/main" id="{C629B338-0215-4DD0-9DFC-526089EAD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33" y="2736745"/>
            <a:ext cx="1278193" cy="1278193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7A5391F8-553D-4E3B-B01E-B801783550F3}"/>
              </a:ext>
            </a:extLst>
          </p:cNvPr>
          <p:cNvSpPr/>
          <p:nvPr/>
        </p:nvSpPr>
        <p:spPr>
          <a:xfrm>
            <a:off x="8576973" y="1697531"/>
            <a:ext cx="2138263" cy="823572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Дерев’яний брусок</a:t>
            </a:r>
            <a:endParaRPr lang="uk-UA" sz="2400" dirty="0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A1ACBFE-7007-432E-BD19-F72359B06E63}"/>
              </a:ext>
            </a:extLst>
          </p:cNvPr>
          <p:cNvSpPr/>
          <p:nvPr/>
        </p:nvSpPr>
        <p:spPr>
          <a:xfrm>
            <a:off x="8576973" y="3017182"/>
            <a:ext cx="2149990" cy="823572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Суцільний м’яч</a:t>
            </a:r>
            <a:endParaRPr lang="uk-UA" sz="2400" dirty="0"/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86CB3065-B974-4B30-BB89-7026BFBBE3F2}"/>
              </a:ext>
            </a:extLst>
          </p:cNvPr>
          <p:cNvSpPr/>
          <p:nvPr/>
        </p:nvSpPr>
        <p:spPr>
          <a:xfrm>
            <a:off x="1052051" y="1903517"/>
            <a:ext cx="1833217" cy="584775"/>
          </a:xfrm>
          <a:prstGeom prst="roundRect">
            <a:avLst/>
          </a:prstGeom>
          <a:solidFill>
            <a:srgbClr val="63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Пряма</a:t>
            </a:r>
            <a:endParaRPr lang="uk-U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Рукописні дані 1">
                <a:extLst>
                  <a:ext uri="{FF2B5EF4-FFF2-40B4-BE49-F238E27FC236}">
                    <a16:creationId xmlns:a16="http://schemas.microsoft.com/office/drawing/2014/main" id="{053DD8D6-20C5-344E-A4F1-8BBE0022EDB7}"/>
                  </a:ext>
                </a:extLst>
              </p14:cNvPr>
              <p14:cNvContentPartPr/>
              <p14:nvPr/>
            </p14:nvContentPartPr>
            <p14:xfrm>
              <a:off x="3202557" y="2553962"/>
              <a:ext cx="2690280" cy="1731240"/>
            </p14:xfrm>
          </p:contentPart>
        </mc:Choice>
        <mc:Fallback xmlns="">
          <p:pic>
            <p:nvPicPr>
              <p:cNvPr id="2" name="Рукописні дані 1">
                <a:extLst>
                  <a:ext uri="{FF2B5EF4-FFF2-40B4-BE49-F238E27FC236}">
                    <a16:creationId xmlns:a16="http://schemas.microsoft.com/office/drawing/2014/main" id="{053DD8D6-20C5-344E-A4F1-8BBE0022ED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4557" y="2535962"/>
                <a:ext cx="2725920" cy="17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57D4D-4079-4759-B4B1-3C26EE13D178}"/>
                  </a:ext>
                </a:extLst>
              </p:cNvPr>
              <p:cNvSpPr txBox="1"/>
              <p:nvPr/>
            </p:nvSpPr>
            <p:spPr>
              <a:xfrm>
                <a:off x="3460421" y="3430163"/>
                <a:ext cx="5112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1" i="1" smtClean="0">
                          <a:solidFill>
                            <a:srgbClr val="63353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57D4D-4079-4759-B4B1-3C26EE13D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21" y="3430163"/>
                <a:ext cx="51127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31A61E3A-C12A-43B0-B7FC-DB558E49041E}"/>
              </a:ext>
            </a:extLst>
          </p:cNvPr>
          <p:cNvSpPr/>
          <p:nvPr/>
        </p:nvSpPr>
        <p:spPr>
          <a:xfrm>
            <a:off x="1052052" y="3267303"/>
            <a:ext cx="1833217" cy="584775"/>
          </a:xfrm>
          <a:prstGeom prst="roundRect">
            <a:avLst/>
          </a:prstGeom>
          <a:solidFill>
            <a:srgbClr val="63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Площина</a:t>
            </a:r>
            <a:endParaRPr lang="uk-UA" sz="2400" dirty="0"/>
          </a:p>
        </p:txBody>
      </p: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A100FECE-3953-4D7E-BF42-4E9DDB870394}"/>
              </a:ext>
            </a:extLst>
          </p:cNvPr>
          <p:cNvCxnSpPr/>
          <p:nvPr/>
        </p:nvCxnSpPr>
        <p:spPr>
          <a:xfrm>
            <a:off x="202964" y="6540500"/>
            <a:ext cx="1384536" cy="0"/>
          </a:xfrm>
          <a:prstGeom prst="line">
            <a:avLst/>
          </a:prstGeom>
          <a:ln w="3810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74D1D897-1385-42CC-B381-17C880DCB0F6}"/>
              </a:ext>
            </a:extLst>
          </p:cNvPr>
          <p:cNvCxnSpPr/>
          <p:nvPr/>
        </p:nvCxnSpPr>
        <p:spPr>
          <a:xfrm>
            <a:off x="1587500" y="5562600"/>
            <a:ext cx="1384536" cy="0"/>
          </a:xfrm>
          <a:prstGeom prst="line">
            <a:avLst/>
          </a:prstGeom>
          <a:ln w="3810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894ADD61-BAE0-4A1A-AB95-7D7A7705DF80}"/>
              </a:ext>
            </a:extLst>
          </p:cNvPr>
          <p:cNvCxnSpPr>
            <a:cxnSpLocks/>
          </p:cNvCxnSpPr>
          <p:nvPr/>
        </p:nvCxnSpPr>
        <p:spPr>
          <a:xfrm flipV="1">
            <a:off x="202964" y="5258398"/>
            <a:ext cx="478603" cy="1299635"/>
          </a:xfrm>
          <a:prstGeom prst="line">
            <a:avLst/>
          </a:prstGeom>
          <a:ln w="3810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C5D055C3-D194-4AFB-B7AA-5D86C574813C}"/>
              </a:ext>
            </a:extLst>
          </p:cNvPr>
          <p:cNvCxnSpPr>
            <a:cxnSpLocks/>
          </p:cNvCxnSpPr>
          <p:nvPr/>
        </p:nvCxnSpPr>
        <p:spPr>
          <a:xfrm flipV="1">
            <a:off x="1587500" y="4285202"/>
            <a:ext cx="478603" cy="1299635"/>
          </a:xfrm>
          <a:prstGeom prst="line">
            <a:avLst/>
          </a:prstGeom>
          <a:ln w="3810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B4829C3A-C097-49C8-9E69-B72910122DC7}"/>
              </a:ext>
            </a:extLst>
          </p:cNvPr>
          <p:cNvCxnSpPr>
            <a:cxnSpLocks/>
          </p:cNvCxnSpPr>
          <p:nvPr/>
        </p:nvCxnSpPr>
        <p:spPr>
          <a:xfrm flipV="1">
            <a:off x="675069" y="4285202"/>
            <a:ext cx="1391034" cy="973197"/>
          </a:xfrm>
          <a:prstGeom prst="line">
            <a:avLst/>
          </a:prstGeom>
          <a:ln w="3810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D8E0EF88-6AEA-4AD1-BDAB-CC243DAF3A13}"/>
              </a:ext>
            </a:extLst>
          </p:cNvPr>
          <p:cNvCxnSpPr>
            <a:cxnSpLocks/>
          </p:cNvCxnSpPr>
          <p:nvPr/>
        </p:nvCxnSpPr>
        <p:spPr>
          <a:xfrm flipV="1">
            <a:off x="232988" y="5549771"/>
            <a:ext cx="1391034" cy="973197"/>
          </a:xfrm>
          <a:prstGeom prst="line">
            <a:avLst/>
          </a:prstGeom>
          <a:ln w="3810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DA52F76D-9D38-4636-B586-018F6D8DFD97}"/>
              </a:ext>
            </a:extLst>
          </p:cNvPr>
          <p:cNvCxnSpPr>
            <a:cxnSpLocks/>
          </p:cNvCxnSpPr>
          <p:nvPr/>
        </p:nvCxnSpPr>
        <p:spPr>
          <a:xfrm flipV="1">
            <a:off x="1581002" y="5562600"/>
            <a:ext cx="1391034" cy="973197"/>
          </a:xfrm>
          <a:prstGeom prst="line">
            <a:avLst/>
          </a:prstGeom>
          <a:ln w="3810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DAA23EB9-A699-4CF2-9EA7-C3BC81A3450C}"/>
              </a:ext>
            </a:extLst>
          </p:cNvPr>
          <p:cNvSpPr/>
          <p:nvPr/>
        </p:nvSpPr>
        <p:spPr>
          <a:xfrm>
            <a:off x="1048666" y="5078522"/>
            <a:ext cx="915099" cy="866209"/>
          </a:xfrm>
          <a:custGeom>
            <a:avLst/>
            <a:gdLst>
              <a:gd name="connsiteX0" fmla="*/ 0 w 619865"/>
              <a:gd name="connsiteY0" fmla="*/ 0 h 874676"/>
              <a:gd name="connsiteX1" fmla="*/ 619865 w 619865"/>
              <a:gd name="connsiteY1" fmla="*/ 0 h 874676"/>
              <a:gd name="connsiteX2" fmla="*/ 619865 w 619865"/>
              <a:gd name="connsiteY2" fmla="*/ 874676 h 874676"/>
              <a:gd name="connsiteX3" fmla="*/ 0 w 619865"/>
              <a:gd name="connsiteY3" fmla="*/ 874676 h 874676"/>
              <a:gd name="connsiteX4" fmla="*/ 0 w 619865"/>
              <a:gd name="connsiteY4" fmla="*/ 0 h 874676"/>
              <a:gd name="connsiteX0" fmla="*/ 0 w 619865"/>
              <a:gd name="connsiteY0" fmla="*/ 0 h 874676"/>
              <a:gd name="connsiteX1" fmla="*/ 619865 w 619865"/>
              <a:gd name="connsiteY1" fmla="*/ 874676 h 874676"/>
              <a:gd name="connsiteX2" fmla="*/ 0 w 619865"/>
              <a:gd name="connsiteY2" fmla="*/ 874676 h 874676"/>
              <a:gd name="connsiteX3" fmla="*/ 0 w 619865"/>
              <a:gd name="connsiteY3" fmla="*/ 0 h 874676"/>
              <a:gd name="connsiteX0" fmla="*/ 319617 w 939482"/>
              <a:gd name="connsiteY0" fmla="*/ 0 h 874676"/>
              <a:gd name="connsiteX1" fmla="*/ 939482 w 939482"/>
              <a:gd name="connsiteY1" fmla="*/ 874676 h 874676"/>
              <a:gd name="connsiteX2" fmla="*/ 0 w 939482"/>
              <a:gd name="connsiteY2" fmla="*/ 874676 h 874676"/>
              <a:gd name="connsiteX3" fmla="*/ 319617 w 939482"/>
              <a:gd name="connsiteY3" fmla="*/ 0 h 874676"/>
              <a:gd name="connsiteX0" fmla="*/ 319617 w 914082"/>
              <a:gd name="connsiteY0" fmla="*/ 0 h 874676"/>
              <a:gd name="connsiteX1" fmla="*/ 914082 w 914082"/>
              <a:gd name="connsiteY1" fmla="*/ 874676 h 874676"/>
              <a:gd name="connsiteX2" fmla="*/ 0 w 914082"/>
              <a:gd name="connsiteY2" fmla="*/ 874676 h 874676"/>
              <a:gd name="connsiteX3" fmla="*/ 319617 w 914082"/>
              <a:gd name="connsiteY3" fmla="*/ 0 h 874676"/>
              <a:gd name="connsiteX0" fmla="*/ 319617 w 914082"/>
              <a:gd name="connsiteY0" fmla="*/ 0 h 874676"/>
              <a:gd name="connsiteX1" fmla="*/ 794951 w 914082"/>
              <a:gd name="connsiteY1" fmla="*/ 342262 h 874676"/>
              <a:gd name="connsiteX2" fmla="*/ 914082 w 914082"/>
              <a:gd name="connsiteY2" fmla="*/ 874676 h 874676"/>
              <a:gd name="connsiteX3" fmla="*/ 0 w 914082"/>
              <a:gd name="connsiteY3" fmla="*/ 874676 h 874676"/>
              <a:gd name="connsiteX4" fmla="*/ 319617 w 914082"/>
              <a:gd name="connsiteY4" fmla="*/ 0 h 874676"/>
              <a:gd name="connsiteX0" fmla="*/ 319617 w 903499"/>
              <a:gd name="connsiteY0" fmla="*/ 0 h 874676"/>
              <a:gd name="connsiteX1" fmla="*/ 794951 w 903499"/>
              <a:gd name="connsiteY1" fmla="*/ 342262 h 874676"/>
              <a:gd name="connsiteX2" fmla="*/ 903499 w 903499"/>
              <a:gd name="connsiteY2" fmla="*/ 874676 h 874676"/>
              <a:gd name="connsiteX3" fmla="*/ 0 w 903499"/>
              <a:gd name="connsiteY3" fmla="*/ 874676 h 874676"/>
              <a:gd name="connsiteX4" fmla="*/ 319617 w 903499"/>
              <a:gd name="connsiteY4" fmla="*/ 0 h 874676"/>
              <a:gd name="connsiteX0" fmla="*/ 319617 w 914810"/>
              <a:gd name="connsiteY0" fmla="*/ 0 h 874676"/>
              <a:gd name="connsiteX1" fmla="*/ 794951 w 914810"/>
              <a:gd name="connsiteY1" fmla="*/ 342262 h 874676"/>
              <a:gd name="connsiteX2" fmla="*/ 903499 w 914810"/>
              <a:gd name="connsiteY2" fmla="*/ 874676 h 874676"/>
              <a:gd name="connsiteX3" fmla="*/ 0 w 914810"/>
              <a:gd name="connsiteY3" fmla="*/ 874676 h 874676"/>
              <a:gd name="connsiteX4" fmla="*/ 319617 w 914810"/>
              <a:gd name="connsiteY4" fmla="*/ 0 h 874676"/>
              <a:gd name="connsiteX0" fmla="*/ 319617 w 915099"/>
              <a:gd name="connsiteY0" fmla="*/ 0 h 874676"/>
              <a:gd name="connsiteX1" fmla="*/ 794951 w 915099"/>
              <a:gd name="connsiteY1" fmla="*/ 342262 h 874676"/>
              <a:gd name="connsiteX2" fmla="*/ 903499 w 915099"/>
              <a:gd name="connsiteY2" fmla="*/ 874676 h 874676"/>
              <a:gd name="connsiteX3" fmla="*/ 0 w 915099"/>
              <a:gd name="connsiteY3" fmla="*/ 874676 h 874676"/>
              <a:gd name="connsiteX4" fmla="*/ 319617 w 915099"/>
              <a:gd name="connsiteY4" fmla="*/ 0 h 874676"/>
              <a:gd name="connsiteX0" fmla="*/ 319617 w 915099"/>
              <a:gd name="connsiteY0" fmla="*/ 0 h 874676"/>
              <a:gd name="connsiteX1" fmla="*/ 794951 w 915099"/>
              <a:gd name="connsiteY1" fmla="*/ 342262 h 874676"/>
              <a:gd name="connsiteX2" fmla="*/ 903499 w 915099"/>
              <a:gd name="connsiteY2" fmla="*/ 874676 h 874676"/>
              <a:gd name="connsiteX3" fmla="*/ 0 w 915099"/>
              <a:gd name="connsiteY3" fmla="*/ 874676 h 874676"/>
              <a:gd name="connsiteX4" fmla="*/ 319617 w 915099"/>
              <a:gd name="connsiteY4" fmla="*/ 0 h 874676"/>
              <a:gd name="connsiteX0" fmla="*/ 319617 w 915099"/>
              <a:gd name="connsiteY0" fmla="*/ 0 h 874676"/>
              <a:gd name="connsiteX1" fmla="*/ 794951 w 915099"/>
              <a:gd name="connsiteY1" fmla="*/ 342262 h 874676"/>
              <a:gd name="connsiteX2" fmla="*/ 903499 w 915099"/>
              <a:gd name="connsiteY2" fmla="*/ 874676 h 874676"/>
              <a:gd name="connsiteX3" fmla="*/ 0 w 915099"/>
              <a:gd name="connsiteY3" fmla="*/ 874676 h 874676"/>
              <a:gd name="connsiteX4" fmla="*/ 319617 w 915099"/>
              <a:gd name="connsiteY4" fmla="*/ 0 h 874676"/>
              <a:gd name="connsiteX0" fmla="*/ 319617 w 915099"/>
              <a:gd name="connsiteY0" fmla="*/ 0 h 874676"/>
              <a:gd name="connsiteX1" fmla="*/ 794951 w 915099"/>
              <a:gd name="connsiteY1" fmla="*/ 342262 h 874676"/>
              <a:gd name="connsiteX2" fmla="*/ 903499 w 915099"/>
              <a:gd name="connsiteY2" fmla="*/ 874676 h 874676"/>
              <a:gd name="connsiteX3" fmla="*/ 0 w 915099"/>
              <a:gd name="connsiteY3" fmla="*/ 874676 h 874676"/>
              <a:gd name="connsiteX4" fmla="*/ 319617 w 915099"/>
              <a:gd name="connsiteY4" fmla="*/ 0 h 874676"/>
              <a:gd name="connsiteX0" fmla="*/ 319617 w 915099"/>
              <a:gd name="connsiteY0" fmla="*/ 0 h 866209"/>
              <a:gd name="connsiteX1" fmla="*/ 794951 w 915099"/>
              <a:gd name="connsiteY1" fmla="*/ 333795 h 866209"/>
              <a:gd name="connsiteX2" fmla="*/ 903499 w 915099"/>
              <a:gd name="connsiteY2" fmla="*/ 866209 h 866209"/>
              <a:gd name="connsiteX3" fmla="*/ 0 w 915099"/>
              <a:gd name="connsiteY3" fmla="*/ 866209 h 866209"/>
              <a:gd name="connsiteX4" fmla="*/ 319617 w 915099"/>
              <a:gd name="connsiteY4" fmla="*/ 0 h 866209"/>
              <a:gd name="connsiteX0" fmla="*/ 319617 w 915099"/>
              <a:gd name="connsiteY0" fmla="*/ 0 h 866209"/>
              <a:gd name="connsiteX1" fmla="*/ 794951 w 915099"/>
              <a:gd name="connsiteY1" fmla="*/ 333795 h 866209"/>
              <a:gd name="connsiteX2" fmla="*/ 903499 w 915099"/>
              <a:gd name="connsiteY2" fmla="*/ 866209 h 866209"/>
              <a:gd name="connsiteX3" fmla="*/ 0 w 915099"/>
              <a:gd name="connsiteY3" fmla="*/ 866209 h 866209"/>
              <a:gd name="connsiteX4" fmla="*/ 319617 w 915099"/>
              <a:gd name="connsiteY4" fmla="*/ 0 h 8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99" h="866209">
                <a:moveTo>
                  <a:pt x="319617" y="0"/>
                </a:moveTo>
                <a:cubicBezTo>
                  <a:pt x="479473" y="51998"/>
                  <a:pt x="666846" y="118812"/>
                  <a:pt x="794951" y="333795"/>
                </a:cubicBezTo>
                <a:cubicBezTo>
                  <a:pt x="835367" y="424483"/>
                  <a:pt x="951983" y="546922"/>
                  <a:pt x="903499" y="866209"/>
                </a:cubicBezTo>
                <a:lnTo>
                  <a:pt x="0" y="866209"/>
                </a:lnTo>
                <a:lnTo>
                  <a:pt x="319617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BC83C39C-5F45-467D-92DE-55E7D60D0B78}"/>
              </a:ext>
            </a:extLst>
          </p:cNvPr>
          <p:cNvCxnSpPr>
            <a:cxnSpLocks/>
          </p:cNvCxnSpPr>
          <p:nvPr/>
        </p:nvCxnSpPr>
        <p:spPr>
          <a:xfrm flipV="1">
            <a:off x="1039195" y="5070055"/>
            <a:ext cx="329088" cy="893632"/>
          </a:xfrm>
          <a:prstGeom prst="line">
            <a:avLst/>
          </a:prstGeom>
          <a:ln w="190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39AC0758-A108-437A-8FAD-6907CDD43973}"/>
              </a:ext>
            </a:extLst>
          </p:cNvPr>
          <p:cNvCxnSpPr>
            <a:cxnSpLocks/>
          </p:cNvCxnSpPr>
          <p:nvPr/>
        </p:nvCxnSpPr>
        <p:spPr>
          <a:xfrm>
            <a:off x="1045693" y="5944732"/>
            <a:ext cx="918072" cy="0"/>
          </a:xfrm>
          <a:prstGeom prst="line">
            <a:avLst/>
          </a:prstGeom>
          <a:ln w="190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Дуга 44">
            <a:extLst>
              <a:ext uri="{FF2B5EF4-FFF2-40B4-BE49-F238E27FC236}">
                <a16:creationId xmlns:a16="http://schemas.microsoft.com/office/drawing/2014/main" id="{5A504C8B-B90E-4A81-915C-416927634273}"/>
              </a:ext>
            </a:extLst>
          </p:cNvPr>
          <p:cNvSpPr/>
          <p:nvPr/>
        </p:nvSpPr>
        <p:spPr>
          <a:xfrm rot="1242769">
            <a:off x="445922" y="5063476"/>
            <a:ext cx="1515633" cy="1536824"/>
          </a:xfrm>
          <a:prstGeom prst="arc">
            <a:avLst>
              <a:gd name="adj1" fmla="val 15678035"/>
              <a:gd name="adj2" fmla="val 20880119"/>
            </a:avLst>
          </a:prstGeom>
          <a:ln w="190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47">
            <a:extLst>
              <a:ext uri="{FF2B5EF4-FFF2-40B4-BE49-F238E27FC236}">
                <a16:creationId xmlns:a16="http://schemas.microsoft.com/office/drawing/2014/main" id="{EF435653-FED0-41C2-9888-BEEF468017F0}"/>
              </a:ext>
            </a:extLst>
          </p:cNvPr>
          <p:cNvSpPr/>
          <p:nvPr/>
        </p:nvSpPr>
        <p:spPr>
          <a:xfrm>
            <a:off x="3460421" y="5278622"/>
            <a:ext cx="2223519" cy="784261"/>
          </a:xfrm>
          <a:prstGeom prst="roundRect">
            <a:avLst/>
          </a:prstGeom>
          <a:solidFill>
            <a:srgbClr val="63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Двогранний кут</a:t>
            </a:r>
            <a:endParaRPr lang="uk-UA" sz="2400" dirty="0"/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086A8388-4F31-471D-B480-804D6524FB36}"/>
              </a:ext>
            </a:extLst>
          </p:cNvPr>
          <p:cNvSpPr/>
          <p:nvPr/>
        </p:nvSpPr>
        <p:spPr>
          <a:xfrm>
            <a:off x="1826801" y="718853"/>
            <a:ext cx="1833217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тіла</a:t>
            </a:r>
            <a:endParaRPr lang="uk-UA" sz="2400" dirty="0"/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2A7E634-7762-4CAA-BBC3-F3AE0B89D44D}"/>
              </a:ext>
            </a:extLst>
          </p:cNvPr>
          <p:cNvSpPr/>
          <p:nvPr/>
        </p:nvSpPr>
        <p:spPr>
          <a:xfrm>
            <a:off x="8531982" y="718853"/>
            <a:ext cx="1833217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Тіла</a:t>
            </a:r>
            <a:endParaRPr lang="uk-U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0B0ED9-FB6F-4D09-B4B2-19326ECB2D05}"/>
                  </a:ext>
                </a:extLst>
              </p:cNvPr>
              <p:cNvSpPr txBox="1"/>
              <p:nvPr/>
            </p:nvSpPr>
            <p:spPr>
              <a:xfrm>
                <a:off x="604743" y="5143676"/>
                <a:ext cx="5112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1" i="1" smtClean="0">
                          <a:solidFill>
                            <a:srgbClr val="63353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0B0ED9-FB6F-4D09-B4B2-19326ECB2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43" y="5143676"/>
                <a:ext cx="51127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0E5BD0-779A-4AC0-8096-F731E262E638}"/>
                  </a:ext>
                </a:extLst>
              </p:cNvPr>
              <p:cNvSpPr txBox="1"/>
              <p:nvPr/>
            </p:nvSpPr>
            <p:spPr>
              <a:xfrm>
                <a:off x="1242686" y="5936330"/>
                <a:ext cx="5112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1" i="1" smtClean="0">
                          <a:solidFill>
                            <a:srgbClr val="63353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0E5BD0-779A-4AC0-8096-F731E262E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86" y="5936330"/>
                <a:ext cx="51127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2B4DAE-FFF0-4D3C-9C58-CDF2363AEEA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61399" r="75326" b="2581"/>
          <a:stretch/>
        </p:blipFill>
        <p:spPr>
          <a:xfrm>
            <a:off x="127819" y="4210758"/>
            <a:ext cx="2880600" cy="247026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A54BEC31-1E09-419F-A4D1-01C07EC0D655}"/>
              </a:ext>
            </a:extLst>
          </p:cNvPr>
          <p:cNvCxnSpPr/>
          <p:nvPr/>
        </p:nvCxnSpPr>
        <p:spPr>
          <a:xfrm flipV="1">
            <a:off x="202964" y="1502122"/>
            <a:ext cx="1018981" cy="1018981"/>
          </a:xfrm>
          <a:prstGeom prst="line">
            <a:avLst/>
          </a:prstGeom>
          <a:ln w="3810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018C40-D132-4681-86EC-1255D9130E4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34217" r="49757" b="34767"/>
          <a:stretch/>
        </p:blipFill>
        <p:spPr>
          <a:xfrm>
            <a:off x="3033436" y="2346580"/>
            <a:ext cx="3092187" cy="2127097"/>
          </a:xfrm>
          <a:prstGeom prst="rect">
            <a:avLst/>
          </a:prstGeom>
        </p:spPr>
      </p:pic>
      <p:pic>
        <p:nvPicPr>
          <p:cNvPr id="24" name="Рисунок 23" descr="Зображення, що містить знак, зупинка,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44E92BBD-97C9-47AA-9EAD-3783B8377C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35" y="4186690"/>
            <a:ext cx="2349107" cy="2349107"/>
          </a:xfrm>
          <a:prstGeom prst="rect">
            <a:avLst/>
          </a:prstGeom>
        </p:spPr>
      </p:pic>
      <p:pic>
        <p:nvPicPr>
          <p:cNvPr id="28" name="Рисунок 27" descr="Зображення, що містить знак, жін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EF13DB39-FBDD-45EE-8369-10A7221D81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5" y="4881114"/>
            <a:ext cx="1898833" cy="1898833"/>
          </a:xfrm>
          <a:prstGeom prst="rect">
            <a:avLst/>
          </a:prstGeom>
        </p:spPr>
      </p:pic>
      <p:pic>
        <p:nvPicPr>
          <p:cNvPr id="39" name="Рисунок 38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2EC0020E-EE94-4357-B09B-18C8DE3338A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r="50000"/>
          <a:stretch/>
        </p:blipFill>
        <p:spPr>
          <a:xfrm>
            <a:off x="0" y="1367902"/>
            <a:ext cx="6096000" cy="5490098"/>
          </a:xfrm>
          <a:prstGeom prst="rect">
            <a:avLst/>
          </a:prstGeom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C48C3763-79FF-4D90-8BF7-1E30F9C1392E}"/>
              </a:ext>
            </a:extLst>
          </p:cNvPr>
          <p:cNvSpPr/>
          <p:nvPr/>
        </p:nvSpPr>
        <p:spPr>
          <a:xfrm>
            <a:off x="6944789" y="4210758"/>
            <a:ext cx="5159237" cy="2569189"/>
          </a:xfrm>
          <a:prstGeom prst="roundRect">
            <a:avLst/>
          </a:prstGeom>
          <a:noFill/>
          <a:ln w="57150" cap="flat" cmpd="sng" algn="ctr">
            <a:solidFill>
              <a:srgbClr val="374D4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263E4E3A-578A-461C-AEA2-8E8B9EEA0D19}"/>
              </a:ext>
            </a:extLst>
          </p:cNvPr>
          <p:cNvSpPr/>
          <p:nvPr/>
        </p:nvSpPr>
        <p:spPr>
          <a:xfrm>
            <a:off x="884531" y="2346580"/>
            <a:ext cx="4784296" cy="3660145"/>
          </a:xfrm>
          <a:prstGeom prst="roundRect">
            <a:avLst/>
          </a:prstGeom>
          <a:solidFill>
            <a:srgbClr val="374D4A"/>
          </a:solidFill>
          <a:ln w="57150" cap="flat" cmpd="sng" algn="ctr">
            <a:solidFill>
              <a:srgbClr val="374D4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Просторова область геометричного тіла складається з одного «шматка», а кожна точка геометричного тіла належить його просторовій області або поверхні</a:t>
            </a:r>
          </a:p>
        </p:txBody>
      </p:sp>
    </p:spTree>
    <p:extLst>
      <p:ext uri="{BB962C8B-B14F-4D97-AF65-F5344CB8AC3E}">
        <p14:creationId xmlns:p14="http://schemas.microsoft.com/office/powerpoint/2010/main" val="94889018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"/>
                            </p:stCondLst>
                            <p:childTnLst>
                              <p:par>
                                <p:cTn id="1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00065 -0.15231 " pathEditMode="relative" rAng="0" ptsTypes="AA">
                                      <p:cBhvr>
                                        <p:cTn id="1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61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2695 -0.29398 " pathEditMode="relative" rAng="0" ptsTypes="AA">
                                      <p:cBhvr>
                                        <p:cTn id="1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12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25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4" grpId="0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6" grpId="2" animBg="1"/>
      <p:bldP spid="7" grpId="0"/>
      <p:bldP spid="7" grpId="1"/>
      <p:bldP spid="17" grpId="0" animBg="1"/>
      <p:bldP spid="17" grpId="1" animBg="1"/>
      <p:bldP spid="17" grpId="2" animBg="1"/>
      <p:bldP spid="46" grpId="0" animBg="1"/>
      <p:bldP spid="46" grpId="1" animBg="1"/>
      <p:bldP spid="45" grpId="0" animBg="1"/>
      <p:bldP spid="45" grpId="1" animBg="1"/>
      <p:bldP spid="48" grpId="0" animBg="1"/>
      <p:bldP spid="48" grpId="1" animBg="1"/>
      <p:bldP spid="48" grpId="2" animBg="1"/>
      <p:bldP spid="34" grpId="0" animBg="1"/>
      <p:bldP spid="34" grpId="1" animBg="1"/>
      <p:bldP spid="35" grpId="0" animBg="1"/>
      <p:bldP spid="35" grpId="1" animBg="1"/>
      <p:bldP spid="37" grpId="0"/>
      <p:bldP spid="37" grpId="1"/>
      <p:bldP spid="38" grpId="0"/>
      <p:bldP spid="38" grpId="1"/>
      <p:bldP spid="40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0CBB45-2639-4BBD-B9BF-6A3C5FFF1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4" y="2487561"/>
            <a:ext cx="6400392" cy="3652803"/>
          </a:xfrm>
          <a:prstGeom prst="rect">
            <a:avLst/>
          </a:prstGeom>
        </p:spPr>
      </p:pic>
      <p:pic>
        <p:nvPicPr>
          <p:cNvPr id="5" name="Рисунок 4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AB8A6155-255B-4FF1-A958-449A68FF8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5957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837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3837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705600" y="2193073"/>
            <a:ext cx="5486400" cy="2241276"/>
          </a:xfrm>
          <a:prstGeom prst="rect">
            <a:avLst/>
          </a:prstGeom>
          <a:solidFill>
            <a:srgbClr val="383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 2010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//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малюнку зображено розгортку многогранника. Визначте кількість його ребер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3479351C-DD3E-4133-9043-3DAA3F647802}"/>
              </a:ext>
            </a:extLst>
          </p:cNvPr>
          <p:cNvCxnSpPr>
            <a:cxnSpLocks/>
          </p:cNvCxnSpPr>
          <p:nvPr/>
        </p:nvCxnSpPr>
        <p:spPr>
          <a:xfrm flipV="1">
            <a:off x="418166" y="2651760"/>
            <a:ext cx="0" cy="333756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BEC1863B-E874-4802-8FFA-C15A47FADD69}"/>
              </a:ext>
            </a:extLst>
          </p:cNvPr>
          <p:cNvCxnSpPr>
            <a:cxnSpLocks/>
          </p:cNvCxnSpPr>
          <p:nvPr/>
        </p:nvCxnSpPr>
        <p:spPr>
          <a:xfrm flipV="1">
            <a:off x="2469216" y="2671303"/>
            <a:ext cx="0" cy="331718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AC68D368-8DB1-44DF-BD6A-BCC56A308239}"/>
              </a:ext>
            </a:extLst>
          </p:cNvPr>
          <p:cNvCxnSpPr>
            <a:cxnSpLocks/>
          </p:cNvCxnSpPr>
          <p:nvPr/>
        </p:nvCxnSpPr>
        <p:spPr>
          <a:xfrm>
            <a:off x="418166" y="5988483"/>
            <a:ext cx="205105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6799BCFC-C72C-4450-9E81-970583373276}"/>
              </a:ext>
            </a:extLst>
          </p:cNvPr>
          <p:cNvCxnSpPr>
            <a:cxnSpLocks/>
          </p:cNvCxnSpPr>
          <p:nvPr/>
        </p:nvCxnSpPr>
        <p:spPr>
          <a:xfrm>
            <a:off x="418166" y="5023283"/>
            <a:ext cx="205105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9A4E8D98-E144-41FA-BF44-E0EA9F7F2D53}"/>
              </a:ext>
            </a:extLst>
          </p:cNvPr>
          <p:cNvCxnSpPr>
            <a:cxnSpLocks/>
          </p:cNvCxnSpPr>
          <p:nvPr/>
        </p:nvCxnSpPr>
        <p:spPr>
          <a:xfrm>
            <a:off x="418166" y="3626283"/>
            <a:ext cx="205105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8BB4E9DB-C1CF-4F89-A6C4-16FA94F0B34E}"/>
              </a:ext>
            </a:extLst>
          </p:cNvPr>
          <p:cNvCxnSpPr>
            <a:cxnSpLocks/>
          </p:cNvCxnSpPr>
          <p:nvPr/>
        </p:nvCxnSpPr>
        <p:spPr>
          <a:xfrm>
            <a:off x="418166" y="2650146"/>
            <a:ext cx="205105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167617DD-600A-4693-8D12-4452AD3F678A}"/>
              </a:ext>
            </a:extLst>
          </p:cNvPr>
          <p:cNvCxnSpPr>
            <a:cxnSpLocks/>
          </p:cNvCxnSpPr>
          <p:nvPr/>
        </p:nvCxnSpPr>
        <p:spPr>
          <a:xfrm>
            <a:off x="2469216" y="3626283"/>
            <a:ext cx="3946824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506DFAAE-6BCE-4726-97FD-C7E45FCC9C8B}"/>
              </a:ext>
            </a:extLst>
          </p:cNvPr>
          <p:cNvCxnSpPr>
            <a:cxnSpLocks/>
          </p:cNvCxnSpPr>
          <p:nvPr/>
        </p:nvCxnSpPr>
        <p:spPr>
          <a:xfrm>
            <a:off x="2469216" y="5023283"/>
            <a:ext cx="3946824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105E5954-8BC8-4A9B-AFCF-38B72F7C7696}"/>
              </a:ext>
            </a:extLst>
          </p:cNvPr>
          <p:cNvCxnSpPr>
            <a:cxnSpLocks/>
          </p:cNvCxnSpPr>
          <p:nvPr/>
        </p:nvCxnSpPr>
        <p:spPr>
          <a:xfrm>
            <a:off x="3420278" y="3652169"/>
            <a:ext cx="0" cy="13711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A617DBD7-055E-4B94-8E48-BCA52A8EA582}"/>
              </a:ext>
            </a:extLst>
          </p:cNvPr>
          <p:cNvCxnSpPr>
            <a:cxnSpLocks/>
          </p:cNvCxnSpPr>
          <p:nvPr/>
        </p:nvCxnSpPr>
        <p:spPr>
          <a:xfrm>
            <a:off x="5497998" y="3634983"/>
            <a:ext cx="0" cy="13711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C4EC6B6A-32B9-4AEA-AAF3-B09887F2A3D8}"/>
              </a:ext>
            </a:extLst>
          </p:cNvPr>
          <p:cNvCxnSpPr>
            <a:cxnSpLocks/>
          </p:cNvCxnSpPr>
          <p:nvPr/>
        </p:nvCxnSpPr>
        <p:spPr>
          <a:xfrm>
            <a:off x="6416040" y="3628405"/>
            <a:ext cx="0" cy="13711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680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3C8FF876-F87B-4604-B061-0335B7D6FDF2}"/>
              </a:ext>
            </a:extLst>
          </p:cNvPr>
          <p:cNvCxnSpPr>
            <a:cxnSpLocks/>
          </p:cNvCxnSpPr>
          <p:nvPr/>
        </p:nvCxnSpPr>
        <p:spPr>
          <a:xfrm>
            <a:off x="2443578" y="4769353"/>
            <a:ext cx="2596820" cy="0"/>
          </a:xfrm>
          <a:prstGeom prst="line">
            <a:avLst/>
          </a:prstGeom>
          <a:ln w="57150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Рівнобедрений трикутник 51">
            <a:extLst>
              <a:ext uri="{FF2B5EF4-FFF2-40B4-BE49-F238E27FC236}">
                <a16:creationId xmlns:a16="http://schemas.microsoft.com/office/drawing/2014/main" id="{78124FD8-D6A7-46B4-96F8-E4A95B542E85}"/>
              </a:ext>
            </a:extLst>
          </p:cNvPr>
          <p:cNvSpPr/>
          <p:nvPr/>
        </p:nvSpPr>
        <p:spPr>
          <a:xfrm>
            <a:off x="1144620" y="4268151"/>
            <a:ext cx="3928664" cy="1285923"/>
          </a:xfrm>
          <a:custGeom>
            <a:avLst/>
            <a:gdLst>
              <a:gd name="connsiteX0" fmla="*/ 0 w 992424"/>
              <a:gd name="connsiteY0" fmla="*/ 696643 h 696643"/>
              <a:gd name="connsiteX1" fmla="*/ 496212 w 992424"/>
              <a:gd name="connsiteY1" fmla="*/ 0 h 696643"/>
              <a:gd name="connsiteX2" fmla="*/ 992424 w 992424"/>
              <a:gd name="connsiteY2" fmla="*/ 696643 h 696643"/>
              <a:gd name="connsiteX3" fmla="*/ 0 w 992424"/>
              <a:gd name="connsiteY3" fmla="*/ 696643 h 696643"/>
              <a:gd name="connsiteX0" fmla="*/ 0 w 3171744"/>
              <a:gd name="connsiteY0" fmla="*/ 1285923 h 1285923"/>
              <a:gd name="connsiteX1" fmla="*/ 2675532 w 3171744"/>
              <a:gd name="connsiteY1" fmla="*/ 0 h 1285923"/>
              <a:gd name="connsiteX2" fmla="*/ 3171744 w 3171744"/>
              <a:gd name="connsiteY2" fmla="*/ 696643 h 1285923"/>
              <a:gd name="connsiteX3" fmla="*/ 0 w 3171744"/>
              <a:gd name="connsiteY3" fmla="*/ 1285923 h 1285923"/>
              <a:gd name="connsiteX0" fmla="*/ 0 w 3928664"/>
              <a:gd name="connsiteY0" fmla="*/ 1285923 h 1285923"/>
              <a:gd name="connsiteX1" fmla="*/ 2675532 w 3928664"/>
              <a:gd name="connsiteY1" fmla="*/ 0 h 1285923"/>
              <a:gd name="connsiteX2" fmla="*/ 3928664 w 3928664"/>
              <a:gd name="connsiteY2" fmla="*/ 518843 h 1285923"/>
              <a:gd name="connsiteX3" fmla="*/ 0 w 3928664"/>
              <a:gd name="connsiteY3" fmla="*/ 1285923 h 128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8664" h="1285923">
                <a:moveTo>
                  <a:pt x="0" y="1285923"/>
                </a:moveTo>
                <a:lnTo>
                  <a:pt x="2675532" y="0"/>
                </a:lnTo>
                <a:lnTo>
                  <a:pt x="3928664" y="518843"/>
                </a:lnTo>
                <a:lnTo>
                  <a:pt x="0" y="1285923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F108E0D4-E590-4EFA-BF15-C234153D1870}"/>
              </a:ext>
            </a:extLst>
          </p:cNvPr>
          <p:cNvCxnSpPr>
            <a:cxnSpLocks/>
          </p:cNvCxnSpPr>
          <p:nvPr/>
        </p:nvCxnSpPr>
        <p:spPr>
          <a:xfrm flipV="1">
            <a:off x="2443578" y="2071336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DDA73910-18BB-45FD-AB69-76A3780AA52E}"/>
              </a:ext>
            </a:extLst>
          </p:cNvPr>
          <p:cNvSpPr/>
          <p:nvPr/>
        </p:nvSpPr>
        <p:spPr>
          <a:xfrm>
            <a:off x="1141240" y="2067819"/>
            <a:ext cx="2676418" cy="3482928"/>
          </a:xfrm>
          <a:custGeom>
            <a:avLst/>
            <a:gdLst>
              <a:gd name="connsiteX0" fmla="*/ 0 w 1211685"/>
              <a:gd name="connsiteY0" fmla="*/ 0 h 3686128"/>
              <a:gd name="connsiteX1" fmla="*/ 1211685 w 1211685"/>
              <a:gd name="connsiteY1" fmla="*/ 0 h 3686128"/>
              <a:gd name="connsiteX2" fmla="*/ 1211685 w 1211685"/>
              <a:gd name="connsiteY2" fmla="*/ 3686128 h 3686128"/>
              <a:gd name="connsiteX3" fmla="*/ 0 w 1211685"/>
              <a:gd name="connsiteY3" fmla="*/ 3686128 h 3686128"/>
              <a:gd name="connsiteX4" fmla="*/ 0 w 1211685"/>
              <a:gd name="connsiteY4" fmla="*/ 0 h 3686128"/>
              <a:gd name="connsiteX0" fmla="*/ 0 w 1211685"/>
              <a:gd name="connsiteY0" fmla="*/ 3686128 h 3686128"/>
              <a:gd name="connsiteX1" fmla="*/ 1211685 w 1211685"/>
              <a:gd name="connsiteY1" fmla="*/ 0 h 3686128"/>
              <a:gd name="connsiteX2" fmla="*/ 1211685 w 1211685"/>
              <a:gd name="connsiteY2" fmla="*/ 3686128 h 3686128"/>
              <a:gd name="connsiteX3" fmla="*/ 0 w 1211685"/>
              <a:gd name="connsiteY3" fmla="*/ 3686128 h 3686128"/>
              <a:gd name="connsiteX0" fmla="*/ 0 w 2676418"/>
              <a:gd name="connsiteY0" fmla="*/ 3686128 h 3686128"/>
              <a:gd name="connsiteX1" fmla="*/ 1211685 w 2676418"/>
              <a:gd name="connsiteY1" fmla="*/ 0 h 3686128"/>
              <a:gd name="connsiteX2" fmla="*/ 2676418 w 2676418"/>
              <a:gd name="connsiteY2" fmla="*/ 782062 h 3686128"/>
              <a:gd name="connsiteX3" fmla="*/ 0 w 2676418"/>
              <a:gd name="connsiteY3" fmla="*/ 3686128 h 3686128"/>
              <a:gd name="connsiteX0" fmla="*/ 0 w 2676418"/>
              <a:gd name="connsiteY0" fmla="*/ 3706448 h 3706448"/>
              <a:gd name="connsiteX1" fmla="*/ 1282805 w 2676418"/>
              <a:gd name="connsiteY1" fmla="*/ 0 h 3706448"/>
              <a:gd name="connsiteX2" fmla="*/ 2676418 w 2676418"/>
              <a:gd name="connsiteY2" fmla="*/ 802382 h 3706448"/>
              <a:gd name="connsiteX3" fmla="*/ 0 w 2676418"/>
              <a:gd name="connsiteY3" fmla="*/ 3706448 h 3706448"/>
              <a:gd name="connsiteX0" fmla="*/ 0 w 2676418"/>
              <a:gd name="connsiteY0" fmla="*/ 3706448 h 3706448"/>
              <a:gd name="connsiteX1" fmla="*/ 1282805 w 2676418"/>
              <a:gd name="connsiteY1" fmla="*/ 0 h 3706448"/>
              <a:gd name="connsiteX2" fmla="*/ 2676418 w 2676418"/>
              <a:gd name="connsiteY2" fmla="*/ 802382 h 3706448"/>
              <a:gd name="connsiteX3" fmla="*/ 0 w 2676418"/>
              <a:gd name="connsiteY3" fmla="*/ 3706448 h 3706448"/>
              <a:gd name="connsiteX0" fmla="*/ 0 w 2676418"/>
              <a:gd name="connsiteY0" fmla="*/ 3482928 h 3482928"/>
              <a:gd name="connsiteX1" fmla="*/ 1282805 w 2676418"/>
              <a:gd name="connsiteY1" fmla="*/ 0 h 3482928"/>
              <a:gd name="connsiteX2" fmla="*/ 2676418 w 2676418"/>
              <a:gd name="connsiteY2" fmla="*/ 802382 h 3482928"/>
              <a:gd name="connsiteX3" fmla="*/ 0 w 2676418"/>
              <a:gd name="connsiteY3" fmla="*/ 3482928 h 348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6418" h="3482928">
                <a:moveTo>
                  <a:pt x="0" y="3482928"/>
                </a:moveTo>
                <a:lnTo>
                  <a:pt x="1282805" y="0"/>
                </a:lnTo>
                <a:lnTo>
                  <a:pt x="2676418" y="802382"/>
                </a:lnTo>
                <a:lnTo>
                  <a:pt x="0" y="3482928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705600" y="1809615"/>
                <a:ext cx="5486400" cy="2241276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Побудуйте переріз прямокутного паралелепіпеда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площиною, яка проходить через: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09615"/>
                <a:ext cx="5486400" cy="2241276"/>
              </a:xfrm>
              <a:prstGeom prst="rect">
                <a:avLst/>
              </a:prstGeom>
              <a:blipFill>
                <a:blip r:embed="rId4"/>
                <a:stretch>
                  <a:fillRect t="-2446" r="-1444" b="-7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640D684D-068B-43F7-A015-2A09B24CC4EE}"/>
                  </a:ext>
                </a:extLst>
              </p:cNvPr>
              <p:cNvSpPr/>
              <p:nvPr/>
            </p:nvSpPr>
            <p:spPr>
              <a:xfrm>
                <a:off x="6705600" y="4262764"/>
                <a:ext cx="4837471" cy="604204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а) 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 </m:t>
                    </m:r>
                    <m:sSub>
                      <m:sSub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640D684D-068B-43F7-A015-2A09B24CC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262764"/>
                <a:ext cx="4837471" cy="604204"/>
              </a:xfrm>
              <a:prstGeom prst="rect">
                <a:avLst/>
              </a:prstGeom>
              <a:blipFill>
                <a:blip r:embed="rId5"/>
                <a:stretch>
                  <a:fillRect l="-2519" t="-4040"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22">
                <a:extLst>
                  <a:ext uri="{FF2B5EF4-FFF2-40B4-BE49-F238E27FC236}">
                    <a16:creationId xmlns:a16="http://schemas.microsoft.com/office/drawing/2014/main" id="{CD250214-03CE-4287-AA8F-957D5563E40D}"/>
                  </a:ext>
                </a:extLst>
              </p:cNvPr>
              <p:cNvSpPr/>
              <p:nvPr/>
            </p:nvSpPr>
            <p:spPr>
              <a:xfrm>
                <a:off x="6705599" y="5078841"/>
                <a:ext cx="4837471" cy="1036824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б) 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 середину ребра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кутник 22">
                <a:extLst>
                  <a:ext uri="{FF2B5EF4-FFF2-40B4-BE49-F238E27FC236}">
                    <a16:creationId xmlns:a16="http://schemas.microsoft.com/office/drawing/2014/main" id="{CD250214-03CE-4287-AA8F-957D5563E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9" y="5078841"/>
                <a:ext cx="4837471" cy="1036824"/>
              </a:xfrm>
              <a:prstGeom prst="rect">
                <a:avLst/>
              </a:prstGeom>
              <a:blipFill>
                <a:blip r:embed="rId6"/>
                <a:stretch>
                  <a:fillRect l="-2519" t="-2353" r="-3401" b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DA169324-D786-4060-A6E3-9475C0574275}"/>
              </a:ext>
            </a:extLst>
          </p:cNvPr>
          <p:cNvCxnSpPr>
            <a:cxnSpLocks/>
          </p:cNvCxnSpPr>
          <p:nvPr/>
        </p:nvCxnSpPr>
        <p:spPr>
          <a:xfrm flipV="1">
            <a:off x="3826819" y="2860654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B4E58EEF-6DD8-4FBC-B0DB-D72E598942A9}"/>
              </a:ext>
            </a:extLst>
          </p:cNvPr>
          <p:cNvCxnSpPr>
            <a:cxnSpLocks/>
          </p:cNvCxnSpPr>
          <p:nvPr/>
        </p:nvCxnSpPr>
        <p:spPr>
          <a:xfrm flipV="1">
            <a:off x="1138653" y="2860654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13920E29-F161-4164-91A6-E3F2CAC0D381}"/>
              </a:ext>
            </a:extLst>
          </p:cNvPr>
          <p:cNvCxnSpPr>
            <a:cxnSpLocks/>
          </p:cNvCxnSpPr>
          <p:nvPr/>
        </p:nvCxnSpPr>
        <p:spPr>
          <a:xfrm flipV="1">
            <a:off x="5095338" y="2099687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FA17D057-7AD1-488B-BB06-0949A4BB12EB}"/>
              </a:ext>
            </a:extLst>
          </p:cNvPr>
          <p:cNvCxnSpPr>
            <a:cxnSpLocks/>
          </p:cNvCxnSpPr>
          <p:nvPr/>
        </p:nvCxnSpPr>
        <p:spPr>
          <a:xfrm flipH="1">
            <a:off x="1193594" y="4769353"/>
            <a:ext cx="1235403" cy="736498"/>
          </a:xfrm>
          <a:prstGeom prst="line">
            <a:avLst/>
          </a:prstGeom>
          <a:ln w="57150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49E13918-93CB-4D81-9248-A97745838E13}"/>
              </a:ext>
            </a:extLst>
          </p:cNvPr>
          <p:cNvCxnSpPr>
            <a:cxnSpLocks/>
          </p:cNvCxnSpPr>
          <p:nvPr/>
        </p:nvCxnSpPr>
        <p:spPr>
          <a:xfrm rot="5400000" flipV="1">
            <a:off x="2491986" y="1525821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789CE857-2A95-4620-A4A2-6738A76BAD93}"/>
              </a:ext>
            </a:extLst>
          </p:cNvPr>
          <p:cNvCxnSpPr>
            <a:cxnSpLocks/>
          </p:cNvCxnSpPr>
          <p:nvPr/>
        </p:nvCxnSpPr>
        <p:spPr>
          <a:xfrm rot="5400000" flipV="1">
            <a:off x="2491986" y="4229499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3E4AFF63-1E1A-428D-A9DB-9FC0C4A377D3}"/>
              </a:ext>
            </a:extLst>
          </p:cNvPr>
          <p:cNvCxnSpPr>
            <a:cxnSpLocks/>
          </p:cNvCxnSpPr>
          <p:nvPr/>
        </p:nvCxnSpPr>
        <p:spPr>
          <a:xfrm rot="5400000" flipV="1">
            <a:off x="3741988" y="736503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E9F56512-9AB6-4D1B-8254-FC2084BDDBA3}"/>
              </a:ext>
            </a:extLst>
          </p:cNvPr>
          <p:cNvCxnSpPr>
            <a:cxnSpLocks/>
          </p:cNvCxnSpPr>
          <p:nvPr/>
        </p:nvCxnSpPr>
        <p:spPr>
          <a:xfrm flipH="1">
            <a:off x="1138654" y="2071336"/>
            <a:ext cx="1268501" cy="78225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38007D86-A9C2-4ED3-839D-5B5BB4639A67}"/>
              </a:ext>
            </a:extLst>
          </p:cNvPr>
          <p:cNvCxnSpPr>
            <a:cxnSpLocks/>
          </p:cNvCxnSpPr>
          <p:nvPr/>
        </p:nvCxnSpPr>
        <p:spPr>
          <a:xfrm flipH="1">
            <a:off x="3826819" y="2071335"/>
            <a:ext cx="1268501" cy="78225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60E9838E-D512-4EB6-99F4-D70F456ABD12}"/>
              </a:ext>
            </a:extLst>
          </p:cNvPr>
          <p:cNvCxnSpPr>
            <a:cxnSpLocks/>
          </p:cNvCxnSpPr>
          <p:nvPr/>
        </p:nvCxnSpPr>
        <p:spPr>
          <a:xfrm flipH="1">
            <a:off x="3826818" y="4775716"/>
            <a:ext cx="1268501" cy="78225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A4191B-F51B-4393-A3FC-4DCA7AA59C90}"/>
                  </a:ext>
                </a:extLst>
              </p:cNvPr>
              <p:cNvSpPr txBox="1"/>
              <p:nvPr/>
            </p:nvSpPr>
            <p:spPr>
              <a:xfrm>
                <a:off x="626211" y="5505851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A4191B-F51B-4393-A3FC-4DCA7AA59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1" y="5505851"/>
                <a:ext cx="4729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BABE78-831C-4575-8978-ED2EC45715FC}"/>
                  </a:ext>
                </a:extLst>
              </p:cNvPr>
              <p:cNvSpPr txBox="1"/>
              <p:nvPr/>
            </p:nvSpPr>
            <p:spPr>
              <a:xfrm>
                <a:off x="1970592" y="4367837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BABE78-831C-4575-8978-ED2EC4571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92" y="4367837"/>
                <a:ext cx="4729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0A1C41-9E88-4B56-91CD-32B9FBB73900}"/>
                  </a:ext>
                </a:extLst>
              </p:cNvPr>
              <p:cNvSpPr txBox="1"/>
              <p:nvPr/>
            </p:nvSpPr>
            <p:spPr>
              <a:xfrm>
                <a:off x="5095319" y="4367837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0A1C41-9E88-4B56-91CD-32B9FBB73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319" y="4367837"/>
                <a:ext cx="4729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5BDF62-5FF3-4AE2-B9CA-33CE8C94AA43}"/>
                  </a:ext>
                </a:extLst>
              </p:cNvPr>
              <p:cNvSpPr txBox="1"/>
              <p:nvPr/>
            </p:nvSpPr>
            <p:spPr>
              <a:xfrm>
                <a:off x="3741988" y="5517210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5BDF62-5FF3-4AE2-B9CA-33CE8C94A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88" y="5517210"/>
                <a:ext cx="4729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05CC1C-1FAF-4EB4-9DE9-AA882B419492}"/>
                  </a:ext>
                </a:extLst>
              </p:cNvPr>
              <p:cNvSpPr txBox="1"/>
              <p:nvPr/>
            </p:nvSpPr>
            <p:spPr>
              <a:xfrm>
                <a:off x="555197" y="2767010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05CC1C-1FAF-4EB4-9DE9-AA882B419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97" y="2767010"/>
                <a:ext cx="47297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58833F-162C-4F9E-9F79-F7141EBA8951}"/>
                  </a:ext>
                </a:extLst>
              </p:cNvPr>
              <p:cNvSpPr txBox="1"/>
              <p:nvPr/>
            </p:nvSpPr>
            <p:spPr>
              <a:xfrm>
                <a:off x="1934178" y="1511763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F58833F-162C-4F9E-9F79-F7141EBA8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78" y="1511763"/>
                <a:ext cx="472977" cy="523220"/>
              </a:xfrm>
              <a:prstGeom prst="rect">
                <a:avLst/>
              </a:prstGeom>
              <a:blipFill>
                <a:blip r:embed="rId12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4EDCD4-156B-4DDC-B837-3570DCBCF019}"/>
                  </a:ext>
                </a:extLst>
              </p:cNvPr>
              <p:cNvSpPr txBox="1"/>
              <p:nvPr/>
            </p:nvSpPr>
            <p:spPr>
              <a:xfrm>
                <a:off x="5092245" y="1617224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4EDCD4-156B-4DDC-B837-3570DCBCF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245" y="1617224"/>
                <a:ext cx="4729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D5E18E-47E5-4988-AFFD-07480989A696}"/>
                  </a:ext>
                </a:extLst>
              </p:cNvPr>
              <p:cNvSpPr txBox="1"/>
              <p:nvPr/>
            </p:nvSpPr>
            <p:spPr>
              <a:xfrm>
                <a:off x="3912651" y="2771441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D5E18E-47E5-4988-AFFD-07480989A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51" y="2771441"/>
                <a:ext cx="472977" cy="523220"/>
              </a:xfrm>
              <a:prstGeom prst="rect">
                <a:avLst/>
              </a:prstGeom>
              <a:blipFill>
                <a:blip r:embed="rId14"/>
                <a:stretch>
                  <a:fillRect r="-649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8388A78C-F833-475C-855C-8B2CB1FBAEC7}"/>
              </a:ext>
            </a:extLst>
          </p:cNvPr>
          <p:cNvCxnSpPr>
            <a:cxnSpLocks/>
          </p:cNvCxnSpPr>
          <p:nvPr/>
        </p:nvCxnSpPr>
        <p:spPr>
          <a:xfrm>
            <a:off x="2425366" y="2071672"/>
            <a:ext cx="1385015" cy="786930"/>
          </a:xfrm>
          <a:prstGeom prst="line">
            <a:avLst/>
          </a:prstGeom>
          <a:ln w="5715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E9361AFE-2648-4D4D-8C0A-5ADE5F1A7EDE}"/>
              </a:ext>
            </a:extLst>
          </p:cNvPr>
          <p:cNvCxnSpPr>
            <a:cxnSpLocks/>
          </p:cNvCxnSpPr>
          <p:nvPr/>
        </p:nvCxnSpPr>
        <p:spPr>
          <a:xfrm flipH="1">
            <a:off x="1154568" y="2088139"/>
            <a:ext cx="1261890" cy="3417712"/>
          </a:xfrm>
          <a:prstGeom prst="line">
            <a:avLst/>
          </a:prstGeom>
          <a:ln w="57150" cap="rnd">
            <a:solidFill>
              <a:srgbClr val="7671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D9FBC613-DD5E-4910-A805-7176F7879C5E}"/>
              </a:ext>
            </a:extLst>
          </p:cNvPr>
          <p:cNvCxnSpPr>
            <a:cxnSpLocks/>
          </p:cNvCxnSpPr>
          <p:nvPr/>
        </p:nvCxnSpPr>
        <p:spPr>
          <a:xfrm flipH="1">
            <a:off x="1133715" y="2871709"/>
            <a:ext cx="2672374" cy="2677543"/>
          </a:xfrm>
          <a:prstGeom prst="line">
            <a:avLst/>
          </a:prstGeom>
          <a:ln w="57150" cap="rnd">
            <a:solidFill>
              <a:srgbClr val="7671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id="{9F5AAC6B-96ED-446D-8ADB-0DC15445A032}"/>
              </a:ext>
            </a:extLst>
          </p:cNvPr>
          <p:cNvSpPr/>
          <p:nvPr/>
        </p:nvSpPr>
        <p:spPr>
          <a:xfrm>
            <a:off x="2352924" y="2001859"/>
            <a:ext cx="144885" cy="1448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F38C7F4-9AD4-4B47-B5C7-0ED2EDE0676E}"/>
              </a:ext>
            </a:extLst>
          </p:cNvPr>
          <p:cNvSpPr/>
          <p:nvPr/>
        </p:nvSpPr>
        <p:spPr>
          <a:xfrm>
            <a:off x="3748503" y="2787505"/>
            <a:ext cx="144885" cy="1448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268753-FA8F-4E00-9126-175FB2D2E9F9}"/>
                  </a:ext>
                </a:extLst>
              </p:cNvPr>
              <p:cNvSpPr txBox="1"/>
              <p:nvPr/>
            </p:nvSpPr>
            <p:spPr>
              <a:xfrm>
                <a:off x="3901754" y="3764551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268753-FA8F-4E00-9126-175FB2D2E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754" y="3764551"/>
                <a:ext cx="4729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D6922800-5E5D-4987-8FCD-14BF39AB27DF}"/>
              </a:ext>
            </a:extLst>
          </p:cNvPr>
          <p:cNvCxnSpPr>
            <a:cxnSpLocks/>
          </p:cNvCxnSpPr>
          <p:nvPr/>
        </p:nvCxnSpPr>
        <p:spPr>
          <a:xfrm flipH="1">
            <a:off x="1168020" y="4269646"/>
            <a:ext cx="2653031" cy="1264599"/>
          </a:xfrm>
          <a:prstGeom prst="line">
            <a:avLst/>
          </a:prstGeom>
          <a:ln w="57150" cap="rnd">
            <a:solidFill>
              <a:srgbClr val="7671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18C7E020-9E3C-44AE-9023-E4347CB7DAE6}"/>
              </a:ext>
            </a:extLst>
          </p:cNvPr>
          <p:cNvCxnSpPr>
            <a:cxnSpLocks/>
          </p:cNvCxnSpPr>
          <p:nvPr/>
        </p:nvCxnSpPr>
        <p:spPr>
          <a:xfrm>
            <a:off x="3811651" y="4274008"/>
            <a:ext cx="1283668" cy="513923"/>
          </a:xfrm>
          <a:prstGeom prst="line">
            <a:avLst/>
          </a:prstGeom>
          <a:ln w="57150" cap="rnd">
            <a:solidFill>
              <a:srgbClr val="7671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77590135-C9B5-4A2C-BEA1-56E01C05D5BC}"/>
              </a:ext>
            </a:extLst>
          </p:cNvPr>
          <p:cNvCxnSpPr>
            <a:cxnSpLocks/>
          </p:cNvCxnSpPr>
          <p:nvPr/>
        </p:nvCxnSpPr>
        <p:spPr>
          <a:xfrm flipV="1">
            <a:off x="1168020" y="4782939"/>
            <a:ext cx="3912084" cy="766314"/>
          </a:xfrm>
          <a:prstGeom prst="line">
            <a:avLst/>
          </a:prstGeom>
          <a:ln w="5715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49A5B99C-F577-4E55-994F-DAB34E5F6AB9}"/>
              </a:ext>
            </a:extLst>
          </p:cNvPr>
          <p:cNvSpPr/>
          <p:nvPr/>
        </p:nvSpPr>
        <p:spPr>
          <a:xfrm>
            <a:off x="5017143" y="4696908"/>
            <a:ext cx="144885" cy="144885"/>
          </a:xfrm>
          <a:prstGeom prst="ellipse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3324549-2070-4230-A168-F3062E04135E}"/>
              </a:ext>
            </a:extLst>
          </p:cNvPr>
          <p:cNvSpPr/>
          <p:nvPr/>
        </p:nvSpPr>
        <p:spPr>
          <a:xfrm>
            <a:off x="1075933" y="5462649"/>
            <a:ext cx="144885" cy="1448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9490167-5A74-44D9-98C3-A22FF38080B4}"/>
              </a:ext>
            </a:extLst>
          </p:cNvPr>
          <p:cNvSpPr/>
          <p:nvPr/>
        </p:nvSpPr>
        <p:spPr>
          <a:xfrm>
            <a:off x="5013549" y="4703272"/>
            <a:ext cx="144885" cy="1448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C1D0196-4424-4F89-8FFA-2613C5608303}"/>
              </a:ext>
            </a:extLst>
          </p:cNvPr>
          <p:cNvSpPr/>
          <p:nvPr/>
        </p:nvSpPr>
        <p:spPr>
          <a:xfrm>
            <a:off x="3754375" y="4190321"/>
            <a:ext cx="144885" cy="1448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9578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6" grpId="0" animBg="1"/>
      <p:bldP spid="46" grpId="1" animBg="1"/>
      <p:bldP spid="4" grpId="0"/>
      <p:bldP spid="51" grpId="0"/>
      <p:bldP spid="6" grpId="0" animBg="1"/>
      <p:bldP spid="21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  <p:bldP spid="34" grpId="0" animBg="1"/>
      <p:bldP spid="34" grpId="1" animBg="1"/>
      <p:bldP spid="36" grpId="0" animBg="1"/>
      <p:bldP spid="36" grpId="1" animBg="1"/>
      <p:bldP spid="41" grpId="0"/>
      <p:bldP spid="33" grpId="0" animBg="1"/>
      <p:bldP spid="32" grpId="0" animBg="1"/>
      <p:bldP spid="38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705600" y="784122"/>
                <a:ext cx="5486400" cy="2644878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//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ЗНО 2010 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//</a:t>
                </a: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рисунку зображено куб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Перерізом куба площиною, що проходить через 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є: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784122"/>
                <a:ext cx="5486400" cy="2644878"/>
              </a:xfrm>
              <a:prstGeom prst="rect">
                <a:avLst/>
              </a:prstGeom>
              <a:blipFill>
                <a:blip r:embed="rId4"/>
                <a:stretch>
                  <a:fillRect t="-2535" r="-1333" b="-62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40D684D-068B-43F7-A015-2A09B24CC4EE}"/>
              </a:ext>
            </a:extLst>
          </p:cNvPr>
          <p:cNvSpPr/>
          <p:nvPr/>
        </p:nvSpPr>
        <p:spPr>
          <a:xfrm>
            <a:off x="6705600" y="3713743"/>
            <a:ext cx="5112774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прямокутний трикутник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2EF6030-BDE5-4222-910D-7FE0F635EE08}"/>
              </a:ext>
            </a:extLst>
          </p:cNvPr>
          <p:cNvSpPr/>
          <p:nvPr/>
        </p:nvSpPr>
        <p:spPr>
          <a:xfrm>
            <a:off x="6705599" y="4442960"/>
            <a:ext cx="5112775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рівносторонній трикутник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1A6C097-2F1E-40BF-874D-C128C483045C}"/>
              </a:ext>
            </a:extLst>
          </p:cNvPr>
          <p:cNvSpPr/>
          <p:nvPr/>
        </p:nvSpPr>
        <p:spPr>
          <a:xfrm>
            <a:off x="6705599" y="5172177"/>
            <a:ext cx="5112775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прямокутник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2C30F53-3692-4D2E-B550-DC6D149D08D4}"/>
              </a:ext>
            </a:extLst>
          </p:cNvPr>
          <p:cNvSpPr/>
          <p:nvPr/>
        </p:nvSpPr>
        <p:spPr>
          <a:xfrm>
            <a:off x="6705600" y="5901394"/>
            <a:ext cx="2290916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ромб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BCFB13B0-F6B5-4955-9155-63C55B210A33}"/>
              </a:ext>
            </a:extLst>
          </p:cNvPr>
          <p:cNvSpPr/>
          <p:nvPr/>
        </p:nvSpPr>
        <p:spPr>
          <a:xfrm>
            <a:off x="9527458" y="5901394"/>
            <a:ext cx="2290916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трапеція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628BB739-5CD2-4EBA-AFF7-F540B93ACC0B}"/>
              </a:ext>
            </a:extLst>
          </p:cNvPr>
          <p:cNvCxnSpPr>
            <a:cxnSpLocks/>
          </p:cNvCxnSpPr>
          <p:nvPr/>
        </p:nvCxnSpPr>
        <p:spPr>
          <a:xfrm flipV="1">
            <a:off x="3807154" y="3231728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B2DD645A-67B5-44EC-948B-3FBD1603B918}"/>
              </a:ext>
            </a:extLst>
          </p:cNvPr>
          <p:cNvCxnSpPr>
            <a:cxnSpLocks/>
          </p:cNvCxnSpPr>
          <p:nvPr/>
        </p:nvCxnSpPr>
        <p:spPr>
          <a:xfrm flipV="1">
            <a:off x="1118988" y="3231728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2280F27C-2737-432D-B207-061375DF4023}"/>
              </a:ext>
            </a:extLst>
          </p:cNvPr>
          <p:cNvCxnSpPr>
            <a:cxnSpLocks/>
          </p:cNvCxnSpPr>
          <p:nvPr/>
        </p:nvCxnSpPr>
        <p:spPr>
          <a:xfrm flipV="1">
            <a:off x="5075673" y="2470761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F592BABF-633A-4BE2-A232-1AA07D9DD036}"/>
              </a:ext>
            </a:extLst>
          </p:cNvPr>
          <p:cNvCxnSpPr>
            <a:cxnSpLocks/>
          </p:cNvCxnSpPr>
          <p:nvPr/>
        </p:nvCxnSpPr>
        <p:spPr>
          <a:xfrm flipV="1">
            <a:off x="2423913" y="2442410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0CEA7566-97ED-4060-9BD6-9E70D4A119B3}"/>
              </a:ext>
            </a:extLst>
          </p:cNvPr>
          <p:cNvCxnSpPr>
            <a:cxnSpLocks/>
          </p:cNvCxnSpPr>
          <p:nvPr/>
        </p:nvCxnSpPr>
        <p:spPr>
          <a:xfrm>
            <a:off x="2423913" y="5140427"/>
            <a:ext cx="2596820" cy="0"/>
          </a:xfrm>
          <a:prstGeom prst="line">
            <a:avLst/>
          </a:prstGeom>
          <a:ln w="57150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35740EBF-45B7-4070-BED3-AA9CFD4E6AA2}"/>
              </a:ext>
            </a:extLst>
          </p:cNvPr>
          <p:cNvCxnSpPr>
            <a:cxnSpLocks/>
          </p:cNvCxnSpPr>
          <p:nvPr/>
        </p:nvCxnSpPr>
        <p:spPr>
          <a:xfrm flipH="1">
            <a:off x="1173929" y="5140427"/>
            <a:ext cx="1235403" cy="736498"/>
          </a:xfrm>
          <a:prstGeom prst="line">
            <a:avLst/>
          </a:prstGeom>
          <a:ln w="57150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D080DA38-2F1E-4608-B6B2-0B8A21BF98EC}"/>
              </a:ext>
            </a:extLst>
          </p:cNvPr>
          <p:cNvCxnSpPr>
            <a:cxnSpLocks/>
          </p:cNvCxnSpPr>
          <p:nvPr/>
        </p:nvCxnSpPr>
        <p:spPr>
          <a:xfrm rot="5400000" flipV="1">
            <a:off x="2472321" y="1896895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D3A5576E-7AEC-4487-8229-BAB948501263}"/>
              </a:ext>
            </a:extLst>
          </p:cNvPr>
          <p:cNvCxnSpPr>
            <a:cxnSpLocks/>
          </p:cNvCxnSpPr>
          <p:nvPr/>
        </p:nvCxnSpPr>
        <p:spPr>
          <a:xfrm rot="5400000" flipV="1">
            <a:off x="2472321" y="4600573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7BC0CA82-0229-4E97-80F5-3F33961C3934}"/>
              </a:ext>
            </a:extLst>
          </p:cNvPr>
          <p:cNvCxnSpPr>
            <a:cxnSpLocks/>
          </p:cNvCxnSpPr>
          <p:nvPr/>
        </p:nvCxnSpPr>
        <p:spPr>
          <a:xfrm rot="5400000" flipV="1">
            <a:off x="3722323" y="1107577"/>
            <a:ext cx="0" cy="26696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E8CA86D8-926E-4E77-B4AC-61E6A3A3BF38}"/>
              </a:ext>
            </a:extLst>
          </p:cNvPr>
          <p:cNvCxnSpPr>
            <a:cxnSpLocks/>
          </p:cNvCxnSpPr>
          <p:nvPr/>
        </p:nvCxnSpPr>
        <p:spPr>
          <a:xfrm flipH="1">
            <a:off x="1118989" y="2442410"/>
            <a:ext cx="1268501" cy="78225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7BC650D5-B031-4764-899E-39C4391A5982}"/>
              </a:ext>
            </a:extLst>
          </p:cNvPr>
          <p:cNvCxnSpPr>
            <a:cxnSpLocks/>
          </p:cNvCxnSpPr>
          <p:nvPr/>
        </p:nvCxnSpPr>
        <p:spPr>
          <a:xfrm flipH="1">
            <a:off x="3807154" y="2442409"/>
            <a:ext cx="1268501" cy="78225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2F5C5D44-6B42-44CF-8390-7BBF86DBB260}"/>
              </a:ext>
            </a:extLst>
          </p:cNvPr>
          <p:cNvCxnSpPr>
            <a:cxnSpLocks/>
          </p:cNvCxnSpPr>
          <p:nvPr/>
        </p:nvCxnSpPr>
        <p:spPr>
          <a:xfrm flipH="1">
            <a:off x="3807153" y="5146790"/>
            <a:ext cx="1268501" cy="78225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F710CD-8D05-48CC-96A0-0B21A69EF755}"/>
                  </a:ext>
                </a:extLst>
              </p:cNvPr>
              <p:cNvSpPr txBox="1"/>
              <p:nvPr/>
            </p:nvSpPr>
            <p:spPr>
              <a:xfrm>
                <a:off x="606546" y="5876925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F710CD-8D05-48CC-96A0-0B21A69EF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46" y="5876925"/>
                <a:ext cx="47297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64E860-CB0C-4532-96ED-C95D29032F7F}"/>
                  </a:ext>
                </a:extLst>
              </p:cNvPr>
              <p:cNvSpPr txBox="1"/>
              <p:nvPr/>
            </p:nvSpPr>
            <p:spPr>
              <a:xfrm>
                <a:off x="1950927" y="4738911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64E860-CB0C-4532-96ED-C95D29032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27" y="4738911"/>
                <a:ext cx="4729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9603AE-D52C-470F-83D2-AF0A74D1CE0A}"/>
                  </a:ext>
                </a:extLst>
              </p:cNvPr>
              <p:cNvSpPr txBox="1"/>
              <p:nvPr/>
            </p:nvSpPr>
            <p:spPr>
              <a:xfrm>
                <a:off x="5075654" y="4738911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9603AE-D52C-470F-83D2-AF0A74D1C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54" y="4738911"/>
                <a:ext cx="4729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3AC476-B8E9-4B67-A919-2E4605590AE3}"/>
                  </a:ext>
                </a:extLst>
              </p:cNvPr>
              <p:cNvSpPr txBox="1"/>
              <p:nvPr/>
            </p:nvSpPr>
            <p:spPr>
              <a:xfrm>
                <a:off x="3722323" y="5888284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3AC476-B8E9-4B67-A919-2E4605590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23" y="5888284"/>
                <a:ext cx="4729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C46081-87DB-4174-A369-93989B59C152}"/>
                  </a:ext>
                </a:extLst>
              </p:cNvPr>
              <p:cNvSpPr txBox="1"/>
              <p:nvPr/>
            </p:nvSpPr>
            <p:spPr>
              <a:xfrm>
                <a:off x="535532" y="3138084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C46081-87DB-4174-A369-93989B59C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32" y="3138084"/>
                <a:ext cx="4729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8D5108-5EE6-48A4-89CF-2A411D6DA9CF}"/>
                  </a:ext>
                </a:extLst>
              </p:cNvPr>
              <p:cNvSpPr txBox="1"/>
              <p:nvPr/>
            </p:nvSpPr>
            <p:spPr>
              <a:xfrm>
                <a:off x="1914508" y="1915656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8D5108-5EE6-48A4-89CF-2A411D6DA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08" y="1915656"/>
                <a:ext cx="472977" cy="523220"/>
              </a:xfrm>
              <a:prstGeom prst="rect">
                <a:avLst/>
              </a:prstGeom>
              <a:blipFill>
                <a:blip r:embed="rId10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E08019F-39B8-4E18-9739-1134BD1CDA9F}"/>
                  </a:ext>
                </a:extLst>
              </p:cNvPr>
              <p:cNvSpPr txBox="1"/>
              <p:nvPr/>
            </p:nvSpPr>
            <p:spPr>
              <a:xfrm>
                <a:off x="5072580" y="1988298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E08019F-39B8-4E18-9739-1134BD1CD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580" y="1988298"/>
                <a:ext cx="47297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Овал 37">
            <a:extLst>
              <a:ext uri="{FF2B5EF4-FFF2-40B4-BE49-F238E27FC236}">
                <a16:creationId xmlns:a16="http://schemas.microsoft.com/office/drawing/2014/main" id="{1AC01BDA-BCC0-4227-B0F8-D6BBC6D13ADC}"/>
              </a:ext>
            </a:extLst>
          </p:cNvPr>
          <p:cNvSpPr/>
          <p:nvPr/>
        </p:nvSpPr>
        <p:spPr>
          <a:xfrm>
            <a:off x="1056268" y="5833723"/>
            <a:ext cx="144885" cy="1448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6ADC468A-AFAF-40A0-A8CB-AB0DB7E864E9}"/>
              </a:ext>
            </a:extLst>
          </p:cNvPr>
          <p:cNvSpPr/>
          <p:nvPr/>
        </p:nvSpPr>
        <p:spPr>
          <a:xfrm>
            <a:off x="4997478" y="5067982"/>
            <a:ext cx="144885" cy="1448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D1CE810C-9F86-4F0F-B2D8-C7D9DA7EC672}"/>
              </a:ext>
            </a:extLst>
          </p:cNvPr>
          <p:cNvSpPr/>
          <p:nvPr/>
        </p:nvSpPr>
        <p:spPr>
          <a:xfrm>
            <a:off x="4964119" y="2388651"/>
            <a:ext cx="144885" cy="1448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036B4DA-C63F-4EF5-AAE6-D069AFF3A404}"/>
                  </a:ext>
                </a:extLst>
              </p:cNvPr>
              <p:cNvSpPr txBox="1"/>
              <p:nvPr/>
            </p:nvSpPr>
            <p:spPr>
              <a:xfrm>
                <a:off x="3912651" y="3075368"/>
                <a:ext cx="472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036B4DA-C63F-4EF5-AAE6-D069AFF3A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51" y="3075368"/>
                <a:ext cx="472977" cy="523220"/>
              </a:xfrm>
              <a:prstGeom prst="rect">
                <a:avLst/>
              </a:prstGeom>
              <a:blipFill>
                <a:blip r:embed="rId12"/>
                <a:stretch>
                  <a:fillRect r="-649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17714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21" grpId="0" animBg="1"/>
      <p:bldP spid="11" grpId="0" animBg="1"/>
      <p:bldP spid="12" grpId="0" animBg="1"/>
      <p:bldP spid="13" grpId="0" animBg="1"/>
      <p:bldP spid="14" grpId="0" animBg="1"/>
      <p:bldP spid="25" grpId="0"/>
      <p:bldP spid="26" grpId="0"/>
      <p:bldP spid="31" grpId="0"/>
      <p:bldP spid="32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593305" y="663453"/>
            <a:ext cx="5598695" cy="3773793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 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Пробне ЗНО 2010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</a:t>
            </a:r>
          </a:p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рисунку зображено куб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три точки, що розміщенні у вершинах куба або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 серединами його ребер. Установіть відповідність між кожним рисунком (1-4) та назвою фігури (А-Д), яка є перерізом куба площиною, що проходить через три задані точки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40D684D-068B-43F7-A015-2A09B24CC4EE}"/>
              </a:ext>
            </a:extLst>
          </p:cNvPr>
          <p:cNvSpPr/>
          <p:nvPr/>
        </p:nvSpPr>
        <p:spPr>
          <a:xfrm>
            <a:off x="6593306" y="4633478"/>
            <a:ext cx="2290916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трикутник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2EF6030-BDE5-4222-910D-7FE0F635EE08}"/>
              </a:ext>
            </a:extLst>
          </p:cNvPr>
          <p:cNvSpPr/>
          <p:nvPr/>
        </p:nvSpPr>
        <p:spPr>
          <a:xfrm>
            <a:off x="6593305" y="5362695"/>
            <a:ext cx="2290917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 трапеція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2C30F53-3692-4D2E-B550-DC6D149D08D4}"/>
              </a:ext>
            </a:extLst>
          </p:cNvPr>
          <p:cNvSpPr/>
          <p:nvPr/>
        </p:nvSpPr>
        <p:spPr>
          <a:xfrm>
            <a:off x="6593306" y="6091912"/>
            <a:ext cx="2290916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Д) ромб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B855C1F9-79A8-44B4-9776-A7A474FB4DF1}"/>
              </a:ext>
            </a:extLst>
          </p:cNvPr>
          <p:cNvSpPr/>
          <p:nvPr/>
        </p:nvSpPr>
        <p:spPr>
          <a:xfrm>
            <a:off x="9222658" y="4633478"/>
            <a:ext cx="2769402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прямокутник</a:t>
            </a: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C31D29E0-F753-40B4-9EFE-3EFE89186742}"/>
              </a:ext>
            </a:extLst>
          </p:cNvPr>
          <p:cNvSpPr/>
          <p:nvPr/>
        </p:nvSpPr>
        <p:spPr>
          <a:xfrm>
            <a:off x="9222659" y="5362695"/>
            <a:ext cx="2769402" cy="604204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Г) п’ятикутник</a:t>
            </a:r>
          </a:p>
        </p:txBody>
      </p: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78D10C9C-D825-4306-8DA8-9113A2D90DEE}"/>
              </a:ext>
            </a:extLst>
          </p:cNvPr>
          <p:cNvCxnSpPr>
            <a:cxnSpLocks/>
          </p:cNvCxnSpPr>
          <p:nvPr/>
        </p:nvCxnSpPr>
        <p:spPr>
          <a:xfrm flipV="1">
            <a:off x="924546" y="2211388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C91103F3-B81F-40CE-84D7-B94FC3CF3CA0}"/>
              </a:ext>
            </a:extLst>
          </p:cNvPr>
          <p:cNvCxnSpPr>
            <a:cxnSpLocks/>
          </p:cNvCxnSpPr>
          <p:nvPr/>
        </p:nvCxnSpPr>
        <p:spPr>
          <a:xfrm flipV="1">
            <a:off x="2174261" y="2211388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FBF529EB-552E-46CE-9E09-319FFA5D7019}"/>
              </a:ext>
            </a:extLst>
          </p:cNvPr>
          <p:cNvCxnSpPr>
            <a:cxnSpLocks/>
          </p:cNvCxnSpPr>
          <p:nvPr/>
        </p:nvCxnSpPr>
        <p:spPr>
          <a:xfrm flipV="1">
            <a:off x="2783861" y="1836738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E3D3D9DF-5B40-427C-925B-F04ADBC578E5}"/>
              </a:ext>
            </a:extLst>
          </p:cNvPr>
          <p:cNvCxnSpPr>
            <a:cxnSpLocks/>
          </p:cNvCxnSpPr>
          <p:nvPr/>
        </p:nvCxnSpPr>
        <p:spPr>
          <a:xfrm flipV="1">
            <a:off x="1504336" y="1836738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9A3C87BF-46AD-4B38-9866-8100617CC24C}"/>
              </a:ext>
            </a:extLst>
          </p:cNvPr>
          <p:cNvCxnSpPr>
            <a:cxnSpLocks/>
          </p:cNvCxnSpPr>
          <p:nvPr/>
        </p:nvCxnSpPr>
        <p:spPr>
          <a:xfrm>
            <a:off x="1504336" y="3126318"/>
            <a:ext cx="1279527" cy="0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0198D204-8CB9-4889-AA6D-DB4C6D60AFE7}"/>
              </a:ext>
            </a:extLst>
          </p:cNvPr>
          <p:cNvCxnSpPr>
            <a:cxnSpLocks/>
          </p:cNvCxnSpPr>
          <p:nvPr/>
        </p:nvCxnSpPr>
        <p:spPr>
          <a:xfrm flipH="1">
            <a:off x="943902" y="3126317"/>
            <a:ext cx="560434" cy="374650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900BE4DE-6925-4075-BA10-96F634132159}"/>
              </a:ext>
            </a:extLst>
          </p:cNvPr>
          <p:cNvCxnSpPr>
            <a:cxnSpLocks/>
          </p:cNvCxnSpPr>
          <p:nvPr/>
        </p:nvCxnSpPr>
        <p:spPr>
          <a:xfrm>
            <a:off x="924546" y="3504939"/>
            <a:ext cx="1249717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A6C69763-B142-494B-954E-BF2F8793C44C}"/>
              </a:ext>
            </a:extLst>
          </p:cNvPr>
          <p:cNvCxnSpPr>
            <a:cxnSpLocks/>
          </p:cNvCxnSpPr>
          <p:nvPr/>
        </p:nvCxnSpPr>
        <p:spPr>
          <a:xfrm>
            <a:off x="924546" y="2211388"/>
            <a:ext cx="1249717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B412AFC8-A186-4306-9525-976B727E0BBD}"/>
              </a:ext>
            </a:extLst>
          </p:cNvPr>
          <p:cNvCxnSpPr>
            <a:cxnSpLocks/>
          </p:cNvCxnSpPr>
          <p:nvPr/>
        </p:nvCxnSpPr>
        <p:spPr>
          <a:xfrm>
            <a:off x="1504336" y="1836738"/>
            <a:ext cx="1279525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E452B73D-5602-4D4F-8672-B1B3AAF714B6}"/>
              </a:ext>
            </a:extLst>
          </p:cNvPr>
          <p:cNvCxnSpPr>
            <a:cxnSpLocks/>
          </p:cNvCxnSpPr>
          <p:nvPr/>
        </p:nvCxnSpPr>
        <p:spPr>
          <a:xfrm flipV="1">
            <a:off x="2182782" y="3126317"/>
            <a:ext cx="601079" cy="373063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BED6ACFB-2183-4A9E-8813-78221791019E}"/>
              </a:ext>
            </a:extLst>
          </p:cNvPr>
          <p:cNvCxnSpPr>
            <a:cxnSpLocks/>
          </p:cNvCxnSpPr>
          <p:nvPr/>
        </p:nvCxnSpPr>
        <p:spPr>
          <a:xfrm flipV="1">
            <a:off x="2167175" y="1842296"/>
            <a:ext cx="601079" cy="373063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37DC848A-57CF-476A-9BA5-522077940A3F}"/>
              </a:ext>
            </a:extLst>
          </p:cNvPr>
          <p:cNvCxnSpPr>
            <a:cxnSpLocks/>
          </p:cNvCxnSpPr>
          <p:nvPr/>
        </p:nvCxnSpPr>
        <p:spPr>
          <a:xfrm flipV="1">
            <a:off x="933066" y="1840311"/>
            <a:ext cx="571269" cy="367106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>
            <a:extLst>
              <a:ext uri="{FF2B5EF4-FFF2-40B4-BE49-F238E27FC236}">
                <a16:creationId xmlns:a16="http://schemas.microsoft.com/office/drawing/2014/main" id="{F1BD981E-F142-4844-B279-0AEF5F285802}"/>
              </a:ext>
            </a:extLst>
          </p:cNvPr>
          <p:cNvSpPr/>
          <p:nvPr/>
        </p:nvSpPr>
        <p:spPr>
          <a:xfrm>
            <a:off x="1161050" y="1989793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28AF9927-B366-4D33-B9F9-BB1666C60CAF}"/>
              </a:ext>
            </a:extLst>
          </p:cNvPr>
          <p:cNvSpPr/>
          <p:nvPr/>
        </p:nvSpPr>
        <p:spPr>
          <a:xfrm>
            <a:off x="2119725" y="1795906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EF222AE1-D486-47AE-95B2-1E2C047762A6}"/>
              </a:ext>
            </a:extLst>
          </p:cNvPr>
          <p:cNvSpPr/>
          <p:nvPr/>
        </p:nvSpPr>
        <p:spPr>
          <a:xfrm>
            <a:off x="2740262" y="3081224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EF7AA343-97A3-423D-B5D9-6A566956E495}"/>
              </a:ext>
            </a:extLst>
          </p:cNvPr>
          <p:cNvSpPr/>
          <p:nvPr/>
        </p:nvSpPr>
        <p:spPr>
          <a:xfrm>
            <a:off x="887699" y="3462535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4A040E6D-6BBD-4F3F-8230-A7AA8DB41DDA}"/>
              </a:ext>
            </a:extLst>
          </p:cNvPr>
          <p:cNvCxnSpPr>
            <a:cxnSpLocks/>
          </p:cNvCxnSpPr>
          <p:nvPr/>
        </p:nvCxnSpPr>
        <p:spPr>
          <a:xfrm flipV="1">
            <a:off x="4146025" y="2198139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>
            <a:extLst>
              <a:ext uri="{FF2B5EF4-FFF2-40B4-BE49-F238E27FC236}">
                <a16:creationId xmlns:a16="http://schemas.microsoft.com/office/drawing/2014/main" id="{05005F86-5FEF-491C-AE6E-2723CB1A0B75}"/>
              </a:ext>
            </a:extLst>
          </p:cNvPr>
          <p:cNvCxnSpPr>
            <a:cxnSpLocks/>
          </p:cNvCxnSpPr>
          <p:nvPr/>
        </p:nvCxnSpPr>
        <p:spPr>
          <a:xfrm flipV="1">
            <a:off x="5395740" y="2198139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>
            <a:extLst>
              <a:ext uri="{FF2B5EF4-FFF2-40B4-BE49-F238E27FC236}">
                <a16:creationId xmlns:a16="http://schemas.microsoft.com/office/drawing/2014/main" id="{22B14508-864C-49A6-8B31-FD06B3C51EC5}"/>
              </a:ext>
            </a:extLst>
          </p:cNvPr>
          <p:cNvCxnSpPr>
            <a:cxnSpLocks/>
          </p:cNvCxnSpPr>
          <p:nvPr/>
        </p:nvCxnSpPr>
        <p:spPr>
          <a:xfrm flipV="1">
            <a:off x="6005340" y="1823489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5930AFD5-E856-4164-B57D-C65C456D0632}"/>
              </a:ext>
            </a:extLst>
          </p:cNvPr>
          <p:cNvCxnSpPr>
            <a:cxnSpLocks/>
          </p:cNvCxnSpPr>
          <p:nvPr/>
        </p:nvCxnSpPr>
        <p:spPr>
          <a:xfrm flipV="1">
            <a:off x="4725815" y="1823489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26E8E4E3-1756-4A29-A933-E668B05A34FB}"/>
              </a:ext>
            </a:extLst>
          </p:cNvPr>
          <p:cNvCxnSpPr>
            <a:cxnSpLocks/>
          </p:cNvCxnSpPr>
          <p:nvPr/>
        </p:nvCxnSpPr>
        <p:spPr>
          <a:xfrm>
            <a:off x="4725815" y="3113069"/>
            <a:ext cx="1279527" cy="0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>
            <a:extLst>
              <a:ext uri="{FF2B5EF4-FFF2-40B4-BE49-F238E27FC236}">
                <a16:creationId xmlns:a16="http://schemas.microsoft.com/office/drawing/2014/main" id="{F3367FFA-0B50-4F2B-B0B8-EAF391663689}"/>
              </a:ext>
            </a:extLst>
          </p:cNvPr>
          <p:cNvCxnSpPr>
            <a:cxnSpLocks/>
          </p:cNvCxnSpPr>
          <p:nvPr/>
        </p:nvCxnSpPr>
        <p:spPr>
          <a:xfrm flipH="1">
            <a:off x="4165381" y="3113068"/>
            <a:ext cx="560434" cy="374650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>
            <a:extLst>
              <a:ext uri="{FF2B5EF4-FFF2-40B4-BE49-F238E27FC236}">
                <a16:creationId xmlns:a16="http://schemas.microsoft.com/office/drawing/2014/main" id="{2C0D88D1-463F-44B5-B69E-89DE48404913}"/>
              </a:ext>
            </a:extLst>
          </p:cNvPr>
          <p:cNvCxnSpPr>
            <a:cxnSpLocks/>
          </p:cNvCxnSpPr>
          <p:nvPr/>
        </p:nvCxnSpPr>
        <p:spPr>
          <a:xfrm>
            <a:off x="4146025" y="3491690"/>
            <a:ext cx="1249717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4F392321-9F42-4DB9-91EC-E152A43B7C7A}"/>
              </a:ext>
            </a:extLst>
          </p:cNvPr>
          <p:cNvCxnSpPr>
            <a:cxnSpLocks/>
          </p:cNvCxnSpPr>
          <p:nvPr/>
        </p:nvCxnSpPr>
        <p:spPr>
          <a:xfrm>
            <a:off x="4146025" y="2198139"/>
            <a:ext cx="1249717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BE0EA4FD-BA70-412A-B227-5FF402B11F1E}"/>
              </a:ext>
            </a:extLst>
          </p:cNvPr>
          <p:cNvCxnSpPr>
            <a:cxnSpLocks/>
          </p:cNvCxnSpPr>
          <p:nvPr/>
        </p:nvCxnSpPr>
        <p:spPr>
          <a:xfrm>
            <a:off x="4725815" y="1823489"/>
            <a:ext cx="1279525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832459C7-B405-4AC0-B4B0-08C32C58CAB8}"/>
              </a:ext>
            </a:extLst>
          </p:cNvPr>
          <p:cNvCxnSpPr>
            <a:cxnSpLocks/>
          </p:cNvCxnSpPr>
          <p:nvPr/>
        </p:nvCxnSpPr>
        <p:spPr>
          <a:xfrm flipV="1">
            <a:off x="5404261" y="3113068"/>
            <a:ext cx="601079" cy="373063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40769C8E-DB04-419C-94CA-4669677BC486}"/>
              </a:ext>
            </a:extLst>
          </p:cNvPr>
          <p:cNvCxnSpPr>
            <a:cxnSpLocks/>
          </p:cNvCxnSpPr>
          <p:nvPr/>
        </p:nvCxnSpPr>
        <p:spPr>
          <a:xfrm flipV="1">
            <a:off x="5388654" y="1829047"/>
            <a:ext cx="601079" cy="373063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ED06BDF2-2290-4B8A-888E-29A6A28E662D}"/>
              </a:ext>
            </a:extLst>
          </p:cNvPr>
          <p:cNvCxnSpPr>
            <a:cxnSpLocks/>
          </p:cNvCxnSpPr>
          <p:nvPr/>
        </p:nvCxnSpPr>
        <p:spPr>
          <a:xfrm flipV="1">
            <a:off x="4154545" y="1827062"/>
            <a:ext cx="571269" cy="367106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>
            <a:extLst>
              <a:ext uri="{FF2B5EF4-FFF2-40B4-BE49-F238E27FC236}">
                <a16:creationId xmlns:a16="http://schemas.microsoft.com/office/drawing/2014/main" id="{64040BF5-24DC-4D54-971E-C121C96E2DB2}"/>
              </a:ext>
            </a:extLst>
          </p:cNvPr>
          <p:cNvSpPr/>
          <p:nvPr/>
        </p:nvSpPr>
        <p:spPr>
          <a:xfrm>
            <a:off x="4683337" y="1797248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7BEFEC5D-701A-426C-8477-722C7B25637B}"/>
              </a:ext>
            </a:extLst>
          </p:cNvPr>
          <p:cNvSpPr/>
          <p:nvPr/>
        </p:nvSpPr>
        <p:spPr>
          <a:xfrm>
            <a:off x="4399075" y="3262754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00BC94FC-2B9D-4778-80B9-1968EC16C94A}"/>
              </a:ext>
            </a:extLst>
          </p:cNvPr>
          <p:cNvSpPr/>
          <p:nvPr/>
        </p:nvSpPr>
        <p:spPr>
          <a:xfrm>
            <a:off x="5272402" y="3076223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236E3766-55E9-4226-BA32-B6FBB2081A96}"/>
              </a:ext>
            </a:extLst>
          </p:cNvPr>
          <p:cNvCxnSpPr>
            <a:cxnSpLocks/>
          </p:cNvCxnSpPr>
          <p:nvPr/>
        </p:nvCxnSpPr>
        <p:spPr>
          <a:xfrm flipV="1">
            <a:off x="930956" y="4914660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6CAB0228-8D69-49F5-93D9-0CB2BB7D4A96}"/>
              </a:ext>
            </a:extLst>
          </p:cNvPr>
          <p:cNvCxnSpPr>
            <a:cxnSpLocks/>
          </p:cNvCxnSpPr>
          <p:nvPr/>
        </p:nvCxnSpPr>
        <p:spPr>
          <a:xfrm flipV="1">
            <a:off x="2180671" y="4914660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0FE1E969-C42A-4BED-B550-1E76FD99BB12}"/>
              </a:ext>
            </a:extLst>
          </p:cNvPr>
          <p:cNvCxnSpPr>
            <a:cxnSpLocks/>
          </p:cNvCxnSpPr>
          <p:nvPr/>
        </p:nvCxnSpPr>
        <p:spPr>
          <a:xfrm flipV="1">
            <a:off x="2790271" y="4540010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AF1E0777-233C-4C81-9D0A-B67F6B71D118}"/>
              </a:ext>
            </a:extLst>
          </p:cNvPr>
          <p:cNvCxnSpPr>
            <a:cxnSpLocks/>
          </p:cNvCxnSpPr>
          <p:nvPr/>
        </p:nvCxnSpPr>
        <p:spPr>
          <a:xfrm flipV="1">
            <a:off x="1510746" y="4540010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BEAB2662-1C84-4FB2-8CC2-08146F5E6200}"/>
              </a:ext>
            </a:extLst>
          </p:cNvPr>
          <p:cNvCxnSpPr>
            <a:cxnSpLocks/>
          </p:cNvCxnSpPr>
          <p:nvPr/>
        </p:nvCxnSpPr>
        <p:spPr>
          <a:xfrm>
            <a:off x="1510746" y="5829590"/>
            <a:ext cx="1279527" cy="0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сполучна лінія 99">
            <a:extLst>
              <a:ext uri="{FF2B5EF4-FFF2-40B4-BE49-F238E27FC236}">
                <a16:creationId xmlns:a16="http://schemas.microsoft.com/office/drawing/2014/main" id="{5E27BE5B-C49E-4BB8-9F79-0B80FE0FE262}"/>
              </a:ext>
            </a:extLst>
          </p:cNvPr>
          <p:cNvCxnSpPr>
            <a:cxnSpLocks/>
          </p:cNvCxnSpPr>
          <p:nvPr/>
        </p:nvCxnSpPr>
        <p:spPr>
          <a:xfrm flipH="1">
            <a:off x="950312" y="5829589"/>
            <a:ext cx="560434" cy="374650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86E0CAC6-CC38-47D5-A72B-F7AC3C58D261}"/>
              </a:ext>
            </a:extLst>
          </p:cNvPr>
          <p:cNvCxnSpPr>
            <a:cxnSpLocks/>
          </p:cNvCxnSpPr>
          <p:nvPr/>
        </p:nvCxnSpPr>
        <p:spPr>
          <a:xfrm>
            <a:off x="930956" y="6208211"/>
            <a:ext cx="1249717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 сполучна лінія 101">
            <a:extLst>
              <a:ext uri="{FF2B5EF4-FFF2-40B4-BE49-F238E27FC236}">
                <a16:creationId xmlns:a16="http://schemas.microsoft.com/office/drawing/2014/main" id="{984348C2-C0CB-4699-9E5C-1110F4FFA2D7}"/>
              </a:ext>
            </a:extLst>
          </p:cNvPr>
          <p:cNvCxnSpPr>
            <a:cxnSpLocks/>
          </p:cNvCxnSpPr>
          <p:nvPr/>
        </p:nvCxnSpPr>
        <p:spPr>
          <a:xfrm>
            <a:off x="930956" y="4914660"/>
            <a:ext cx="1249717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102">
            <a:extLst>
              <a:ext uri="{FF2B5EF4-FFF2-40B4-BE49-F238E27FC236}">
                <a16:creationId xmlns:a16="http://schemas.microsoft.com/office/drawing/2014/main" id="{367F4775-8372-4457-8B91-9E6C95E8A41F}"/>
              </a:ext>
            </a:extLst>
          </p:cNvPr>
          <p:cNvCxnSpPr>
            <a:cxnSpLocks/>
          </p:cNvCxnSpPr>
          <p:nvPr/>
        </p:nvCxnSpPr>
        <p:spPr>
          <a:xfrm>
            <a:off x="1510746" y="4540010"/>
            <a:ext cx="1279525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1A9B4219-A51E-4CC5-A5CA-CE551896940F}"/>
              </a:ext>
            </a:extLst>
          </p:cNvPr>
          <p:cNvCxnSpPr>
            <a:cxnSpLocks/>
          </p:cNvCxnSpPr>
          <p:nvPr/>
        </p:nvCxnSpPr>
        <p:spPr>
          <a:xfrm flipV="1">
            <a:off x="2189192" y="5829589"/>
            <a:ext cx="601079" cy="373063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087AF661-A6B0-4B5E-BAF0-D38E423E6091}"/>
              </a:ext>
            </a:extLst>
          </p:cNvPr>
          <p:cNvCxnSpPr>
            <a:cxnSpLocks/>
          </p:cNvCxnSpPr>
          <p:nvPr/>
        </p:nvCxnSpPr>
        <p:spPr>
          <a:xfrm flipV="1">
            <a:off x="2173585" y="4545568"/>
            <a:ext cx="601079" cy="373063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сполучна лінія 105">
            <a:extLst>
              <a:ext uri="{FF2B5EF4-FFF2-40B4-BE49-F238E27FC236}">
                <a16:creationId xmlns:a16="http://schemas.microsoft.com/office/drawing/2014/main" id="{CFA6156E-CF4D-4B1F-A09D-FA6C66070894}"/>
              </a:ext>
            </a:extLst>
          </p:cNvPr>
          <p:cNvCxnSpPr>
            <a:cxnSpLocks/>
          </p:cNvCxnSpPr>
          <p:nvPr/>
        </p:nvCxnSpPr>
        <p:spPr>
          <a:xfrm flipV="1">
            <a:off x="939476" y="4543583"/>
            <a:ext cx="571269" cy="367106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Овал 106">
            <a:extLst>
              <a:ext uri="{FF2B5EF4-FFF2-40B4-BE49-F238E27FC236}">
                <a16:creationId xmlns:a16="http://schemas.microsoft.com/office/drawing/2014/main" id="{AB86A572-453F-441B-8274-C871C0246B45}"/>
              </a:ext>
            </a:extLst>
          </p:cNvPr>
          <p:cNvSpPr/>
          <p:nvPr/>
        </p:nvSpPr>
        <p:spPr>
          <a:xfrm>
            <a:off x="1473901" y="4507847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7D37BA77-417C-4BA0-B2CF-A459CFD81BB7}"/>
              </a:ext>
            </a:extLst>
          </p:cNvPr>
          <p:cNvSpPr/>
          <p:nvPr/>
        </p:nvSpPr>
        <p:spPr>
          <a:xfrm>
            <a:off x="2754434" y="5167854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C7438B30-ADA4-4AFA-B233-A211E76D0E9E}"/>
              </a:ext>
            </a:extLst>
          </p:cNvPr>
          <p:cNvSpPr/>
          <p:nvPr/>
        </p:nvSpPr>
        <p:spPr>
          <a:xfrm>
            <a:off x="891837" y="5566589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694903DE-587D-42C4-9749-1A12E6878479}"/>
              </a:ext>
            </a:extLst>
          </p:cNvPr>
          <p:cNvSpPr/>
          <p:nvPr/>
        </p:nvSpPr>
        <p:spPr>
          <a:xfrm>
            <a:off x="2144834" y="6147770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1" name="Пряма сполучна лінія 110">
            <a:extLst>
              <a:ext uri="{FF2B5EF4-FFF2-40B4-BE49-F238E27FC236}">
                <a16:creationId xmlns:a16="http://schemas.microsoft.com/office/drawing/2014/main" id="{E62D00CC-EE1B-4824-8027-8D7ED4BDCE0E}"/>
              </a:ext>
            </a:extLst>
          </p:cNvPr>
          <p:cNvCxnSpPr>
            <a:cxnSpLocks/>
          </p:cNvCxnSpPr>
          <p:nvPr/>
        </p:nvCxnSpPr>
        <p:spPr>
          <a:xfrm flipV="1">
            <a:off x="4130655" y="4914660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 сполучна лінія 111">
            <a:extLst>
              <a:ext uri="{FF2B5EF4-FFF2-40B4-BE49-F238E27FC236}">
                <a16:creationId xmlns:a16="http://schemas.microsoft.com/office/drawing/2014/main" id="{84F4998D-66A4-4A01-BFA7-4C3E1F1EB540}"/>
              </a:ext>
            </a:extLst>
          </p:cNvPr>
          <p:cNvCxnSpPr>
            <a:cxnSpLocks/>
          </p:cNvCxnSpPr>
          <p:nvPr/>
        </p:nvCxnSpPr>
        <p:spPr>
          <a:xfrm flipV="1">
            <a:off x="5380370" y="4914660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E0C81281-68D8-4846-B510-F466F7100A51}"/>
              </a:ext>
            </a:extLst>
          </p:cNvPr>
          <p:cNvCxnSpPr>
            <a:cxnSpLocks/>
          </p:cNvCxnSpPr>
          <p:nvPr/>
        </p:nvCxnSpPr>
        <p:spPr>
          <a:xfrm flipV="1">
            <a:off x="5989970" y="4540010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 сполучна лінія 113">
            <a:extLst>
              <a:ext uri="{FF2B5EF4-FFF2-40B4-BE49-F238E27FC236}">
                <a16:creationId xmlns:a16="http://schemas.microsoft.com/office/drawing/2014/main" id="{2D7E9673-C4F2-4FF7-B546-D6E7B9CA3E78}"/>
              </a:ext>
            </a:extLst>
          </p:cNvPr>
          <p:cNvCxnSpPr>
            <a:cxnSpLocks/>
          </p:cNvCxnSpPr>
          <p:nvPr/>
        </p:nvCxnSpPr>
        <p:spPr>
          <a:xfrm flipV="1">
            <a:off x="4710445" y="4540010"/>
            <a:ext cx="0" cy="1289579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F0B142E0-6DFE-4F57-8F07-FB5A7377DCB3}"/>
              </a:ext>
            </a:extLst>
          </p:cNvPr>
          <p:cNvCxnSpPr>
            <a:cxnSpLocks/>
          </p:cNvCxnSpPr>
          <p:nvPr/>
        </p:nvCxnSpPr>
        <p:spPr>
          <a:xfrm>
            <a:off x="4710445" y="5829590"/>
            <a:ext cx="1279527" cy="0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 сполучна лінія 115">
            <a:extLst>
              <a:ext uri="{FF2B5EF4-FFF2-40B4-BE49-F238E27FC236}">
                <a16:creationId xmlns:a16="http://schemas.microsoft.com/office/drawing/2014/main" id="{6DA384C6-008B-42B5-AEAC-93D9A7E1C9D2}"/>
              </a:ext>
            </a:extLst>
          </p:cNvPr>
          <p:cNvCxnSpPr>
            <a:cxnSpLocks/>
          </p:cNvCxnSpPr>
          <p:nvPr/>
        </p:nvCxnSpPr>
        <p:spPr>
          <a:xfrm flipH="1">
            <a:off x="4150011" y="5829589"/>
            <a:ext cx="560434" cy="374650"/>
          </a:xfrm>
          <a:prstGeom prst="line">
            <a:avLst/>
          </a:prstGeom>
          <a:ln w="28575" cap="rnd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 сполучна лінія 116">
            <a:extLst>
              <a:ext uri="{FF2B5EF4-FFF2-40B4-BE49-F238E27FC236}">
                <a16:creationId xmlns:a16="http://schemas.microsoft.com/office/drawing/2014/main" id="{3B6F87C1-D74A-473E-886D-72710CE3518F}"/>
              </a:ext>
            </a:extLst>
          </p:cNvPr>
          <p:cNvCxnSpPr>
            <a:cxnSpLocks/>
          </p:cNvCxnSpPr>
          <p:nvPr/>
        </p:nvCxnSpPr>
        <p:spPr>
          <a:xfrm>
            <a:off x="4130655" y="6208211"/>
            <a:ext cx="1249717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 сполучна лінія 117">
            <a:extLst>
              <a:ext uri="{FF2B5EF4-FFF2-40B4-BE49-F238E27FC236}">
                <a16:creationId xmlns:a16="http://schemas.microsoft.com/office/drawing/2014/main" id="{8409B2F0-E833-4BB8-860E-20995F00CD41}"/>
              </a:ext>
            </a:extLst>
          </p:cNvPr>
          <p:cNvCxnSpPr>
            <a:cxnSpLocks/>
          </p:cNvCxnSpPr>
          <p:nvPr/>
        </p:nvCxnSpPr>
        <p:spPr>
          <a:xfrm>
            <a:off x="4130655" y="4914660"/>
            <a:ext cx="1249717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0A11F3F6-2349-46EC-A389-7435A6F5426A}"/>
              </a:ext>
            </a:extLst>
          </p:cNvPr>
          <p:cNvCxnSpPr>
            <a:cxnSpLocks/>
          </p:cNvCxnSpPr>
          <p:nvPr/>
        </p:nvCxnSpPr>
        <p:spPr>
          <a:xfrm>
            <a:off x="4710445" y="4540010"/>
            <a:ext cx="1279525" cy="0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 сполучна лінія 119">
            <a:extLst>
              <a:ext uri="{FF2B5EF4-FFF2-40B4-BE49-F238E27FC236}">
                <a16:creationId xmlns:a16="http://schemas.microsoft.com/office/drawing/2014/main" id="{DEE754E3-4FEB-4063-AAE7-20B176F6BC6B}"/>
              </a:ext>
            </a:extLst>
          </p:cNvPr>
          <p:cNvCxnSpPr>
            <a:cxnSpLocks/>
          </p:cNvCxnSpPr>
          <p:nvPr/>
        </p:nvCxnSpPr>
        <p:spPr>
          <a:xfrm flipV="1">
            <a:off x="5388891" y="5829589"/>
            <a:ext cx="601079" cy="373063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18490D11-71D1-48D1-8AB5-1354B0E1379C}"/>
              </a:ext>
            </a:extLst>
          </p:cNvPr>
          <p:cNvCxnSpPr>
            <a:cxnSpLocks/>
          </p:cNvCxnSpPr>
          <p:nvPr/>
        </p:nvCxnSpPr>
        <p:spPr>
          <a:xfrm flipV="1">
            <a:off x="5373284" y="4545568"/>
            <a:ext cx="601079" cy="373063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 сполучна лінія 121">
            <a:extLst>
              <a:ext uri="{FF2B5EF4-FFF2-40B4-BE49-F238E27FC236}">
                <a16:creationId xmlns:a16="http://schemas.microsoft.com/office/drawing/2014/main" id="{37D55971-C75A-47D1-9CD4-6EA108773478}"/>
              </a:ext>
            </a:extLst>
          </p:cNvPr>
          <p:cNvCxnSpPr>
            <a:cxnSpLocks/>
          </p:cNvCxnSpPr>
          <p:nvPr/>
        </p:nvCxnSpPr>
        <p:spPr>
          <a:xfrm flipV="1">
            <a:off x="4139175" y="4543583"/>
            <a:ext cx="571269" cy="367106"/>
          </a:xfrm>
          <a:prstGeom prst="line">
            <a:avLst/>
          </a:prstGeom>
          <a:ln w="28575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Овал 122">
            <a:extLst>
              <a:ext uri="{FF2B5EF4-FFF2-40B4-BE49-F238E27FC236}">
                <a16:creationId xmlns:a16="http://schemas.microsoft.com/office/drawing/2014/main" id="{5D4DD85D-0D42-4665-A193-23D2C281BE93}"/>
              </a:ext>
            </a:extLst>
          </p:cNvPr>
          <p:cNvSpPr/>
          <p:nvPr/>
        </p:nvSpPr>
        <p:spPr>
          <a:xfrm>
            <a:off x="4368991" y="4709342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3ABFB1DA-645A-46CA-A9ED-974823862C03}"/>
              </a:ext>
            </a:extLst>
          </p:cNvPr>
          <p:cNvSpPr/>
          <p:nvPr/>
        </p:nvSpPr>
        <p:spPr>
          <a:xfrm>
            <a:off x="5685360" y="4672497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50D368D3-2109-4F5B-AA14-FE754EFEF6AD}"/>
              </a:ext>
            </a:extLst>
          </p:cNvPr>
          <p:cNvSpPr/>
          <p:nvPr/>
        </p:nvSpPr>
        <p:spPr>
          <a:xfrm>
            <a:off x="4093808" y="6165807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77B181D4-D13A-403E-A2B0-B7D817E2E0A2}"/>
              </a:ext>
            </a:extLst>
          </p:cNvPr>
          <p:cNvSpPr/>
          <p:nvPr/>
        </p:nvSpPr>
        <p:spPr>
          <a:xfrm>
            <a:off x="5343525" y="6165807"/>
            <a:ext cx="73690" cy="73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Прямокутник: округлені кути 126">
            <a:extLst>
              <a:ext uri="{FF2B5EF4-FFF2-40B4-BE49-F238E27FC236}">
                <a16:creationId xmlns:a16="http://schemas.microsoft.com/office/drawing/2014/main" id="{41AB5D9F-88FD-4388-823E-21C5F711488E}"/>
              </a:ext>
            </a:extLst>
          </p:cNvPr>
          <p:cNvSpPr/>
          <p:nvPr/>
        </p:nvSpPr>
        <p:spPr>
          <a:xfrm>
            <a:off x="194443" y="2556699"/>
            <a:ext cx="367034" cy="367034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Прямокутник: округлені кути 127">
            <a:extLst>
              <a:ext uri="{FF2B5EF4-FFF2-40B4-BE49-F238E27FC236}">
                <a16:creationId xmlns:a16="http://schemas.microsoft.com/office/drawing/2014/main" id="{3C94F99A-9F9B-46F2-8566-4BBEDB9FCD0C}"/>
              </a:ext>
            </a:extLst>
          </p:cNvPr>
          <p:cNvSpPr/>
          <p:nvPr/>
        </p:nvSpPr>
        <p:spPr>
          <a:xfrm>
            <a:off x="3419539" y="2556699"/>
            <a:ext cx="367034" cy="367034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Прямокутник: округлені кути 128">
            <a:extLst>
              <a:ext uri="{FF2B5EF4-FFF2-40B4-BE49-F238E27FC236}">
                <a16:creationId xmlns:a16="http://schemas.microsoft.com/office/drawing/2014/main" id="{66237C21-46F2-483E-81FF-A0B282C23D65}"/>
              </a:ext>
            </a:extLst>
          </p:cNvPr>
          <p:cNvSpPr/>
          <p:nvPr/>
        </p:nvSpPr>
        <p:spPr>
          <a:xfrm>
            <a:off x="199940" y="5266917"/>
            <a:ext cx="367034" cy="367034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Прямокутник: округлені кути 129">
            <a:extLst>
              <a:ext uri="{FF2B5EF4-FFF2-40B4-BE49-F238E27FC236}">
                <a16:creationId xmlns:a16="http://schemas.microsoft.com/office/drawing/2014/main" id="{F51DC08E-A430-48A9-9061-AF8F6B81D426}"/>
              </a:ext>
            </a:extLst>
          </p:cNvPr>
          <p:cNvSpPr/>
          <p:nvPr/>
        </p:nvSpPr>
        <p:spPr>
          <a:xfrm>
            <a:off x="3419539" y="5266917"/>
            <a:ext cx="367034" cy="367034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534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3537"/>
                                      </p:to>
                                    </p:animClr>
                                    <p:set>
                                      <p:cBhvr>
                                        <p:cTn id="25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3537"/>
                                      </p:to>
                                    </p:animClr>
                                    <p:set>
                                      <p:cBhvr>
                                        <p:cTn id="2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263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mph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7171"/>
                                      </p:to>
                                    </p:animClr>
                                    <p:set>
                                      <p:cBhvr>
                                        <p:cTn id="2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73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7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21" grpId="0" animBg="1"/>
      <p:bldP spid="11" grpId="0" animBg="1"/>
      <p:bldP spid="13" grpId="0" animBg="1"/>
      <p:bldP spid="41" grpId="0" animBg="1"/>
      <p:bldP spid="42" grpId="0" animBg="1"/>
      <p:bldP spid="76" grpId="0" animBg="1"/>
      <p:bldP spid="77" grpId="0" animBg="1"/>
      <p:bldP spid="78" grpId="0" animBg="1"/>
      <p:bldP spid="79" grpId="0" animBg="1"/>
      <p:bldP spid="92" grpId="0" animBg="1"/>
      <p:bldP spid="93" grpId="0" animBg="1"/>
      <p:bldP spid="94" grpId="0" animBg="1"/>
      <p:bldP spid="107" grpId="0" animBg="1"/>
      <p:bldP spid="108" grpId="0" animBg="1"/>
      <p:bldP spid="109" grpId="0" animBg="1"/>
      <p:bldP spid="11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593306" y="1416914"/>
            <a:ext cx="5598695" cy="1778091"/>
          </a:xfrm>
          <a:prstGeom prst="rect">
            <a:avLst/>
          </a:prstGeom>
          <a:solidFill>
            <a:srgbClr val="4B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 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 2019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Розгортку якого з наведених многогранників зображено на рисунку?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8" name="Групувати 197">
            <a:extLst>
              <a:ext uri="{FF2B5EF4-FFF2-40B4-BE49-F238E27FC236}">
                <a16:creationId xmlns:a16="http://schemas.microsoft.com/office/drawing/2014/main" id="{80A288F5-BF82-4FC8-AE58-CFFFB483E0B1}"/>
              </a:ext>
            </a:extLst>
          </p:cNvPr>
          <p:cNvGrpSpPr/>
          <p:nvPr/>
        </p:nvGrpSpPr>
        <p:grpSpPr>
          <a:xfrm>
            <a:off x="3005790" y="718071"/>
            <a:ext cx="3230359" cy="3232080"/>
            <a:chOff x="2178442" y="805500"/>
            <a:chExt cx="3230358" cy="3232079"/>
          </a:xfrm>
        </p:grpSpPr>
        <p:cxnSp>
          <p:nvCxnSpPr>
            <p:cNvPr id="131" name="Пряма сполучна лінія 130">
              <a:extLst>
                <a:ext uri="{FF2B5EF4-FFF2-40B4-BE49-F238E27FC236}">
                  <a16:creationId xmlns:a16="http://schemas.microsoft.com/office/drawing/2014/main" id="{61EAB264-B889-47D5-AB0A-27B2E9AC6A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5318" y="1943246"/>
              <a:ext cx="0" cy="956587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id="{A3FDA165-0E26-471D-9E29-DBD81A201D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7818" y="1943246"/>
              <a:ext cx="0" cy="956587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 сполучна лінія 132">
              <a:extLst>
                <a:ext uri="{FF2B5EF4-FFF2-40B4-BE49-F238E27FC236}">
                  <a16:creationId xmlns:a16="http://schemas.microsoft.com/office/drawing/2014/main" id="{88A67FE4-0DE3-4D7E-B735-FB4B9C31DBC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783612" y="1464953"/>
              <a:ext cx="0" cy="956587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 сполучна лінія 133">
              <a:extLst>
                <a:ext uri="{FF2B5EF4-FFF2-40B4-BE49-F238E27FC236}">
                  <a16:creationId xmlns:a16="http://schemas.microsoft.com/office/drawing/2014/main" id="{C7BD1A56-9A19-4F1D-91AC-BD6EAA9819C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783612" y="2421540"/>
              <a:ext cx="0" cy="956587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 сполучна лінія 134">
              <a:extLst>
                <a:ext uri="{FF2B5EF4-FFF2-40B4-BE49-F238E27FC236}">
                  <a16:creationId xmlns:a16="http://schemas.microsoft.com/office/drawing/2014/main" id="{8310F745-2385-4886-AE4F-6E54454A7652}"/>
                </a:ext>
              </a:extLst>
            </p:cNvPr>
            <p:cNvCxnSpPr>
              <a:cxnSpLocks/>
            </p:cNvCxnSpPr>
            <p:nvPr/>
          </p:nvCxnSpPr>
          <p:spPr>
            <a:xfrm>
              <a:off x="3305317" y="2899833"/>
              <a:ext cx="478295" cy="1137746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 сполучна лінія 135">
              <a:extLst>
                <a:ext uri="{FF2B5EF4-FFF2-40B4-BE49-F238E27FC236}">
                  <a16:creationId xmlns:a16="http://schemas.microsoft.com/office/drawing/2014/main" id="{F520DBD3-12F1-44F9-9B23-16C7D5C5FC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1568" y="2899833"/>
              <a:ext cx="478295" cy="1137746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увати 14">
              <a:extLst>
                <a:ext uri="{FF2B5EF4-FFF2-40B4-BE49-F238E27FC236}">
                  <a16:creationId xmlns:a16="http://schemas.microsoft.com/office/drawing/2014/main" id="{B2108C1B-9B73-4170-BA19-6AB117A790F7}"/>
                </a:ext>
              </a:extLst>
            </p:cNvPr>
            <p:cNvGrpSpPr/>
            <p:nvPr/>
          </p:nvGrpSpPr>
          <p:grpSpPr>
            <a:xfrm rot="16200000">
              <a:off x="4362654" y="1853687"/>
              <a:ext cx="954546" cy="1137746"/>
              <a:chOff x="3457717" y="3052233"/>
              <a:chExt cx="954546" cy="1137746"/>
            </a:xfrm>
          </p:grpSpPr>
          <p:cxnSp>
            <p:nvCxnSpPr>
              <p:cNvPr id="137" name="Пряма сполучна лінія 136">
                <a:extLst>
                  <a:ext uri="{FF2B5EF4-FFF2-40B4-BE49-F238E27FC236}">
                    <a16:creationId xmlns:a16="http://schemas.microsoft.com/office/drawing/2014/main" id="{B0CCE5E5-D15C-4A45-B389-42A50159C8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7717" y="3052233"/>
                <a:ext cx="478295" cy="1137746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 сполучна лінія 137">
                <a:extLst>
                  <a:ext uri="{FF2B5EF4-FFF2-40B4-BE49-F238E27FC236}">
                    <a16:creationId xmlns:a16="http://schemas.microsoft.com/office/drawing/2014/main" id="{5A2239AB-89F8-4A29-B6B7-5CEC75F6F5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33968" y="3052233"/>
                <a:ext cx="478295" cy="1137746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Групувати 138">
              <a:extLst>
                <a:ext uri="{FF2B5EF4-FFF2-40B4-BE49-F238E27FC236}">
                  <a16:creationId xmlns:a16="http://schemas.microsoft.com/office/drawing/2014/main" id="{22CFA44C-36C5-4509-9625-D29AB5912A47}"/>
                </a:ext>
              </a:extLst>
            </p:cNvPr>
            <p:cNvGrpSpPr/>
            <p:nvPr/>
          </p:nvGrpSpPr>
          <p:grpSpPr>
            <a:xfrm rot="10800000">
              <a:off x="3299185" y="805500"/>
              <a:ext cx="954546" cy="1137746"/>
              <a:chOff x="3457717" y="3052233"/>
              <a:chExt cx="954546" cy="1137746"/>
            </a:xfrm>
          </p:grpSpPr>
          <p:cxnSp>
            <p:nvCxnSpPr>
              <p:cNvPr id="140" name="Пряма сполучна лінія 139">
                <a:extLst>
                  <a:ext uri="{FF2B5EF4-FFF2-40B4-BE49-F238E27FC236}">
                    <a16:creationId xmlns:a16="http://schemas.microsoft.com/office/drawing/2014/main" id="{AA7CBEF4-83F7-4E58-AA99-E61A8C859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7717" y="3052233"/>
                <a:ext cx="478295" cy="1137746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 сполучна лінія 140">
                <a:extLst>
                  <a:ext uri="{FF2B5EF4-FFF2-40B4-BE49-F238E27FC236}">
                    <a16:creationId xmlns:a16="http://schemas.microsoft.com/office/drawing/2014/main" id="{F909E3BE-37D4-4265-9AAB-791570DC27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33968" y="3052233"/>
                <a:ext cx="478295" cy="1137746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Групувати 141">
              <a:extLst>
                <a:ext uri="{FF2B5EF4-FFF2-40B4-BE49-F238E27FC236}">
                  <a16:creationId xmlns:a16="http://schemas.microsoft.com/office/drawing/2014/main" id="{553872F9-DF1D-4122-A911-C5AD3EC7E20C}"/>
                </a:ext>
              </a:extLst>
            </p:cNvPr>
            <p:cNvGrpSpPr/>
            <p:nvPr/>
          </p:nvGrpSpPr>
          <p:grpSpPr>
            <a:xfrm rot="5400000" flipH="1">
              <a:off x="2270042" y="1853686"/>
              <a:ext cx="954546" cy="1137746"/>
              <a:chOff x="3457717" y="3052233"/>
              <a:chExt cx="954546" cy="1137746"/>
            </a:xfrm>
          </p:grpSpPr>
          <p:cxnSp>
            <p:nvCxnSpPr>
              <p:cNvPr id="143" name="Пряма сполучна лінія 142">
                <a:extLst>
                  <a:ext uri="{FF2B5EF4-FFF2-40B4-BE49-F238E27FC236}">
                    <a16:creationId xmlns:a16="http://schemas.microsoft.com/office/drawing/2014/main" id="{B5181153-3A3D-416F-98A9-2DD1B0CE7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7717" y="3052233"/>
                <a:ext cx="478295" cy="1137746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 сполучна лінія 143">
                <a:extLst>
                  <a:ext uri="{FF2B5EF4-FFF2-40B4-BE49-F238E27FC236}">
                    <a16:creationId xmlns:a16="http://schemas.microsoft.com/office/drawing/2014/main" id="{E0C61B4C-8572-4D37-8291-A940843A46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33968" y="3052233"/>
                <a:ext cx="478295" cy="1137746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BD7F684A-472B-4387-BA42-88B3C3EF0D35}"/>
              </a:ext>
            </a:extLst>
          </p:cNvPr>
          <p:cNvGrpSpPr/>
          <p:nvPr/>
        </p:nvGrpSpPr>
        <p:grpSpPr>
          <a:xfrm>
            <a:off x="885524" y="4384287"/>
            <a:ext cx="1049511" cy="2240059"/>
            <a:chOff x="1098287" y="4795190"/>
            <a:chExt cx="836748" cy="1785941"/>
          </a:xfrm>
        </p:grpSpPr>
        <p:cxnSp>
          <p:nvCxnSpPr>
            <p:cNvPr id="145" name="Пряма сполучна лінія 144">
              <a:extLst>
                <a:ext uri="{FF2B5EF4-FFF2-40B4-BE49-F238E27FC236}">
                  <a16:creationId xmlns:a16="http://schemas.microsoft.com/office/drawing/2014/main" id="{3C69410D-8220-4765-B70E-006E6C4BF6C6}"/>
                </a:ext>
              </a:extLst>
            </p:cNvPr>
            <p:cNvCxnSpPr>
              <a:cxnSpLocks/>
            </p:cNvCxnSpPr>
            <p:nvPr/>
          </p:nvCxnSpPr>
          <p:spPr>
            <a:xfrm>
              <a:off x="1101459" y="4795192"/>
              <a:ext cx="819419" cy="0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 сполучна лінія 145">
              <a:extLst>
                <a:ext uri="{FF2B5EF4-FFF2-40B4-BE49-F238E27FC236}">
                  <a16:creationId xmlns:a16="http://schemas.microsoft.com/office/drawing/2014/main" id="{161DC76F-ECDD-475B-B53E-FB4C2D41EC03}"/>
                </a:ext>
              </a:extLst>
            </p:cNvPr>
            <p:cNvCxnSpPr>
              <a:cxnSpLocks/>
            </p:cNvCxnSpPr>
            <p:nvPr/>
          </p:nvCxnSpPr>
          <p:spPr>
            <a:xfrm>
              <a:off x="1101459" y="6157267"/>
              <a:ext cx="819419" cy="0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 сполучна лінія 146">
              <a:extLst>
                <a:ext uri="{FF2B5EF4-FFF2-40B4-BE49-F238E27FC236}">
                  <a16:creationId xmlns:a16="http://schemas.microsoft.com/office/drawing/2014/main" id="{8A27624C-05A0-4204-95D4-01B8C83BF79F}"/>
                </a:ext>
              </a:extLst>
            </p:cNvPr>
            <p:cNvCxnSpPr>
              <a:cxnSpLocks/>
            </p:cNvCxnSpPr>
            <p:nvPr/>
          </p:nvCxnSpPr>
          <p:spPr>
            <a:xfrm>
              <a:off x="1935035" y="4795190"/>
              <a:ext cx="0" cy="1362077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 сполучна лінія 147">
              <a:extLst>
                <a:ext uri="{FF2B5EF4-FFF2-40B4-BE49-F238E27FC236}">
                  <a16:creationId xmlns:a16="http://schemas.microsoft.com/office/drawing/2014/main" id="{719BDC7D-E6DA-40A2-9A19-F478802ED374}"/>
                </a:ext>
              </a:extLst>
            </p:cNvPr>
            <p:cNvCxnSpPr>
              <a:cxnSpLocks/>
            </p:cNvCxnSpPr>
            <p:nvPr/>
          </p:nvCxnSpPr>
          <p:spPr>
            <a:xfrm>
              <a:off x="1098287" y="4795192"/>
              <a:ext cx="0" cy="1362077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 сполучна лінія 148">
              <a:extLst>
                <a:ext uri="{FF2B5EF4-FFF2-40B4-BE49-F238E27FC236}">
                  <a16:creationId xmlns:a16="http://schemas.microsoft.com/office/drawing/2014/main" id="{D775F1AA-AA56-4870-BD26-51FB1AF89F3B}"/>
                </a:ext>
              </a:extLst>
            </p:cNvPr>
            <p:cNvCxnSpPr>
              <a:cxnSpLocks/>
            </p:cNvCxnSpPr>
            <p:nvPr/>
          </p:nvCxnSpPr>
          <p:spPr>
            <a:xfrm>
              <a:off x="1522281" y="5219054"/>
              <a:ext cx="0" cy="1362077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 сполучна лінія 149">
              <a:extLst>
                <a:ext uri="{FF2B5EF4-FFF2-40B4-BE49-F238E27FC236}">
                  <a16:creationId xmlns:a16="http://schemas.microsoft.com/office/drawing/2014/main" id="{E3867E47-D839-4CD7-91C0-767BE4416F67}"/>
                </a:ext>
              </a:extLst>
            </p:cNvPr>
            <p:cNvCxnSpPr>
              <a:cxnSpLocks/>
            </p:cNvCxnSpPr>
            <p:nvPr/>
          </p:nvCxnSpPr>
          <p:spPr>
            <a:xfrm>
              <a:off x="1098287" y="4795191"/>
              <a:ext cx="412881" cy="419346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 сполучна лінія 150">
              <a:extLst>
                <a:ext uri="{FF2B5EF4-FFF2-40B4-BE49-F238E27FC236}">
                  <a16:creationId xmlns:a16="http://schemas.microsoft.com/office/drawing/2014/main" id="{22AAD710-6A02-4A86-9226-2344CDC320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154" y="4795191"/>
              <a:ext cx="412881" cy="419346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 сполучна лінія 151">
              <a:extLst>
                <a:ext uri="{FF2B5EF4-FFF2-40B4-BE49-F238E27FC236}">
                  <a16:creationId xmlns:a16="http://schemas.microsoft.com/office/drawing/2014/main" id="{4388360B-3CB3-4754-B52D-3B69A11C0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153" y="6159524"/>
              <a:ext cx="412881" cy="419346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 сполучна лінія 152">
              <a:extLst>
                <a:ext uri="{FF2B5EF4-FFF2-40B4-BE49-F238E27FC236}">
                  <a16:creationId xmlns:a16="http://schemas.microsoft.com/office/drawing/2014/main" id="{40EE0795-F610-44BE-8DDD-45E4FADB00FD}"/>
                </a:ext>
              </a:extLst>
            </p:cNvPr>
            <p:cNvCxnSpPr>
              <a:cxnSpLocks/>
            </p:cNvCxnSpPr>
            <p:nvPr/>
          </p:nvCxnSpPr>
          <p:spPr>
            <a:xfrm>
              <a:off x="1107686" y="6159524"/>
              <a:ext cx="412881" cy="419346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D0C1EC49-F5B8-4E4F-9DF8-2ABE86D26D01}"/>
              </a:ext>
            </a:extLst>
          </p:cNvPr>
          <p:cNvGrpSpPr/>
          <p:nvPr/>
        </p:nvGrpSpPr>
        <p:grpSpPr>
          <a:xfrm>
            <a:off x="2801070" y="4413756"/>
            <a:ext cx="1469986" cy="2073112"/>
            <a:chOff x="3099074" y="4790813"/>
            <a:chExt cx="1171982" cy="1652839"/>
          </a:xfrm>
        </p:grpSpPr>
        <p:cxnSp>
          <p:nvCxnSpPr>
            <p:cNvPr id="154" name="Пряма сполучна лінія 153">
              <a:extLst>
                <a:ext uri="{FF2B5EF4-FFF2-40B4-BE49-F238E27FC236}">
                  <a16:creationId xmlns:a16="http://schemas.microsoft.com/office/drawing/2014/main" id="{614CCFA5-F841-4AD6-93C0-40C03FD20FB3}"/>
                </a:ext>
              </a:extLst>
            </p:cNvPr>
            <p:cNvCxnSpPr>
              <a:cxnSpLocks/>
            </p:cNvCxnSpPr>
            <p:nvPr/>
          </p:nvCxnSpPr>
          <p:spPr>
            <a:xfrm>
              <a:off x="3099074" y="6443652"/>
              <a:ext cx="819419" cy="0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 сполучна лінія 154">
              <a:extLst>
                <a:ext uri="{FF2B5EF4-FFF2-40B4-BE49-F238E27FC236}">
                  <a16:creationId xmlns:a16="http://schemas.microsoft.com/office/drawing/2014/main" id="{3250732A-4603-4AE3-A4B1-9AFC5F4F9258}"/>
                </a:ext>
              </a:extLst>
            </p:cNvPr>
            <p:cNvCxnSpPr>
              <a:cxnSpLocks/>
            </p:cNvCxnSpPr>
            <p:nvPr/>
          </p:nvCxnSpPr>
          <p:spPr>
            <a:xfrm>
              <a:off x="3451635" y="5986452"/>
              <a:ext cx="819419" cy="0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 сполучна лінія 155">
              <a:extLst>
                <a:ext uri="{FF2B5EF4-FFF2-40B4-BE49-F238E27FC236}">
                  <a16:creationId xmlns:a16="http://schemas.microsoft.com/office/drawing/2014/main" id="{1AD83D0F-9A26-41F9-8A3B-1C13668917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8493" y="5986452"/>
              <a:ext cx="352561" cy="457200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 сполучна лінія 156">
              <a:extLst>
                <a:ext uri="{FF2B5EF4-FFF2-40B4-BE49-F238E27FC236}">
                  <a16:creationId xmlns:a16="http://schemas.microsoft.com/office/drawing/2014/main" id="{6DCFDA06-9BA1-4BA3-87A0-9370238CD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2245" y="5965027"/>
              <a:ext cx="352561" cy="457200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 сполучна лінія 157">
              <a:extLst>
                <a:ext uri="{FF2B5EF4-FFF2-40B4-BE49-F238E27FC236}">
                  <a16:creationId xmlns:a16="http://schemas.microsoft.com/office/drawing/2014/main" id="{BF4A556E-37F6-4239-946B-EB8B10C4E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9074" y="4790814"/>
              <a:ext cx="649152" cy="164627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 сполучна лінія 158">
              <a:extLst>
                <a:ext uri="{FF2B5EF4-FFF2-40B4-BE49-F238E27FC236}">
                  <a16:creationId xmlns:a16="http://schemas.microsoft.com/office/drawing/2014/main" id="{8910F57C-CC85-447B-B39D-04CAD7478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1635" y="4790815"/>
              <a:ext cx="296591" cy="1188071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 сполучна лінія 159">
              <a:extLst>
                <a:ext uri="{FF2B5EF4-FFF2-40B4-BE49-F238E27FC236}">
                  <a16:creationId xmlns:a16="http://schemas.microsoft.com/office/drawing/2014/main" id="{170BFEC0-F04F-481E-B28C-A69EB2B284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9712" y="4841774"/>
              <a:ext cx="168782" cy="1580453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 сполучна лінія 160">
              <a:extLst>
                <a:ext uri="{FF2B5EF4-FFF2-40B4-BE49-F238E27FC236}">
                  <a16:creationId xmlns:a16="http://schemas.microsoft.com/office/drawing/2014/main" id="{FE0F7931-D242-4CF6-85CA-25A806D65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8226" y="4790813"/>
              <a:ext cx="522830" cy="118778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7159C9A7-8E9D-4CA2-A8DB-1E76AF2C4C55}"/>
              </a:ext>
            </a:extLst>
          </p:cNvPr>
          <p:cNvGrpSpPr/>
          <p:nvPr/>
        </p:nvGrpSpPr>
        <p:grpSpPr>
          <a:xfrm>
            <a:off x="5198428" y="4411809"/>
            <a:ext cx="1037721" cy="2015779"/>
            <a:chOff x="5408801" y="4777245"/>
            <a:chExt cx="827348" cy="1607128"/>
          </a:xfrm>
        </p:grpSpPr>
        <p:cxnSp>
          <p:nvCxnSpPr>
            <p:cNvPr id="162" name="Пряма сполучна лінія 161">
              <a:extLst>
                <a:ext uri="{FF2B5EF4-FFF2-40B4-BE49-F238E27FC236}">
                  <a16:creationId xmlns:a16="http://schemas.microsoft.com/office/drawing/2014/main" id="{F8D5586E-D38C-4A13-B15B-05C7D48942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3268" y="5965027"/>
              <a:ext cx="412881" cy="419346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 сполучна лінія 162">
              <a:extLst>
                <a:ext uri="{FF2B5EF4-FFF2-40B4-BE49-F238E27FC236}">
                  <a16:creationId xmlns:a16="http://schemas.microsoft.com/office/drawing/2014/main" id="{731C27F2-85A9-4CEA-BA11-F3F4096EC898}"/>
                </a:ext>
              </a:extLst>
            </p:cNvPr>
            <p:cNvCxnSpPr>
              <a:cxnSpLocks/>
            </p:cNvCxnSpPr>
            <p:nvPr/>
          </p:nvCxnSpPr>
          <p:spPr>
            <a:xfrm>
              <a:off x="5408801" y="5965027"/>
              <a:ext cx="412881" cy="419346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 сполучна лінія 163">
              <a:extLst>
                <a:ext uri="{FF2B5EF4-FFF2-40B4-BE49-F238E27FC236}">
                  <a16:creationId xmlns:a16="http://schemas.microsoft.com/office/drawing/2014/main" id="{FDA06680-D316-432D-AEA3-D36C898506FB}"/>
                </a:ext>
              </a:extLst>
            </p:cNvPr>
            <p:cNvCxnSpPr>
              <a:cxnSpLocks/>
            </p:cNvCxnSpPr>
            <p:nvPr/>
          </p:nvCxnSpPr>
          <p:spPr>
            <a:xfrm>
              <a:off x="5416730" y="5965334"/>
              <a:ext cx="819419" cy="0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 сполучна лінія 164">
              <a:extLst>
                <a:ext uri="{FF2B5EF4-FFF2-40B4-BE49-F238E27FC236}">
                  <a16:creationId xmlns:a16="http://schemas.microsoft.com/office/drawing/2014/main" id="{1807CE8C-BFF2-4D04-A3C3-B52A02FC0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8801" y="4777245"/>
              <a:ext cx="412881" cy="118778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 сполучна лінія 165">
              <a:extLst>
                <a:ext uri="{FF2B5EF4-FFF2-40B4-BE49-F238E27FC236}">
                  <a16:creationId xmlns:a16="http://schemas.microsoft.com/office/drawing/2014/main" id="{996144A9-B9B2-4AE9-B665-DF332E43FD69}"/>
                </a:ext>
              </a:extLst>
            </p:cNvPr>
            <p:cNvCxnSpPr>
              <a:cxnSpLocks/>
            </p:cNvCxnSpPr>
            <p:nvPr/>
          </p:nvCxnSpPr>
          <p:spPr>
            <a:xfrm>
              <a:off x="5823582" y="4790813"/>
              <a:ext cx="0" cy="1585936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 сполучна лінія 166">
              <a:extLst>
                <a:ext uri="{FF2B5EF4-FFF2-40B4-BE49-F238E27FC236}">
                  <a16:creationId xmlns:a16="http://schemas.microsoft.com/office/drawing/2014/main" id="{6DCD21A2-E108-4D05-A5E3-DB18DBA691D5}"/>
                </a:ext>
              </a:extLst>
            </p:cNvPr>
            <p:cNvCxnSpPr>
              <a:cxnSpLocks/>
            </p:cNvCxnSpPr>
            <p:nvPr/>
          </p:nvCxnSpPr>
          <p:spPr>
            <a:xfrm>
              <a:off x="5821682" y="4777245"/>
              <a:ext cx="414467" cy="118778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Групувати 195">
            <a:extLst>
              <a:ext uri="{FF2B5EF4-FFF2-40B4-BE49-F238E27FC236}">
                <a16:creationId xmlns:a16="http://schemas.microsoft.com/office/drawing/2014/main" id="{7973CEB0-C824-40AB-A221-8B013E8DCB6F}"/>
              </a:ext>
            </a:extLst>
          </p:cNvPr>
          <p:cNvGrpSpPr/>
          <p:nvPr/>
        </p:nvGrpSpPr>
        <p:grpSpPr>
          <a:xfrm>
            <a:off x="7329852" y="4399659"/>
            <a:ext cx="1190262" cy="2047241"/>
            <a:chOff x="7571148" y="4771473"/>
            <a:chExt cx="948965" cy="1632212"/>
          </a:xfrm>
        </p:grpSpPr>
        <p:cxnSp>
          <p:nvCxnSpPr>
            <p:cNvPr id="168" name="Пряма сполучна лінія 167">
              <a:extLst>
                <a:ext uri="{FF2B5EF4-FFF2-40B4-BE49-F238E27FC236}">
                  <a16:creationId xmlns:a16="http://schemas.microsoft.com/office/drawing/2014/main" id="{3256A8FE-3C3E-4632-8D33-40BA110C0D89}"/>
                </a:ext>
              </a:extLst>
            </p:cNvPr>
            <p:cNvCxnSpPr>
              <a:cxnSpLocks/>
            </p:cNvCxnSpPr>
            <p:nvPr/>
          </p:nvCxnSpPr>
          <p:spPr>
            <a:xfrm>
              <a:off x="7571910" y="6403685"/>
              <a:ext cx="722778" cy="0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 сполучна лінія 168">
              <a:extLst>
                <a:ext uri="{FF2B5EF4-FFF2-40B4-BE49-F238E27FC236}">
                  <a16:creationId xmlns:a16="http://schemas.microsoft.com/office/drawing/2014/main" id="{8E8462A6-BAD9-442D-BE34-4A5BBE65A733}"/>
                </a:ext>
              </a:extLst>
            </p:cNvPr>
            <p:cNvCxnSpPr>
              <a:cxnSpLocks/>
            </p:cNvCxnSpPr>
            <p:nvPr/>
          </p:nvCxnSpPr>
          <p:spPr>
            <a:xfrm>
              <a:off x="7797335" y="5965027"/>
              <a:ext cx="722778" cy="0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 сполучна лінія 169">
              <a:extLst>
                <a:ext uri="{FF2B5EF4-FFF2-40B4-BE49-F238E27FC236}">
                  <a16:creationId xmlns:a16="http://schemas.microsoft.com/office/drawing/2014/main" id="{96A22BF1-C948-423D-A4EE-4383906809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1910" y="5965027"/>
              <a:ext cx="225425" cy="419346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 сполучна лінія 171">
              <a:extLst>
                <a:ext uri="{FF2B5EF4-FFF2-40B4-BE49-F238E27FC236}">
                  <a16:creationId xmlns:a16="http://schemas.microsoft.com/office/drawing/2014/main" id="{C3482D16-856B-42BD-B43E-E5BE1A80C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4688" y="5982512"/>
              <a:ext cx="225425" cy="419346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 сполучна лінія 172">
              <a:extLst>
                <a:ext uri="{FF2B5EF4-FFF2-40B4-BE49-F238E27FC236}">
                  <a16:creationId xmlns:a16="http://schemas.microsoft.com/office/drawing/2014/main" id="{B52CADF4-A3C8-4845-9005-9F0385E6B773}"/>
                </a:ext>
              </a:extLst>
            </p:cNvPr>
            <p:cNvCxnSpPr>
              <a:cxnSpLocks/>
            </p:cNvCxnSpPr>
            <p:nvPr/>
          </p:nvCxnSpPr>
          <p:spPr>
            <a:xfrm>
              <a:off x="7571910" y="5201547"/>
              <a:ext cx="722778" cy="0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 сполучна лінія 173">
              <a:extLst>
                <a:ext uri="{FF2B5EF4-FFF2-40B4-BE49-F238E27FC236}">
                  <a16:creationId xmlns:a16="http://schemas.microsoft.com/office/drawing/2014/main" id="{1F13D8BF-385D-40F1-A693-2A951FD0ADE6}"/>
                </a:ext>
              </a:extLst>
            </p:cNvPr>
            <p:cNvCxnSpPr>
              <a:cxnSpLocks/>
            </p:cNvCxnSpPr>
            <p:nvPr/>
          </p:nvCxnSpPr>
          <p:spPr>
            <a:xfrm>
              <a:off x="7797335" y="4771473"/>
              <a:ext cx="722778" cy="0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 сполучна лінія 174">
              <a:extLst>
                <a:ext uri="{FF2B5EF4-FFF2-40B4-BE49-F238E27FC236}">
                  <a16:creationId xmlns:a16="http://schemas.microsoft.com/office/drawing/2014/main" id="{F691C745-806F-4E59-A8D8-A82D823AF188}"/>
                </a:ext>
              </a:extLst>
            </p:cNvPr>
            <p:cNvCxnSpPr>
              <a:cxnSpLocks/>
            </p:cNvCxnSpPr>
            <p:nvPr/>
          </p:nvCxnSpPr>
          <p:spPr>
            <a:xfrm>
              <a:off x="7571910" y="5201546"/>
              <a:ext cx="0" cy="120031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 сполучна лінія 175">
              <a:extLst>
                <a:ext uri="{FF2B5EF4-FFF2-40B4-BE49-F238E27FC236}">
                  <a16:creationId xmlns:a16="http://schemas.microsoft.com/office/drawing/2014/main" id="{4EE44EF5-B05E-4419-BACE-2EDB9DD78B25}"/>
                </a:ext>
              </a:extLst>
            </p:cNvPr>
            <p:cNvCxnSpPr>
              <a:cxnSpLocks/>
            </p:cNvCxnSpPr>
            <p:nvPr/>
          </p:nvCxnSpPr>
          <p:spPr>
            <a:xfrm>
              <a:off x="8293165" y="5201546"/>
              <a:ext cx="0" cy="120031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 сполучна лінія 176">
              <a:extLst>
                <a:ext uri="{FF2B5EF4-FFF2-40B4-BE49-F238E27FC236}">
                  <a16:creationId xmlns:a16="http://schemas.microsoft.com/office/drawing/2014/main" id="{175D0DC5-A5F9-40D4-BAEE-BF699BA31E0C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4771473"/>
              <a:ext cx="0" cy="120031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 сполучна лінія 177">
              <a:extLst>
                <a:ext uri="{FF2B5EF4-FFF2-40B4-BE49-F238E27FC236}">
                  <a16:creationId xmlns:a16="http://schemas.microsoft.com/office/drawing/2014/main" id="{AC6F7834-C7CC-4CC4-9580-29F9B281EF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3165" y="4790875"/>
              <a:ext cx="225425" cy="419346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 сполучна лінія 178">
              <a:extLst>
                <a:ext uri="{FF2B5EF4-FFF2-40B4-BE49-F238E27FC236}">
                  <a16:creationId xmlns:a16="http://schemas.microsoft.com/office/drawing/2014/main" id="{28D5D13B-BE01-41BF-84F7-CCF9C8B5FA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1148" y="4776214"/>
              <a:ext cx="225425" cy="419346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 сполучна лінія 179">
              <a:extLst>
                <a:ext uri="{FF2B5EF4-FFF2-40B4-BE49-F238E27FC236}">
                  <a16:creationId xmlns:a16="http://schemas.microsoft.com/office/drawing/2014/main" id="{B1197E36-0040-4886-B9FA-9FB202FE0AD7}"/>
                </a:ext>
              </a:extLst>
            </p:cNvPr>
            <p:cNvCxnSpPr>
              <a:cxnSpLocks/>
            </p:cNvCxnSpPr>
            <p:nvPr/>
          </p:nvCxnSpPr>
          <p:spPr>
            <a:xfrm>
              <a:off x="7796573" y="4784548"/>
              <a:ext cx="0" cy="1180479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Групувати 196">
            <a:extLst>
              <a:ext uri="{FF2B5EF4-FFF2-40B4-BE49-F238E27FC236}">
                <a16:creationId xmlns:a16="http://schemas.microsoft.com/office/drawing/2014/main" id="{74A9E5F8-8DD2-4CCF-AE9C-3CE87EB8182C}"/>
              </a:ext>
            </a:extLst>
          </p:cNvPr>
          <p:cNvGrpSpPr/>
          <p:nvPr/>
        </p:nvGrpSpPr>
        <p:grpSpPr>
          <a:xfrm>
            <a:off x="9347646" y="4343682"/>
            <a:ext cx="1490080" cy="2419541"/>
            <a:chOff x="9649724" y="4710090"/>
            <a:chExt cx="1188002" cy="1929037"/>
          </a:xfrm>
        </p:grpSpPr>
        <p:cxnSp>
          <p:nvCxnSpPr>
            <p:cNvPr id="181" name="Пряма сполучна лінія 180">
              <a:extLst>
                <a:ext uri="{FF2B5EF4-FFF2-40B4-BE49-F238E27FC236}">
                  <a16:creationId xmlns:a16="http://schemas.microsoft.com/office/drawing/2014/main" id="{9023CD54-97A4-4DF7-9C87-64AF20C17056}"/>
                </a:ext>
              </a:extLst>
            </p:cNvPr>
            <p:cNvCxnSpPr>
              <a:cxnSpLocks/>
            </p:cNvCxnSpPr>
            <p:nvPr/>
          </p:nvCxnSpPr>
          <p:spPr>
            <a:xfrm>
              <a:off x="9654646" y="5072488"/>
              <a:ext cx="0" cy="120031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 сполучна лінія 181">
              <a:extLst>
                <a:ext uri="{FF2B5EF4-FFF2-40B4-BE49-F238E27FC236}">
                  <a16:creationId xmlns:a16="http://schemas.microsoft.com/office/drawing/2014/main" id="{59D77FB5-6B6A-42CB-9F9B-BAA584013E10}"/>
                </a:ext>
              </a:extLst>
            </p:cNvPr>
            <p:cNvCxnSpPr>
              <a:cxnSpLocks/>
            </p:cNvCxnSpPr>
            <p:nvPr/>
          </p:nvCxnSpPr>
          <p:spPr>
            <a:xfrm>
              <a:off x="10243609" y="5438815"/>
              <a:ext cx="0" cy="1200312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 сполучна лінія 182">
              <a:extLst>
                <a:ext uri="{FF2B5EF4-FFF2-40B4-BE49-F238E27FC236}">
                  <a16:creationId xmlns:a16="http://schemas.microsoft.com/office/drawing/2014/main" id="{C600F14E-C5E8-4714-9032-6BF005F4FE4B}"/>
                </a:ext>
              </a:extLst>
            </p:cNvPr>
            <p:cNvCxnSpPr>
              <a:cxnSpLocks/>
            </p:cNvCxnSpPr>
            <p:nvPr/>
          </p:nvCxnSpPr>
          <p:spPr>
            <a:xfrm>
              <a:off x="9653124" y="5072488"/>
              <a:ext cx="588962" cy="366327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 сполучна лінія 183">
              <a:extLst>
                <a:ext uri="{FF2B5EF4-FFF2-40B4-BE49-F238E27FC236}">
                  <a16:creationId xmlns:a16="http://schemas.microsoft.com/office/drawing/2014/main" id="{E4C38C54-0D41-4409-9AEE-257EAED9BACB}"/>
                </a:ext>
              </a:extLst>
            </p:cNvPr>
            <p:cNvCxnSpPr>
              <a:cxnSpLocks/>
            </p:cNvCxnSpPr>
            <p:nvPr/>
          </p:nvCxnSpPr>
          <p:spPr>
            <a:xfrm>
              <a:off x="9653124" y="6272800"/>
              <a:ext cx="588962" cy="366327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Групувати 64">
              <a:extLst>
                <a:ext uri="{FF2B5EF4-FFF2-40B4-BE49-F238E27FC236}">
                  <a16:creationId xmlns:a16="http://schemas.microsoft.com/office/drawing/2014/main" id="{66A06C90-783A-4C5F-B489-55C3B42A1AD9}"/>
                </a:ext>
              </a:extLst>
            </p:cNvPr>
            <p:cNvGrpSpPr/>
            <p:nvPr/>
          </p:nvGrpSpPr>
          <p:grpSpPr>
            <a:xfrm flipH="1">
              <a:off x="10246886" y="5072488"/>
              <a:ext cx="588962" cy="1566639"/>
              <a:chOff x="9805524" y="5224888"/>
              <a:chExt cx="588962" cy="1566639"/>
            </a:xfrm>
          </p:grpSpPr>
          <p:cxnSp>
            <p:nvCxnSpPr>
              <p:cNvPr id="185" name="Пряма сполучна лінія 184">
                <a:extLst>
                  <a:ext uri="{FF2B5EF4-FFF2-40B4-BE49-F238E27FC236}">
                    <a16:creationId xmlns:a16="http://schemas.microsoft.com/office/drawing/2014/main" id="{2B2E7B38-B41D-47DA-8EDA-999EB7648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7046" y="5224888"/>
                <a:ext cx="0" cy="1200312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 сполучна лінія 185">
                <a:extLst>
                  <a:ext uri="{FF2B5EF4-FFF2-40B4-BE49-F238E27FC236}">
                    <a16:creationId xmlns:a16="http://schemas.microsoft.com/office/drawing/2014/main" id="{A7FB2FF0-D1D7-488E-AB34-E9EC9F04D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5524" y="5224888"/>
                <a:ext cx="588962" cy="366327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 сполучна лінія 186">
                <a:extLst>
                  <a:ext uri="{FF2B5EF4-FFF2-40B4-BE49-F238E27FC236}">
                    <a16:creationId xmlns:a16="http://schemas.microsoft.com/office/drawing/2014/main" id="{2EA64D16-3118-446B-84DC-EC7FBDB60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5524" y="6425200"/>
                <a:ext cx="588962" cy="366327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8" name="Пряма сполучна лінія 187">
              <a:extLst>
                <a:ext uri="{FF2B5EF4-FFF2-40B4-BE49-F238E27FC236}">
                  <a16:creationId xmlns:a16="http://schemas.microsoft.com/office/drawing/2014/main" id="{AB3E268C-48EE-4D36-BAD7-CD702C0DCCB3}"/>
                </a:ext>
              </a:extLst>
            </p:cNvPr>
            <p:cNvCxnSpPr>
              <a:cxnSpLocks/>
            </p:cNvCxnSpPr>
            <p:nvPr/>
          </p:nvCxnSpPr>
          <p:spPr>
            <a:xfrm>
              <a:off x="9880697" y="4710090"/>
              <a:ext cx="722778" cy="0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Пряма сполучна лінія 188">
              <a:extLst>
                <a:ext uri="{FF2B5EF4-FFF2-40B4-BE49-F238E27FC236}">
                  <a16:creationId xmlns:a16="http://schemas.microsoft.com/office/drawing/2014/main" id="{8FEAC2B2-7833-461B-B659-981E3D0A4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53124" y="4710090"/>
              <a:ext cx="226845" cy="362398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 сполучна лінія 189">
              <a:extLst>
                <a:ext uri="{FF2B5EF4-FFF2-40B4-BE49-F238E27FC236}">
                  <a16:creationId xmlns:a16="http://schemas.microsoft.com/office/drawing/2014/main" id="{9D0F615F-23E1-4154-8492-D2EEAA1354E5}"/>
                </a:ext>
              </a:extLst>
            </p:cNvPr>
            <p:cNvCxnSpPr>
              <a:cxnSpLocks/>
            </p:cNvCxnSpPr>
            <p:nvPr/>
          </p:nvCxnSpPr>
          <p:spPr>
            <a:xfrm>
              <a:off x="10610881" y="4710090"/>
              <a:ext cx="226845" cy="362398"/>
            </a:xfrm>
            <a:prstGeom prst="line">
              <a:avLst/>
            </a:prstGeom>
            <a:ln w="28575" cap="rnd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 сполучна лінія 190">
              <a:extLst>
                <a:ext uri="{FF2B5EF4-FFF2-40B4-BE49-F238E27FC236}">
                  <a16:creationId xmlns:a16="http://schemas.microsoft.com/office/drawing/2014/main" id="{03C6042D-0A1D-4C76-984D-6A7B8F5D0903}"/>
                </a:ext>
              </a:extLst>
            </p:cNvPr>
            <p:cNvCxnSpPr>
              <a:cxnSpLocks/>
            </p:cNvCxnSpPr>
            <p:nvPr/>
          </p:nvCxnSpPr>
          <p:spPr>
            <a:xfrm>
              <a:off x="9879969" y="4710090"/>
              <a:ext cx="0" cy="1200312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 сполучна лінія 191">
              <a:extLst>
                <a:ext uri="{FF2B5EF4-FFF2-40B4-BE49-F238E27FC236}">
                  <a16:creationId xmlns:a16="http://schemas.microsoft.com/office/drawing/2014/main" id="{0550DFB5-57FF-465F-9750-6130BC7F08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03475" y="4710090"/>
              <a:ext cx="0" cy="1200312"/>
            </a:xfrm>
            <a:prstGeom prst="line">
              <a:avLst/>
            </a:prstGeom>
            <a:ln w="28575" cap="rnd">
              <a:solidFill>
                <a:srgbClr val="404D5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Групувати 69">
              <a:extLst>
                <a:ext uri="{FF2B5EF4-FFF2-40B4-BE49-F238E27FC236}">
                  <a16:creationId xmlns:a16="http://schemas.microsoft.com/office/drawing/2014/main" id="{AE7DA5F8-DFD0-4DD9-823B-D5A7B50D5616}"/>
                </a:ext>
              </a:extLst>
            </p:cNvPr>
            <p:cNvGrpSpPr/>
            <p:nvPr/>
          </p:nvGrpSpPr>
          <p:grpSpPr>
            <a:xfrm>
              <a:off x="9649724" y="5910401"/>
              <a:ext cx="1184602" cy="362398"/>
              <a:chOff x="9805524" y="4862490"/>
              <a:chExt cx="1184602" cy="362398"/>
            </a:xfrm>
          </p:grpSpPr>
          <p:cxnSp>
            <p:nvCxnSpPr>
              <p:cNvPr id="193" name="Пряма сполучна лінія 192">
                <a:extLst>
                  <a:ext uri="{FF2B5EF4-FFF2-40B4-BE49-F238E27FC236}">
                    <a16:creationId xmlns:a16="http://schemas.microsoft.com/office/drawing/2014/main" id="{6FD9ADAC-E874-4F9A-B59E-CF935A556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3097" y="4862490"/>
                <a:ext cx="722778" cy="0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Пряма сполучна лінія 193">
                <a:extLst>
                  <a:ext uri="{FF2B5EF4-FFF2-40B4-BE49-F238E27FC236}">
                    <a16:creationId xmlns:a16="http://schemas.microsoft.com/office/drawing/2014/main" id="{CC42F0B2-B6EA-4098-BAA5-1333F5B4D5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05524" y="4862490"/>
                <a:ext cx="226845" cy="362398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 сполучна лінія 194">
                <a:extLst>
                  <a:ext uri="{FF2B5EF4-FFF2-40B4-BE49-F238E27FC236}">
                    <a16:creationId xmlns:a16="http://schemas.microsoft.com/office/drawing/2014/main" id="{06079103-CC96-4084-813A-468887F7C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3281" y="4862490"/>
                <a:ext cx="226845" cy="362398"/>
              </a:xfrm>
              <a:prstGeom prst="line">
                <a:avLst/>
              </a:prstGeom>
              <a:ln w="28575" cap="rnd">
                <a:solidFill>
                  <a:srgbClr val="404D5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9" name="Прямокутник: округлені кути 198">
            <a:extLst>
              <a:ext uri="{FF2B5EF4-FFF2-40B4-BE49-F238E27FC236}">
                <a16:creationId xmlns:a16="http://schemas.microsoft.com/office/drawing/2014/main" id="{33C832E6-DE48-476D-B16F-277D557E2052}"/>
              </a:ext>
            </a:extLst>
          </p:cNvPr>
          <p:cNvSpPr/>
          <p:nvPr/>
        </p:nvSpPr>
        <p:spPr>
          <a:xfrm>
            <a:off x="1201891" y="3768991"/>
            <a:ext cx="478295" cy="478295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</a:p>
        </p:txBody>
      </p:sp>
      <p:sp>
        <p:nvSpPr>
          <p:cNvPr id="200" name="Прямокутник: округлені кути 199">
            <a:extLst>
              <a:ext uri="{FF2B5EF4-FFF2-40B4-BE49-F238E27FC236}">
                <a16:creationId xmlns:a16="http://schemas.microsoft.com/office/drawing/2014/main" id="{6BE452DA-1F41-44A0-A0B3-984E5EFFD9D5}"/>
              </a:ext>
            </a:extLst>
          </p:cNvPr>
          <p:cNvSpPr/>
          <p:nvPr/>
        </p:nvSpPr>
        <p:spPr>
          <a:xfrm>
            <a:off x="3367148" y="3774445"/>
            <a:ext cx="478295" cy="478295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</a:p>
        </p:txBody>
      </p:sp>
      <p:sp>
        <p:nvSpPr>
          <p:cNvPr id="201" name="Прямокутник: округлені кути 200">
            <a:extLst>
              <a:ext uri="{FF2B5EF4-FFF2-40B4-BE49-F238E27FC236}">
                <a16:creationId xmlns:a16="http://schemas.microsoft.com/office/drawing/2014/main" id="{E8BE8A71-A783-4FD3-9D6B-C74DD69EF4A7}"/>
              </a:ext>
            </a:extLst>
          </p:cNvPr>
          <p:cNvSpPr/>
          <p:nvPr/>
        </p:nvSpPr>
        <p:spPr>
          <a:xfrm>
            <a:off x="5482115" y="3768991"/>
            <a:ext cx="478295" cy="478295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</a:p>
        </p:txBody>
      </p:sp>
      <p:sp>
        <p:nvSpPr>
          <p:cNvPr id="202" name="Прямокутник: округлені кути 201">
            <a:extLst>
              <a:ext uri="{FF2B5EF4-FFF2-40B4-BE49-F238E27FC236}">
                <a16:creationId xmlns:a16="http://schemas.microsoft.com/office/drawing/2014/main" id="{B54DDBFA-FB86-4DBF-9565-0C8294CBCAD9}"/>
              </a:ext>
            </a:extLst>
          </p:cNvPr>
          <p:cNvSpPr/>
          <p:nvPr/>
        </p:nvSpPr>
        <p:spPr>
          <a:xfrm>
            <a:off x="7741648" y="3768990"/>
            <a:ext cx="478295" cy="478295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</a:p>
        </p:txBody>
      </p:sp>
      <p:sp>
        <p:nvSpPr>
          <p:cNvPr id="203" name="Прямокутник: округлені кути 202">
            <a:extLst>
              <a:ext uri="{FF2B5EF4-FFF2-40B4-BE49-F238E27FC236}">
                <a16:creationId xmlns:a16="http://schemas.microsoft.com/office/drawing/2014/main" id="{26F2AF7A-72C9-4508-8C31-B09B4C892D62}"/>
              </a:ext>
            </a:extLst>
          </p:cNvPr>
          <p:cNvSpPr/>
          <p:nvPr/>
        </p:nvSpPr>
        <p:spPr>
          <a:xfrm>
            <a:off x="9857503" y="3768990"/>
            <a:ext cx="478295" cy="478295"/>
          </a:xfrm>
          <a:prstGeom prst="round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val="232437961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6" grpId="0" animBg="1"/>
      <p:bldP spid="6" grpId="1" animBg="1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Пряма сполучна лінія 266">
            <a:extLst>
              <a:ext uri="{FF2B5EF4-FFF2-40B4-BE49-F238E27FC236}">
                <a16:creationId xmlns:a16="http://schemas.microsoft.com/office/drawing/2014/main" id="{BE281DC0-D65E-4AB0-A2E6-EB454A87DE7E}"/>
              </a:ext>
            </a:extLst>
          </p:cNvPr>
          <p:cNvCxnSpPr>
            <a:cxnSpLocks/>
          </p:cNvCxnSpPr>
          <p:nvPr/>
        </p:nvCxnSpPr>
        <p:spPr>
          <a:xfrm flipH="1">
            <a:off x="2083299" y="5848016"/>
            <a:ext cx="4224370" cy="0"/>
          </a:xfrm>
          <a:prstGeom prst="line">
            <a:avLst/>
          </a:prstGeom>
          <a:ln w="3810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Рівнобедрений трикутник 60">
            <a:extLst>
              <a:ext uri="{FF2B5EF4-FFF2-40B4-BE49-F238E27FC236}">
                <a16:creationId xmlns:a16="http://schemas.microsoft.com/office/drawing/2014/main" id="{47DD7B4F-BFA7-4376-BC49-0E36CFF32027}"/>
              </a:ext>
            </a:extLst>
          </p:cNvPr>
          <p:cNvSpPr/>
          <p:nvPr/>
        </p:nvSpPr>
        <p:spPr>
          <a:xfrm rot="19439881">
            <a:off x="1082536" y="2262410"/>
            <a:ext cx="1319208" cy="1281831"/>
          </a:xfrm>
          <a:custGeom>
            <a:avLst/>
            <a:gdLst>
              <a:gd name="connsiteX0" fmla="*/ 0 w 1286437"/>
              <a:gd name="connsiteY0" fmla="*/ 1236981 h 1236981"/>
              <a:gd name="connsiteX1" fmla="*/ 807265 w 1286437"/>
              <a:gd name="connsiteY1" fmla="*/ 0 h 1236981"/>
              <a:gd name="connsiteX2" fmla="*/ 1286437 w 1286437"/>
              <a:gd name="connsiteY2" fmla="*/ 1236981 h 1236981"/>
              <a:gd name="connsiteX3" fmla="*/ 0 w 1286437"/>
              <a:gd name="connsiteY3" fmla="*/ 1236981 h 1236981"/>
              <a:gd name="connsiteX0" fmla="*/ 0 w 1250838"/>
              <a:gd name="connsiteY0" fmla="*/ 1236981 h 1236981"/>
              <a:gd name="connsiteX1" fmla="*/ 807265 w 1250838"/>
              <a:gd name="connsiteY1" fmla="*/ 0 h 1236981"/>
              <a:gd name="connsiteX2" fmla="*/ 1250838 w 1250838"/>
              <a:gd name="connsiteY2" fmla="*/ 1234663 h 1236981"/>
              <a:gd name="connsiteX3" fmla="*/ 0 w 1250838"/>
              <a:gd name="connsiteY3" fmla="*/ 1236981 h 1236981"/>
              <a:gd name="connsiteX0" fmla="*/ 0 w 1251300"/>
              <a:gd name="connsiteY0" fmla="*/ 1236981 h 1236981"/>
              <a:gd name="connsiteX1" fmla="*/ 807265 w 1251300"/>
              <a:gd name="connsiteY1" fmla="*/ 0 h 1236981"/>
              <a:gd name="connsiteX2" fmla="*/ 1251300 w 1251300"/>
              <a:gd name="connsiteY2" fmla="*/ 1223226 h 1236981"/>
              <a:gd name="connsiteX3" fmla="*/ 0 w 1251300"/>
              <a:gd name="connsiteY3" fmla="*/ 1236981 h 1236981"/>
              <a:gd name="connsiteX0" fmla="*/ 0 w 1319208"/>
              <a:gd name="connsiteY0" fmla="*/ 1281831 h 1281831"/>
              <a:gd name="connsiteX1" fmla="*/ 875173 w 1319208"/>
              <a:gd name="connsiteY1" fmla="*/ 0 h 1281831"/>
              <a:gd name="connsiteX2" fmla="*/ 1319208 w 1319208"/>
              <a:gd name="connsiteY2" fmla="*/ 1223226 h 1281831"/>
              <a:gd name="connsiteX3" fmla="*/ 0 w 1319208"/>
              <a:gd name="connsiteY3" fmla="*/ 1281831 h 128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9208" h="1281831">
                <a:moveTo>
                  <a:pt x="0" y="1281831"/>
                </a:moveTo>
                <a:lnTo>
                  <a:pt x="875173" y="0"/>
                </a:lnTo>
                <a:lnTo>
                  <a:pt x="1319208" y="1223226"/>
                </a:lnTo>
                <a:lnTo>
                  <a:pt x="0" y="1281831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0" name="Пряма сполучна лінія 229">
            <a:extLst>
              <a:ext uri="{FF2B5EF4-FFF2-40B4-BE49-F238E27FC236}">
                <a16:creationId xmlns:a16="http://schemas.microsoft.com/office/drawing/2014/main" id="{2A0E7231-9683-4E17-A4D8-8A100DD82607}"/>
              </a:ext>
            </a:extLst>
          </p:cNvPr>
          <p:cNvCxnSpPr>
            <a:cxnSpLocks/>
          </p:cNvCxnSpPr>
          <p:nvPr/>
        </p:nvCxnSpPr>
        <p:spPr>
          <a:xfrm flipH="1" flipV="1">
            <a:off x="1534958" y="2247848"/>
            <a:ext cx="1085218" cy="735751"/>
          </a:xfrm>
          <a:prstGeom prst="line">
            <a:avLst/>
          </a:prstGeom>
          <a:ln w="3810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 сполучна лінія 230">
            <a:extLst>
              <a:ext uri="{FF2B5EF4-FFF2-40B4-BE49-F238E27FC236}">
                <a16:creationId xmlns:a16="http://schemas.microsoft.com/office/drawing/2014/main" id="{1C3FDF81-F435-41B4-9C97-1E09452370A2}"/>
              </a:ext>
            </a:extLst>
          </p:cNvPr>
          <p:cNvCxnSpPr>
            <a:cxnSpLocks/>
          </p:cNvCxnSpPr>
          <p:nvPr/>
        </p:nvCxnSpPr>
        <p:spPr>
          <a:xfrm flipH="1">
            <a:off x="1579625" y="2988132"/>
            <a:ext cx="1045896" cy="819913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 сполучна лінія 231">
            <a:extLst>
              <a:ext uri="{FF2B5EF4-FFF2-40B4-BE49-F238E27FC236}">
                <a16:creationId xmlns:a16="http://schemas.microsoft.com/office/drawing/2014/main" id="{7B8EAEAA-97A5-4B1D-ACF0-1238BB0AAF80}"/>
              </a:ext>
            </a:extLst>
          </p:cNvPr>
          <p:cNvCxnSpPr>
            <a:cxnSpLocks/>
          </p:cNvCxnSpPr>
          <p:nvPr/>
        </p:nvCxnSpPr>
        <p:spPr>
          <a:xfrm>
            <a:off x="1542116" y="2250230"/>
            <a:ext cx="42603" cy="1574700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8E1A7868-1FD2-4736-9118-FA612BF9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" y="817570"/>
            <a:ext cx="807127" cy="807127"/>
          </a:xfrm>
          <a:prstGeom prst="rect">
            <a:avLst/>
          </a:prstGeom>
        </p:spPr>
      </p:pic>
      <p:sp>
        <p:nvSpPr>
          <p:cNvPr id="123" name="Прямокутник 122">
            <a:extLst>
              <a:ext uri="{FF2B5EF4-FFF2-40B4-BE49-F238E27FC236}">
                <a16:creationId xmlns:a16="http://schemas.microsoft.com/office/drawing/2014/main" id="{7CE6CA8B-55CF-4CBC-ABC1-52CE343ACFBE}"/>
              </a:ext>
            </a:extLst>
          </p:cNvPr>
          <p:cNvSpPr/>
          <p:nvPr/>
        </p:nvSpPr>
        <p:spPr>
          <a:xfrm>
            <a:off x="3945251" y="4248897"/>
            <a:ext cx="1891352" cy="2002789"/>
          </a:xfrm>
          <a:custGeom>
            <a:avLst/>
            <a:gdLst>
              <a:gd name="connsiteX0" fmla="*/ 0 w 1964377"/>
              <a:gd name="connsiteY0" fmla="*/ 0 h 1793239"/>
              <a:gd name="connsiteX1" fmla="*/ 1964377 w 1964377"/>
              <a:gd name="connsiteY1" fmla="*/ 0 h 1793239"/>
              <a:gd name="connsiteX2" fmla="*/ 1964377 w 1964377"/>
              <a:gd name="connsiteY2" fmla="*/ 1793239 h 1793239"/>
              <a:gd name="connsiteX3" fmla="*/ 0 w 1964377"/>
              <a:gd name="connsiteY3" fmla="*/ 1793239 h 1793239"/>
              <a:gd name="connsiteX4" fmla="*/ 0 w 1964377"/>
              <a:gd name="connsiteY4" fmla="*/ 0 h 1793239"/>
              <a:gd name="connsiteX0" fmla="*/ 9525 w 1964377"/>
              <a:gd name="connsiteY0" fmla="*/ 0 h 1793239"/>
              <a:gd name="connsiteX1" fmla="*/ 1964377 w 1964377"/>
              <a:gd name="connsiteY1" fmla="*/ 0 h 1793239"/>
              <a:gd name="connsiteX2" fmla="*/ 1964377 w 1964377"/>
              <a:gd name="connsiteY2" fmla="*/ 1793239 h 1793239"/>
              <a:gd name="connsiteX3" fmla="*/ 0 w 1964377"/>
              <a:gd name="connsiteY3" fmla="*/ 1793239 h 1793239"/>
              <a:gd name="connsiteX4" fmla="*/ 9525 w 1964377"/>
              <a:gd name="connsiteY4" fmla="*/ 0 h 1793239"/>
              <a:gd name="connsiteX0" fmla="*/ 9525 w 1964377"/>
              <a:gd name="connsiteY0" fmla="*/ 0 h 1793239"/>
              <a:gd name="connsiteX1" fmla="*/ 1516702 w 1964377"/>
              <a:gd name="connsiteY1" fmla="*/ 806450 h 1793239"/>
              <a:gd name="connsiteX2" fmla="*/ 1964377 w 1964377"/>
              <a:gd name="connsiteY2" fmla="*/ 1793239 h 1793239"/>
              <a:gd name="connsiteX3" fmla="*/ 0 w 1964377"/>
              <a:gd name="connsiteY3" fmla="*/ 1793239 h 1793239"/>
              <a:gd name="connsiteX4" fmla="*/ 9525 w 1964377"/>
              <a:gd name="connsiteY4" fmla="*/ 0 h 1793239"/>
              <a:gd name="connsiteX0" fmla="*/ 0 w 1964377"/>
              <a:gd name="connsiteY0" fmla="*/ 0 h 1802764"/>
              <a:gd name="connsiteX1" fmla="*/ 1516702 w 1964377"/>
              <a:gd name="connsiteY1" fmla="*/ 815975 h 1802764"/>
              <a:gd name="connsiteX2" fmla="*/ 1964377 w 1964377"/>
              <a:gd name="connsiteY2" fmla="*/ 1802764 h 1802764"/>
              <a:gd name="connsiteX3" fmla="*/ 0 w 1964377"/>
              <a:gd name="connsiteY3" fmla="*/ 1802764 h 1802764"/>
              <a:gd name="connsiteX4" fmla="*/ 0 w 1964377"/>
              <a:gd name="connsiteY4" fmla="*/ 0 h 1802764"/>
              <a:gd name="connsiteX0" fmla="*/ 0 w 1891352"/>
              <a:gd name="connsiteY0" fmla="*/ 0 h 1802764"/>
              <a:gd name="connsiteX1" fmla="*/ 1516702 w 1891352"/>
              <a:gd name="connsiteY1" fmla="*/ 815975 h 1802764"/>
              <a:gd name="connsiteX2" fmla="*/ 1891352 w 1891352"/>
              <a:gd name="connsiteY2" fmla="*/ 1783714 h 1802764"/>
              <a:gd name="connsiteX3" fmla="*/ 0 w 1891352"/>
              <a:gd name="connsiteY3" fmla="*/ 1802764 h 1802764"/>
              <a:gd name="connsiteX4" fmla="*/ 0 w 1891352"/>
              <a:gd name="connsiteY4" fmla="*/ 0 h 1802764"/>
              <a:gd name="connsiteX0" fmla="*/ 0 w 1891352"/>
              <a:gd name="connsiteY0" fmla="*/ 0 h 2002789"/>
              <a:gd name="connsiteX1" fmla="*/ 1516702 w 1891352"/>
              <a:gd name="connsiteY1" fmla="*/ 815975 h 2002789"/>
              <a:gd name="connsiteX2" fmla="*/ 1891352 w 1891352"/>
              <a:gd name="connsiteY2" fmla="*/ 1783714 h 2002789"/>
              <a:gd name="connsiteX3" fmla="*/ 228600 w 1891352"/>
              <a:gd name="connsiteY3" fmla="*/ 2002789 h 2002789"/>
              <a:gd name="connsiteX4" fmla="*/ 0 w 1891352"/>
              <a:gd name="connsiteY4" fmla="*/ 0 h 200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352" h="2002789">
                <a:moveTo>
                  <a:pt x="0" y="0"/>
                </a:moveTo>
                <a:lnTo>
                  <a:pt x="1516702" y="815975"/>
                </a:lnTo>
                <a:lnTo>
                  <a:pt x="1891352" y="1783714"/>
                </a:lnTo>
                <a:lnTo>
                  <a:pt x="228600" y="2002789"/>
                </a:lnTo>
                <a:lnTo>
                  <a:pt x="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90" name="Пряма сполучна лінія 289">
            <a:extLst>
              <a:ext uri="{FF2B5EF4-FFF2-40B4-BE49-F238E27FC236}">
                <a16:creationId xmlns:a16="http://schemas.microsoft.com/office/drawing/2014/main" id="{08E04AA5-8ECB-4AC2-9EBE-6CA3285CE210}"/>
              </a:ext>
            </a:extLst>
          </p:cNvPr>
          <p:cNvCxnSpPr>
            <a:cxnSpLocks/>
          </p:cNvCxnSpPr>
          <p:nvPr/>
        </p:nvCxnSpPr>
        <p:spPr>
          <a:xfrm flipH="1">
            <a:off x="6241553" y="5861841"/>
            <a:ext cx="1368732" cy="0"/>
          </a:xfrm>
          <a:prstGeom prst="line">
            <a:avLst/>
          </a:prstGeom>
          <a:ln w="3810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 сполучна лінія 282">
            <a:extLst>
              <a:ext uri="{FF2B5EF4-FFF2-40B4-BE49-F238E27FC236}">
                <a16:creationId xmlns:a16="http://schemas.microsoft.com/office/drawing/2014/main" id="{9870B23E-2DF0-4082-A212-3BD72F77A516}"/>
              </a:ext>
            </a:extLst>
          </p:cNvPr>
          <p:cNvCxnSpPr>
            <a:cxnSpLocks/>
          </p:cNvCxnSpPr>
          <p:nvPr/>
        </p:nvCxnSpPr>
        <p:spPr>
          <a:xfrm>
            <a:off x="3952464" y="4247793"/>
            <a:ext cx="223626" cy="1995739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 сполучна лінія 283">
            <a:extLst>
              <a:ext uri="{FF2B5EF4-FFF2-40B4-BE49-F238E27FC236}">
                <a16:creationId xmlns:a16="http://schemas.microsoft.com/office/drawing/2014/main" id="{094F9DD1-4103-4333-8700-E1C61BAA8C2E}"/>
              </a:ext>
            </a:extLst>
          </p:cNvPr>
          <p:cNvCxnSpPr>
            <a:cxnSpLocks/>
          </p:cNvCxnSpPr>
          <p:nvPr/>
        </p:nvCxnSpPr>
        <p:spPr>
          <a:xfrm>
            <a:off x="3945251" y="4242959"/>
            <a:ext cx="1532456" cy="827942"/>
          </a:xfrm>
          <a:prstGeom prst="line">
            <a:avLst/>
          </a:prstGeom>
          <a:ln w="3810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 сполучна лінія 284">
            <a:extLst>
              <a:ext uri="{FF2B5EF4-FFF2-40B4-BE49-F238E27FC236}">
                <a16:creationId xmlns:a16="http://schemas.microsoft.com/office/drawing/2014/main" id="{FCF8F140-96F8-4612-9F36-F5A31EBFBBB0}"/>
              </a:ext>
            </a:extLst>
          </p:cNvPr>
          <p:cNvCxnSpPr>
            <a:cxnSpLocks/>
          </p:cNvCxnSpPr>
          <p:nvPr/>
        </p:nvCxnSpPr>
        <p:spPr>
          <a:xfrm flipH="1">
            <a:off x="4168335" y="6024856"/>
            <a:ext cx="1664062" cy="226202"/>
          </a:xfrm>
          <a:prstGeom prst="line">
            <a:avLst/>
          </a:prstGeom>
          <a:ln w="3810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 сполучна лінія 285">
            <a:extLst>
              <a:ext uri="{FF2B5EF4-FFF2-40B4-BE49-F238E27FC236}">
                <a16:creationId xmlns:a16="http://schemas.microsoft.com/office/drawing/2014/main" id="{281DDB48-8060-404A-82E2-502087224FA5}"/>
              </a:ext>
            </a:extLst>
          </p:cNvPr>
          <p:cNvCxnSpPr>
            <a:cxnSpLocks/>
          </p:cNvCxnSpPr>
          <p:nvPr/>
        </p:nvCxnSpPr>
        <p:spPr>
          <a:xfrm>
            <a:off x="5453031" y="5034069"/>
            <a:ext cx="386894" cy="990787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 сполучна лінія 287">
            <a:extLst>
              <a:ext uri="{FF2B5EF4-FFF2-40B4-BE49-F238E27FC236}">
                <a16:creationId xmlns:a16="http://schemas.microsoft.com/office/drawing/2014/main" id="{549C29FD-1163-40F4-A7C2-7A51D689F52F}"/>
              </a:ext>
            </a:extLst>
          </p:cNvPr>
          <p:cNvCxnSpPr>
            <a:cxnSpLocks/>
          </p:cNvCxnSpPr>
          <p:nvPr/>
        </p:nvCxnSpPr>
        <p:spPr>
          <a:xfrm>
            <a:off x="5402999" y="5036526"/>
            <a:ext cx="1677109" cy="906094"/>
          </a:xfrm>
          <a:prstGeom prst="line">
            <a:avLst/>
          </a:prstGeom>
          <a:ln w="38100" cap="rnd">
            <a:solidFill>
              <a:srgbClr val="76717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 сполучна лінія 288">
            <a:extLst>
              <a:ext uri="{FF2B5EF4-FFF2-40B4-BE49-F238E27FC236}">
                <a16:creationId xmlns:a16="http://schemas.microsoft.com/office/drawing/2014/main" id="{5561F74F-5B37-4974-B393-B42B92710185}"/>
              </a:ext>
            </a:extLst>
          </p:cNvPr>
          <p:cNvCxnSpPr>
            <a:cxnSpLocks/>
          </p:cNvCxnSpPr>
          <p:nvPr/>
        </p:nvCxnSpPr>
        <p:spPr>
          <a:xfrm flipH="1">
            <a:off x="5782226" y="5831791"/>
            <a:ext cx="1474976" cy="200499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Овал 290">
            <a:extLst>
              <a:ext uri="{FF2B5EF4-FFF2-40B4-BE49-F238E27FC236}">
                <a16:creationId xmlns:a16="http://schemas.microsoft.com/office/drawing/2014/main" id="{F3385F6A-BD89-43A6-9DE1-36B75BA0CFD9}"/>
              </a:ext>
            </a:extLst>
          </p:cNvPr>
          <p:cNvSpPr/>
          <p:nvPr/>
        </p:nvSpPr>
        <p:spPr>
          <a:xfrm>
            <a:off x="6895548" y="5833953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>
                <a:solidFill>
                  <a:srgbClr val="4B4F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4000" b="1" kern="1200" dirty="0">
              <a:solidFill>
                <a:srgbClr val="4B4F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593306" y="1072786"/>
                <a:ext cx="5598695" cy="1473770"/>
              </a:xfrm>
              <a:prstGeom prst="rect">
                <a:avLst/>
              </a:prstGeom>
              <a:solidFill>
                <a:srgbClr val="4B4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Накресліть тетраедри в зошиті. Побудуйте їх перерізи, що проходять через точки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𝑾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06" y="1072786"/>
                <a:ext cx="5598695" cy="1473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Пряма сполучна лінія 85">
            <a:extLst>
              <a:ext uri="{FF2B5EF4-FFF2-40B4-BE49-F238E27FC236}">
                <a16:creationId xmlns:a16="http://schemas.microsoft.com/office/drawing/2014/main" id="{530BB083-BBCF-46BE-B6DA-B56719FD5132}"/>
              </a:ext>
            </a:extLst>
          </p:cNvPr>
          <p:cNvCxnSpPr>
            <a:cxnSpLocks/>
          </p:cNvCxnSpPr>
          <p:nvPr/>
        </p:nvCxnSpPr>
        <p:spPr>
          <a:xfrm flipH="1">
            <a:off x="792873" y="3576039"/>
            <a:ext cx="2184401" cy="0"/>
          </a:xfrm>
          <a:prstGeom prst="line">
            <a:avLst/>
          </a:prstGeom>
          <a:ln w="3810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3DE19D9D-612C-44F0-823D-F370C628E064}"/>
              </a:ext>
            </a:extLst>
          </p:cNvPr>
          <p:cNvCxnSpPr>
            <a:cxnSpLocks/>
          </p:cNvCxnSpPr>
          <p:nvPr/>
        </p:nvCxnSpPr>
        <p:spPr>
          <a:xfrm flipH="1" flipV="1">
            <a:off x="792873" y="3576039"/>
            <a:ext cx="745067" cy="500586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id="{46842BEA-B597-41FF-BB98-B5ABB5B71A23}"/>
              </a:ext>
            </a:extLst>
          </p:cNvPr>
          <p:cNvCxnSpPr>
            <a:cxnSpLocks/>
          </p:cNvCxnSpPr>
          <p:nvPr/>
        </p:nvCxnSpPr>
        <p:spPr>
          <a:xfrm flipV="1">
            <a:off x="1537940" y="3576039"/>
            <a:ext cx="1439334" cy="500586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>
            <a:extLst>
              <a:ext uri="{FF2B5EF4-FFF2-40B4-BE49-F238E27FC236}">
                <a16:creationId xmlns:a16="http://schemas.microsoft.com/office/drawing/2014/main" id="{A3A1D70A-59C3-4617-9FD5-0B4D65076813}"/>
              </a:ext>
            </a:extLst>
          </p:cNvPr>
          <p:cNvCxnSpPr>
            <a:cxnSpLocks/>
          </p:cNvCxnSpPr>
          <p:nvPr/>
        </p:nvCxnSpPr>
        <p:spPr>
          <a:xfrm flipV="1">
            <a:off x="792873" y="1701725"/>
            <a:ext cx="1054100" cy="1874316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407A96A5-0C38-4969-AC5D-A14BC6829195}"/>
              </a:ext>
            </a:extLst>
          </p:cNvPr>
          <p:cNvCxnSpPr>
            <a:cxnSpLocks/>
          </p:cNvCxnSpPr>
          <p:nvPr/>
        </p:nvCxnSpPr>
        <p:spPr>
          <a:xfrm flipH="1" flipV="1">
            <a:off x="1846973" y="1701725"/>
            <a:ext cx="1130301" cy="1874313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9B1479DD-8D3A-42DD-BE19-BA29FDAE5593}"/>
              </a:ext>
            </a:extLst>
          </p:cNvPr>
          <p:cNvCxnSpPr>
            <a:cxnSpLocks/>
          </p:cNvCxnSpPr>
          <p:nvPr/>
        </p:nvCxnSpPr>
        <p:spPr>
          <a:xfrm flipV="1">
            <a:off x="1537940" y="1710784"/>
            <a:ext cx="309033" cy="2365841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>
            <a:extLst>
              <a:ext uri="{FF2B5EF4-FFF2-40B4-BE49-F238E27FC236}">
                <a16:creationId xmlns:a16="http://schemas.microsoft.com/office/drawing/2014/main" id="{1343ABCA-3021-4529-9A2D-9E86547DD301}"/>
              </a:ext>
            </a:extLst>
          </p:cNvPr>
          <p:cNvSpPr/>
          <p:nvPr/>
        </p:nvSpPr>
        <p:spPr>
          <a:xfrm>
            <a:off x="1501095" y="2197219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FC2823A4-5561-4A14-AE08-DC9D47DF73D4}"/>
              </a:ext>
            </a:extLst>
          </p:cNvPr>
          <p:cNvSpPr/>
          <p:nvPr/>
        </p:nvSpPr>
        <p:spPr>
          <a:xfrm>
            <a:off x="2592040" y="2949059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D8938640-1FFD-4A9E-8F21-B49E673D9571}"/>
              </a:ext>
            </a:extLst>
          </p:cNvPr>
          <p:cNvSpPr/>
          <p:nvPr/>
        </p:nvSpPr>
        <p:spPr>
          <a:xfrm>
            <a:off x="1537940" y="3770624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8F32ED5-9634-4664-A8DE-AF6F6B102F46}"/>
                  </a:ext>
                </a:extLst>
              </p:cNvPr>
              <p:cNvSpPr txBox="1"/>
              <p:nvPr/>
            </p:nvSpPr>
            <p:spPr>
              <a:xfrm>
                <a:off x="321041" y="3457617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8F32ED5-9634-4664-A8DE-AF6F6B10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41" y="3457617"/>
                <a:ext cx="472977" cy="461665"/>
              </a:xfrm>
              <a:prstGeom prst="rect">
                <a:avLst/>
              </a:prstGeom>
              <a:blipFill>
                <a:blip r:embed="rId5"/>
                <a:stretch>
                  <a:fillRect l="-2597" r="-259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9124034-1961-4CDF-B943-9264CCA0AC19}"/>
                  </a:ext>
                </a:extLst>
              </p:cNvPr>
              <p:cNvSpPr txBox="1"/>
              <p:nvPr/>
            </p:nvSpPr>
            <p:spPr>
              <a:xfrm>
                <a:off x="1423839" y="1334794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9124034-1961-4CDF-B943-9264CCA0A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39" y="1334794"/>
                <a:ext cx="47297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6D6C955-27DC-4880-BABD-BFFE9DB3D6B8}"/>
                  </a:ext>
                </a:extLst>
              </p:cNvPr>
              <p:cNvSpPr txBox="1"/>
              <p:nvPr/>
            </p:nvSpPr>
            <p:spPr>
              <a:xfrm>
                <a:off x="2927431" y="3364667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6D6C955-27DC-4880-BABD-BFFE9DB3D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431" y="3364667"/>
                <a:ext cx="47297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AAA4AB8-0C18-4CCD-B7A3-D432E766FD16}"/>
                  </a:ext>
                </a:extLst>
              </p:cNvPr>
              <p:cNvSpPr txBox="1"/>
              <p:nvPr/>
            </p:nvSpPr>
            <p:spPr>
              <a:xfrm>
                <a:off x="1301451" y="4045735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AAA4AB8-0C18-4CCD-B7A3-D432E766F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51" y="4045735"/>
                <a:ext cx="47297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E2DE416-096F-467A-BCBF-9115F27408B5}"/>
                  </a:ext>
                </a:extLst>
              </p:cNvPr>
              <p:cNvSpPr txBox="1"/>
              <p:nvPr/>
            </p:nvSpPr>
            <p:spPr>
              <a:xfrm>
                <a:off x="1542473" y="3594098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E2DE416-096F-467A-BCBF-9115F2740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73" y="3594098"/>
                <a:ext cx="47297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D3CBA36-81DA-483D-8AA1-FA6504A4992F}"/>
                  </a:ext>
                </a:extLst>
              </p:cNvPr>
              <p:cNvSpPr txBox="1"/>
              <p:nvPr/>
            </p:nvSpPr>
            <p:spPr>
              <a:xfrm>
                <a:off x="1096129" y="1901027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D3CBA36-81DA-483D-8AA1-FA6504A49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29" y="1901027"/>
                <a:ext cx="47297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0F01B13-3B65-45BF-BAEF-BB2657058BE7}"/>
                  </a:ext>
                </a:extLst>
              </p:cNvPr>
              <p:cNvSpPr txBox="1"/>
              <p:nvPr/>
            </p:nvSpPr>
            <p:spPr>
              <a:xfrm>
                <a:off x="2665267" y="2731381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0F01B13-3B65-45BF-BAEF-BB2657058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67" y="2731381"/>
                <a:ext cx="472977" cy="461665"/>
              </a:xfrm>
              <a:prstGeom prst="rect">
                <a:avLst/>
              </a:prstGeom>
              <a:blipFill>
                <a:blip r:embed="rId11"/>
                <a:stretch>
                  <a:fillRect l="-2564" r="-5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7556436A-9C2A-4C04-AFEB-CCCF1036FCB3}"/>
              </a:ext>
            </a:extLst>
          </p:cNvPr>
          <p:cNvCxnSpPr>
            <a:cxnSpLocks/>
          </p:cNvCxnSpPr>
          <p:nvPr/>
        </p:nvCxnSpPr>
        <p:spPr>
          <a:xfrm flipH="1" flipV="1">
            <a:off x="9732131" y="4311076"/>
            <a:ext cx="1838762" cy="839437"/>
          </a:xfrm>
          <a:prstGeom prst="line">
            <a:avLst/>
          </a:prstGeom>
          <a:ln w="3810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 сполучна лінія 115">
            <a:extLst>
              <a:ext uri="{FF2B5EF4-FFF2-40B4-BE49-F238E27FC236}">
                <a16:creationId xmlns:a16="http://schemas.microsoft.com/office/drawing/2014/main" id="{46BCB2C2-DC15-4E5B-A5EF-362C33E078D6}"/>
              </a:ext>
            </a:extLst>
          </p:cNvPr>
          <p:cNvCxnSpPr>
            <a:cxnSpLocks/>
          </p:cNvCxnSpPr>
          <p:nvPr/>
        </p:nvCxnSpPr>
        <p:spPr>
          <a:xfrm flipV="1">
            <a:off x="8574967" y="4297072"/>
            <a:ext cx="1144869" cy="893444"/>
          </a:xfrm>
          <a:prstGeom prst="line">
            <a:avLst/>
          </a:prstGeom>
          <a:ln w="3810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5718E130-F097-46AF-AC73-99A2A441DF0B}"/>
              </a:ext>
            </a:extLst>
          </p:cNvPr>
          <p:cNvCxnSpPr>
            <a:cxnSpLocks/>
          </p:cNvCxnSpPr>
          <p:nvPr/>
        </p:nvCxnSpPr>
        <p:spPr>
          <a:xfrm flipV="1">
            <a:off x="9721773" y="2923566"/>
            <a:ext cx="0" cy="1373506"/>
          </a:xfrm>
          <a:prstGeom prst="line">
            <a:avLst/>
          </a:prstGeom>
          <a:ln w="38100" cap="rnd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 сполучна лінія 123">
            <a:extLst>
              <a:ext uri="{FF2B5EF4-FFF2-40B4-BE49-F238E27FC236}">
                <a16:creationId xmlns:a16="http://schemas.microsoft.com/office/drawing/2014/main" id="{D9E012A4-CFF8-489F-8E72-25CE9F32AD3C}"/>
              </a:ext>
            </a:extLst>
          </p:cNvPr>
          <p:cNvCxnSpPr>
            <a:cxnSpLocks/>
          </p:cNvCxnSpPr>
          <p:nvPr/>
        </p:nvCxnSpPr>
        <p:spPr>
          <a:xfrm flipV="1">
            <a:off x="8562672" y="2923566"/>
            <a:ext cx="1157164" cy="226695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>
            <a:extLst>
              <a:ext uri="{FF2B5EF4-FFF2-40B4-BE49-F238E27FC236}">
                <a16:creationId xmlns:a16="http://schemas.microsoft.com/office/drawing/2014/main" id="{0EFE7F3F-AF1A-45F5-A8C4-E87BA15C9C94}"/>
              </a:ext>
            </a:extLst>
          </p:cNvPr>
          <p:cNvCxnSpPr>
            <a:cxnSpLocks/>
          </p:cNvCxnSpPr>
          <p:nvPr/>
        </p:nvCxnSpPr>
        <p:spPr>
          <a:xfrm flipH="1" flipV="1">
            <a:off x="9722267" y="2932328"/>
            <a:ext cx="1848626" cy="2218185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 сполучна лінія 170">
            <a:extLst>
              <a:ext uri="{FF2B5EF4-FFF2-40B4-BE49-F238E27FC236}">
                <a16:creationId xmlns:a16="http://schemas.microsoft.com/office/drawing/2014/main" id="{823A6655-EFEF-4B6C-95EE-5FAED22F5441}"/>
              </a:ext>
            </a:extLst>
          </p:cNvPr>
          <p:cNvCxnSpPr>
            <a:cxnSpLocks/>
          </p:cNvCxnSpPr>
          <p:nvPr/>
        </p:nvCxnSpPr>
        <p:spPr>
          <a:xfrm flipV="1">
            <a:off x="8574967" y="5150513"/>
            <a:ext cx="2995926" cy="41061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BBA3F426-990F-4626-802F-C5AB0A7C617A}"/>
                  </a:ext>
                </a:extLst>
              </p:cNvPr>
              <p:cNvSpPr txBox="1"/>
              <p:nvPr/>
            </p:nvSpPr>
            <p:spPr>
              <a:xfrm>
                <a:off x="8136660" y="4939219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BBA3F426-990F-4626-802F-C5AB0A7C6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660" y="4939219"/>
                <a:ext cx="472977" cy="461665"/>
              </a:xfrm>
              <a:prstGeom prst="rect">
                <a:avLst/>
              </a:prstGeom>
              <a:blipFill>
                <a:blip r:embed="rId12"/>
                <a:stretch>
                  <a:fillRect l="-2597" r="-259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BF158885-1DAD-4219-9C5C-AD141F56A3AA}"/>
                  </a:ext>
                </a:extLst>
              </p:cNvPr>
              <p:cNvSpPr txBox="1"/>
              <p:nvPr/>
            </p:nvSpPr>
            <p:spPr>
              <a:xfrm>
                <a:off x="9225090" y="2580669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BF158885-1DAD-4219-9C5C-AD141F56A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090" y="2580669"/>
                <a:ext cx="47297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0D3A0665-5976-4812-8912-2A7E6D81D798}"/>
                  </a:ext>
                </a:extLst>
              </p:cNvPr>
              <p:cNvSpPr txBox="1"/>
              <p:nvPr/>
            </p:nvSpPr>
            <p:spPr>
              <a:xfrm>
                <a:off x="9283817" y="3936360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0D3A0665-5976-4812-8912-2A7E6D81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817" y="3936360"/>
                <a:ext cx="47297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EDD19B7-E5C9-4E2F-A587-4AB5A01E1B0B}"/>
                  </a:ext>
                </a:extLst>
              </p:cNvPr>
              <p:cNvSpPr txBox="1"/>
              <p:nvPr/>
            </p:nvSpPr>
            <p:spPr>
              <a:xfrm>
                <a:off x="11527566" y="4934441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EDD19B7-E5C9-4E2F-A587-4AB5A01E1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566" y="4934441"/>
                <a:ext cx="47297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B8762017-8DCC-4762-B330-DABC4B7183F2}"/>
                  </a:ext>
                </a:extLst>
              </p:cNvPr>
              <p:cNvSpPr txBox="1"/>
              <p:nvPr/>
            </p:nvSpPr>
            <p:spPr>
              <a:xfrm>
                <a:off x="9048773" y="5180989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B8762017-8DCC-4762-B330-DABC4B718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73" y="5180989"/>
                <a:ext cx="47297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6709BEA-A11B-4636-95B2-85C18EC4CB1D}"/>
                  </a:ext>
                </a:extLst>
              </p:cNvPr>
              <p:cNvSpPr txBox="1"/>
              <p:nvPr/>
            </p:nvSpPr>
            <p:spPr>
              <a:xfrm>
                <a:off x="9689284" y="3239959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6709BEA-A11B-4636-95B2-85C18EC4C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284" y="3239959"/>
                <a:ext cx="47297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81F1B204-6E00-4D5F-85BF-DDA444491611}"/>
                  </a:ext>
                </a:extLst>
              </p:cNvPr>
              <p:cNvSpPr txBox="1"/>
              <p:nvPr/>
            </p:nvSpPr>
            <p:spPr>
              <a:xfrm>
                <a:off x="10604027" y="4343472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81F1B204-6E00-4D5F-85BF-DDA44449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027" y="4343472"/>
                <a:ext cx="472977" cy="461665"/>
              </a:xfrm>
              <a:prstGeom prst="rect">
                <a:avLst/>
              </a:prstGeom>
              <a:blipFill>
                <a:blip r:embed="rId18"/>
                <a:stretch>
                  <a:fillRect l="-3896" r="-519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Прямокутник 83">
            <a:extLst>
              <a:ext uri="{FF2B5EF4-FFF2-40B4-BE49-F238E27FC236}">
                <a16:creationId xmlns:a16="http://schemas.microsoft.com/office/drawing/2014/main" id="{133CA145-731B-4A1F-98FC-A81758F40BFD}"/>
              </a:ext>
            </a:extLst>
          </p:cNvPr>
          <p:cNvSpPr/>
          <p:nvPr/>
        </p:nvSpPr>
        <p:spPr>
          <a:xfrm>
            <a:off x="8820143" y="3546959"/>
            <a:ext cx="1974450" cy="1644950"/>
          </a:xfrm>
          <a:custGeom>
            <a:avLst/>
            <a:gdLst>
              <a:gd name="connsiteX0" fmla="*/ 0 w 1790300"/>
              <a:gd name="connsiteY0" fmla="*/ 0 h 1533825"/>
              <a:gd name="connsiteX1" fmla="*/ 1790300 w 1790300"/>
              <a:gd name="connsiteY1" fmla="*/ 0 h 1533825"/>
              <a:gd name="connsiteX2" fmla="*/ 1790300 w 1790300"/>
              <a:gd name="connsiteY2" fmla="*/ 1533825 h 1533825"/>
              <a:gd name="connsiteX3" fmla="*/ 0 w 1790300"/>
              <a:gd name="connsiteY3" fmla="*/ 1533825 h 1533825"/>
              <a:gd name="connsiteX4" fmla="*/ 0 w 1790300"/>
              <a:gd name="connsiteY4" fmla="*/ 0 h 1533825"/>
              <a:gd name="connsiteX0" fmla="*/ 0 w 1790300"/>
              <a:gd name="connsiteY0" fmla="*/ 66675 h 1600500"/>
              <a:gd name="connsiteX1" fmla="*/ 866375 w 1790300"/>
              <a:gd name="connsiteY1" fmla="*/ 0 h 1600500"/>
              <a:gd name="connsiteX2" fmla="*/ 1790300 w 1790300"/>
              <a:gd name="connsiteY2" fmla="*/ 1600500 h 1600500"/>
              <a:gd name="connsiteX3" fmla="*/ 0 w 1790300"/>
              <a:gd name="connsiteY3" fmla="*/ 1600500 h 1600500"/>
              <a:gd name="connsiteX4" fmla="*/ 0 w 1790300"/>
              <a:gd name="connsiteY4" fmla="*/ 66675 h 1600500"/>
              <a:gd name="connsiteX0" fmla="*/ 0 w 1930000"/>
              <a:gd name="connsiteY0" fmla="*/ 66675 h 1600500"/>
              <a:gd name="connsiteX1" fmla="*/ 866375 w 1930000"/>
              <a:gd name="connsiteY1" fmla="*/ 0 h 1600500"/>
              <a:gd name="connsiteX2" fmla="*/ 1930000 w 1930000"/>
              <a:gd name="connsiteY2" fmla="*/ 1267125 h 1600500"/>
              <a:gd name="connsiteX3" fmla="*/ 0 w 1930000"/>
              <a:gd name="connsiteY3" fmla="*/ 1600500 h 1600500"/>
              <a:gd name="connsiteX4" fmla="*/ 0 w 1930000"/>
              <a:gd name="connsiteY4" fmla="*/ 66675 h 1600500"/>
              <a:gd name="connsiteX0" fmla="*/ 0 w 1961750"/>
              <a:gd name="connsiteY0" fmla="*/ 1149350 h 1600500"/>
              <a:gd name="connsiteX1" fmla="*/ 898125 w 1961750"/>
              <a:gd name="connsiteY1" fmla="*/ 0 h 1600500"/>
              <a:gd name="connsiteX2" fmla="*/ 1961750 w 1961750"/>
              <a:gd name="connsiteY2" fmla="*/ 1267125 h 1600500"/>
              <a:gd name="connsiteX3" fmla="*/ 31750 w 1961750"/>
              <a:gd name="connsiteY3" fmla="*/ 1600500 h 1600500"/>
              <a:gd name="connsiteX4" fmla="*/ 0 w 1961750"/>
              <a:gd name="connsiteY4" fmla="*/ 1149350 h 1600500"/>
              <a:gd name="connsiteX0" fmla="*/ 0 w 1961750"/>
              <a:gd name="connsiteY0" fmla="*/ 1149350 h 1625900"/>
              <a:gd name="connsiteX1" fmla="*/ 898125 w 1961750"/>
              <a:gd name="connsiteY1" fmla="*/ 0 h 1625900"/>
              <a:gd name="connsiteX2" fmla="*/ 1961750 w 1961750"/>
              <a:gd name="connsiteY2" fmla="*/ 1267125 h 1625900"/>
              <a:gd name="connsiteX3" fmla="*/ 473075 w 1961750"/>
              <a:gd name="connsiteY3" fmla="*/ 1625900 h 1625900"/>
              <a:gd name="connsiteX4" fmla="*/ 0 w 1961750"/>
              <a:gd name="connsiteY4" fmla="*/ 1149350 h 1625900"/>
              <a:gd name="connsiteX0" fmla="*/ 0 w 1974450"/>
              <a:gd name="connsiteY0" fmla="*/ 1158875 h 1625900"/>
              <a:gd name="connsiteX1" fmla="*/ 910825 w 1974450"/>
              <a:gd name="connsiteY1" fmla="*/ 0 h 1625900"/>
              <a:gd name="connsiteX2" fmla="*/ 1974450 w 1974450"/>
              <a:gd name="connsiteY2" fmla="*/ 1267125 h 1625900"/>
              <a:gd name="connsiteX3" fmla="*/ 485775 w 1974450"/>
              <a:gd name="connsiteY3" fmla="*/ 1625900 h 1625900"/>
              <a:gd name="connsiteX4" fmla="*/ 0 w 1974450"/>
              <a:gd name="connsiteY4" fmla="*/ 1158875 h 1625900"/>
              <a:gd name="connsiteX0" fmla="*/ 0 w 1974450"/>
              <a:gd name="connsiteY0" fmla="*/ 1162050 h 1629075"/>
              <a:gd name="connsiteX1" fmla="*/ 901300 w 1974450"/>
              <a:gd name="connsiteY1" fmla="*/ 0 h 1629075"/>
              <a:gd name="connsiteX2" fmla="*/ 1974450 w 1974450"/>
              <a:gd name="connsiteY2" fmla="*/ 1270300 h 1629075"/>
              <a:gd name="connsiteX3" fmla="*/ 485775 w 1974450"/>
              <a:gd name="connsiteY3" fmla="*/ 1629075 h 1629075"/>
              <a:gd name="connsiteX4" fmla="*/ 0 w 1974450"/>
              <a:gd name="connsiteY4" fmla="*/ 1162050 h 1629075"/>
              <a:gd name="connsiteX0" fmla="*/ 0 w 1974450"/>
              <a:gd name="connsiteY0" fmla="*/ 1168400 h 1635425"/>
              <a:gd name="connsiteX1" fmla="*/ 904475 w 1974450"/>
              <a:gd name="connsiteY1" fmla="*/ 0 h 1635425"/>
              <a:gd name="connsiteX2" fmla="*/ 1974450 w 1974450"/>
              <a:gd name="connsiteY2" fmla="*/ 1276650 h 1635425"/>
              <a:gd name="connsiteX3" fmla="*/ 485775 w 1974450"/>
              <a:gd name="connsiteY3" fmla="*/ 1635425 h 1635425"/>
              <a:gd name="connsiteX4" fmla="*/ 0 w 1974450"/>
              <a:gd name="connsiteY4" fmla="*/ 1168400 h 1635425"/>
              <a:gd name="connsiteX0" fmla="*/ 0 w 1974450"/>
              <a:gd name="connsiteY0" fmla="*/ 1168400 h 1635425"/>
              <a:gd name="connsiteX1" fmla="*/ 904475 w 1974450"/>
              <a:gd name="connsiteY1" fmla="*/ 0 h 1635425"/>
              <a:gd name="connsiteX2" fmla="*/ 1974450 w 1974450"/>
              <a:gd name="connsiteY2" fmla="*/ 1263950 h 1635425"/>
              <a:gd name="connsiteX3" fmla="*/ 485775 w 1974450"/>
              <a:gd name="connsiteY3" fmla="*/ 1635425 h 1635425"/>
              <a:gd name="connsiteX4" fmla="*/ 0 w 1974450"/>
              <a:gd name="connsiteY4" fmla="*/ 1168400 h 1635425"/>
              <a:gd name="connsiteX0" fmla="*/ 0 w 1974450"/>
              <a:gd name="connsiteY0" fmla="*/ 1168400 h 1644950"/>
              <a:gd name="connsiteX1" fmla="*/ 904475 w 1974450"/>
              <a:gd name="connsiteY1" fmla="*/ 0 h 1644950"/>
              <a:gd name="connsiteX2" fmla="*/ 1974450 w 1974450"/>
              <a:gd name="connsiteY2" fmla="*/ 1263950 h 1644950"/>
              <a:gd name="connsiteX3" fmla="*/ 485775 w 1974450"/>
              <a:gd name="connsiteY3" fmla="*/ 1644950 h 1644950"/>
              <a:gd name="connsiteX4" fmla="*/ 0 w 1974450"/>
              <a:gd name="connsiteY4" fmla="*/ 1168400 h 164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450" h="1644950">
                <a:moveTo>
                  <a:pt x="0" y="1168400"/>
                </a:moveTo>
                <a:lnTo>
                  <a:pt x="904475" y="0"/>
                </a:lnTo>
                <a:lnTo>
                  <a:pt x="1974450" y="1263950"/>
                </a:lnTo>
                <a:lnTo>
                  <a:pt x="485775" y="1644950"/>
                </a:lnTo>
                <a:lnTo>
                  <a:pt x="0" y="116840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7" name="Пряма сполучна лінія 236">
            <a:extLst>
              <a:ext uri="{FF2B5EF4-FFF2-40B4-BE49-F238E27FC236}">
                <a16:creationId xmlns:a16="http://schemas.microsoft.com/office/drawing/2014/main" id="{1A37E639-D10D-4AA2-950B-416945A4F74C}"/>
              </a:ext>
            </a:extLst>
          </p:cNvPr>
          <p:cNvCxnSpPr>
            <a:cxnSpLocks/>
          </p:cNvCxnSpPr>
          <p:nvPr/>
        </p:nvCxnSpPr>
        <p:spPr>
          <a:xfrm flipV="1">
            <a:off x="9279774" y="4809518"/>
            <a:ext cx="1537243" cy="381127"/>
          </a:xfrm>
          <a:prstGeom prst="line">
            <a:avLst/>
          </a:prstGeom>
          <a:ln w="3810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 сполучна лінія 240">
            <a:extLst>
              <a:ext uri="{FF2B5EF4-FFF2-40B4-BE49-F238E27FC236}">
                <a16:creationId xmlns:a16="http://schemas.microsoft.com/office/drawing/2014/main" id="{A26AFDB0-DE68-45C4-82B8-079D41AD39ED}"/>
              </a:ext>
            </a:extLst>
          </p:cNvPr>
          <p:cNvCxnSpPr>
            <a:cxnSpLocks/>
          </p:cNvCxnSpPr>
          <p:nvPr/>
        </p:nvCxnSpPr>
        <p:spPr>
          <a:xfrm>
            <a:off x="8811993" y="4700418"/>
            <a:ext cx="506868" cy="502938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 сполучна лінія 233">
            <a:extLst>
              <a:ext uri="{FF2B5EF4-FFF2-40B4-BE49-F238E27FC236}">
                <a16:creationId xmlns:a16="http://schemas.microsoft.com/office/drawing/2014/main" id="{75882F11-0114-4235-9C67-51A933D10F27}"/>
              </a:ext>
            </a:extLst>
          </p:cNvPr>
          <p:cNvCxnSpPr>
            <a:cxnSpLocks/>
          </p:cNvCxnSpPr>
          <p:nvPr/>
        </p:nvCxnSpPr>
        <p:spPr>
          <a:xfrm flipV="1">
            <a:off x="8006136" y="5187933"/>
            <a:ext cx="1277599" cy="316753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 сполучна лінія 232">
            <a:extLst>
              <a:ext uri="{FF2B5EF4-FFF2-40B4-BE49-F238E27FC236}">
                <a16:creationId xmlns:a16="http://schemas.microsoft.com/office/drawing/2014/main" id="{32ABA890-D5C1-4414-977D-DD9266618F89}"/>
              </a:ext>
            </a:extLst>
          </p:cNvPr>
          <p:cNvCxnSpPr>
            <a:cxnSpLocks/>
          </p:cNvCxnSpPr>
          <p:nvPr/>
        </p:nvCxnSpPr>
        <p:spPr>
          <a:xfrm>
            <a:off x="9722743" y="3546848"/>
            <a:ext cx="1078026" cy="1275175"/>
          </a:xfrm>
          <a:prstGeom prst="line">
            <a:avLst/>
          </a:prstGeom>
          <a:ln w="3810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 сполучна лінія 234">
            <a:extLst>
              <a:ext uri="{FF2B5EF4-FFF2-40B4-BE49-F238E27FC236}">
                <a16:creationId xmlns:a16="http://schemas.microsoft.com/office/drawing/2014/main" id="{6F37654B-4527-416D-98B8-5066BB654B56}"/>
              </a:ext>
            </a:extLst>
          </p:cNvPr>
          <p:cNvCxnSpPr>
            <a:cxnSpLocks/>
          </p:cNvCxnSpPr>
          <p:nvPr/>
        </p:nvCxnSpPr>
        <p:spPr>
          <a:xfrm flipV="1">
            <a:off x="8097910" y="5178296"/>
            <a:ext cx="507418" cy="395984"/>
          </a:xfrm>
          <a:prstGeom prst="line">
            <a:avLst/>
          </a:prstGeom>
          <a:ln w="38100" cap="rnd">
            <a:solidFill>
              <a:srgbClr val="404D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 сполучна лінія 235">
            <a:extLst>
              <a:ext uri="{FF2B5EF4-FFF2-40B4-BE49-F238E27FC236}">
                <a16:creationId xmlns:a16="http://schemas.microsoft.com/office/drawing/2014/main" id="{D3C16D6D-8BCE-49AF-BBA7-C2FD7A350E44}"/>
              </a:ext>
            </a:extLst>
          </p:cNvPr>
          <p:cNvCxnSpPr>
            <a:cxnSpLocks/>
            <a:stCxn id="84" idx="0"/>
          </p:cNvCxnSpPr>
          <p:nvPr/>
        </p:nvCxnSpPr>
        <p:spPr>
          <a:xfrm flipH="1">
            <a:off x="8120249" y="4715359"/>
            <a:ext cx="699894" cy="927295"/>
          </a:xfrm>
          <a:prstGeom prst="line">
            <a:avLst/>
          </a:prstGeom>
          <a:ln w="38100" cap="rnd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 сполучна лінія 237">
            <a:extLst>
              <a:ext uri="{FF2B5EF4-FFF2-40B4-BE49-F238E27FC236}">
                <a16:creationId xmlns:a16="http://schemas.microsoft.com/office/drawing/2014/main" id="{ACB042AA-1675-44A7-AFD7-DFA49D3FFD16}"/>
              </a:ext>
            </a:extLst>
          </p:cNvPr>
          <p:cNvCxnSpPr>
            <a:cxnSpLocks/>
          </p:cNvCxnSpPr>
          <p:nvPr/>
        </p:nvCxnSpPr>
        <p:spPr>
          <a:xfrm flipH="1">
            <a:off x="8752470" y="3554767"/>
            <a:ext cx="957486" cy="1254751"/>
          </a:xfrm>
          <a:prstGeom prst="line">
            <a:avLst/>
          </a:prstGeom>
          <a:ln w="38100" cap="rnd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Овал 242">
            <a:extLst>
              <a:ext uri="{FF2B5EF4-FFF2-40B4-BE49-F238E27FC236}">
                <a16:creationId xmlns:a16="http://schemas.microsoft.com/office/drawing/2014/main" id="{5808C33A-06B2-4F2D-91C5-6407B0E8E355}"/>
              </a:ext>
            </a:extLst>
          </p:cNvPr>
          <p:cNvSpPr/>
          <p:nvPr/>
        </p:nvSpPr>
        <p:spPr>
          <a:xfrm>
            <a:off x="8256763" y="5385515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268" name="Пряма сполучна лінія 267">
            <a:extLst>
              <a:ext uri="{FF2B5EF4-FFF2-40B4-BE49-F238E27FC236}">
                <a16:creationId xmlns:a16="http://schemas.microsoft.com/office/drawing/2014/main" id="{373032BC-5EF2-4B32-BFC9-248067D2B7B6}"/>
              </a:ext>
            </a:extLst>
          </p:cNvPr>
          <p:cNvCxnSpPr>
            <a:cxnSpLocks/>
          </p:cNvCxnSpPr>
          <p:nvPr/>
        </p:nvCxnSpPr>
        <p:spPr>
          <a:xfrm>
            <a:off x="2083298" y="5839103"/>
            <a:ext cx="2772304" cy="51003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 сполучна лінія 268">
            <a:extLst>
              <a:ext uri="{FF2B5EF4-FFF2-40B4-BE49-F238E27FC236}">
                <a16:creationId xmlns:a16="http://schemas.microsoft.com/office/drawing/2014/main" id="{0E6759E5-B875-4FE2-A8B2-409A6E24960A}"/>
              </a:ext>
            </a:extLst>
          </p:cNvPr>
          <p:cNvCxnSpPr>
            <a:cxnSpLocks/>
          </p:cNvCxnSpPr>
          <p:nvPr/>
        </p:nvCxnSpPr>
        <p:spPr>
          <a:xfrm flipH="1">
            <a:off x="4856075" y="5856930"/>
            <a:ext cx="1475902" cy="492203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 сполучна лінія 269">
            <a:extLst>
              <a:ext uri="{FF2B5EF4-FFF2-40B4-BE49-F238E27FC236}">
                <a16:creationId xmlns:a16="http://schemas.microsoft.com/office/drawing/2014/main" id="{64519E15-01B4-4813-BCB0-7BD06FB7AC0C}"/>
              </a:ext>
            </a:extLst>
          </p:cNvPr>
          <p:cNvCxnSpPr>
            <a:cxnSpLocks/>
          </p:cNvCxnSpPr>
          <p:nvPr/>
        </p:nvCxnSpPr>
        <p:spPr>
          <a:xfrm flipV="1">
            <a:off x="2082825" y="3955183"/>
            <a:ext cx="2183237" cy="1883760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 сполучна лінія 270">
            <a:extLst>
              <a:ext uri="{FF2B5EF4-FFF2-40B4-BE49-F238E27FC236}">
                <a16:creationId xmlns:a16="http://schemas.microsoft.com/office/drawing/2014/main" id="{037FF547-8735-4965-88ED-9FBC3BA897C1}"/>
              </a:ext>
            </a:extLst>
          </p:cNvPr>
          <p:cNvCxnSpPr>
            <a:cxnSpLocks/>
          </p:cNvCxnSpPr>
          <p:nvPr/>
        </p:nvCxnSpPr>
        <p:spPr>
          <a:xfrm flipH="1" flipV="1">
            <a:off x="4276587" y="3955023"/>
            <a:ext cx="2055390" cy="1901907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 сполучна лінія 271">
            <a:extLst>
              <a:ext uri="{FF2B5EF4-FFF2-40B4-BE49-F238E27FC236}">
                <a16:creationId xmlns:a16="http://schemas.microsoft.com/office/drawing/2014/main" id="{911240D6-0254-4133-A6E6-379BA7DD3DA0}"/>
              </a:ext>
            </a:extLst>
          </p:cNvPr>
          <p:cNvCxnSpPr>
            <a:cxnSpLocks/>
          </p:cNvCxnSpPr>
          <p:nvPr/>
        </p:nvCxnSpPr>
        <p:spPr>
          <a:xfrm flipH="1" flipV="1">
            <a:off x="4257332" y="3955024"/>
            <a:ext cx="598270" cy="2394109"/>
          </a:xfrm>
          <a:prstGeom prst="line">
            <a:avLst/>
          </a:prstGeom>
          <a:ln w="3810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6A6B5B36-C61A-41D4-99C6-970F767AEE99}"/>
                  </a:ext>
                </a:extLst>
              </p:cNvPr>
              <p:cNvSpPr txBox="1"/>
              <p:nvPr/>
            </p:nvSpPr>
            <p:spPr>
              <a:xfrm>
                <a:off x="1653648" y="5653919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6A6B5B36-C61A-41D4-99C6-970F767AE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648" y="5653919"/>
                <a:ext cx="472977" cy="461665"/>
              </a:xfrm>
              <a:prstGeom prst="rect">
                <a:avLst/>
              </a:prstGeom>
              <a:blipFill>
                <a:blip r:embed="rId19"/>
                <a:stretch>
                  <a:fillRect l="-1282" r="-256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00E283E1-DE75-4462-B9BF-35C767FD86DB}"/>
                  </a:ext>
                </a:extLst>
              </p:cNvPr>
              <p:cNvSpPr txBox="1"/>
              <p:nvPr/>
            </p:nvSpPr>
            <p:spPr>
              <a:xfrm>
                <a:off x="4256859" y="3608702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00E283E1-DE75-4462-B9BF-35C767FD8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859" y="3608702"/>
                <a:ext cx="472977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5CF0B8EB-E272-42C6-AEB1-030630376BA4}"/>
                  </a:ext>
                </a:extLst>
              </p:cNvPr>
              <p:cNvSpPr txBox="1"/>
              <p:nvPr/>
            </p:nvSpPr>
            <p:spPr>
              <a:xfrm>
                <a:off x="6238619" y="5896381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5CF0B8EB-E272-42C6-AEB1-030630376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619" y="5896381"/>
                <a:ext cx="47297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FFE27628-804B-4B30-81BC-19277B68254E}"/>
                  </a:ext>
                </a:extLst>
              </p:cNvPr>
              <p:cNvSpPr txBox="1"/>
              <p:nvPr/>
            </p:nvSpPr>
            <p:spPr>
              <a:xfrm>
                <a:off x="4712243" y="6303996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FFE27628-804B-4B30-81BC-19277B68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43" y="6303996"/>
                <a:ext cx="47297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DDEDD3B9-F1D9-4B7E-836D-A869FA25EA99}"/>
                  </a:ext>
                </a:extLst>
              </p:cNvPr>
              <p:cNvSpPr txBox="1"/>
              <p:nvPr/>
            </p:nvSpPr>
            <p:spPr>
              <a:xfrm>
                <a:off x="3892065" y="6229583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DDEDD3B9-F1D9-4B7E-836D-A869FA25E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5" y="6229583"/>
                <a:ext cx="472977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63DB7C7B-6ADB-4688-A0AE-76EFB4FCA67A}"/>
                  </a:ext>
                </a:extLst>
              </p:cNvPr>
              <p:cNvSpPr txBox="1"/>
              <p:nvPr/>
            </p:nvSpPr>
            <p:spPr>
              <a:xfrm>
                <a:off x="3483974" y="3908500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63DB7C7B-6ADB-4688-A0AE-76EFB4FCA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974" y="3908500"/>
                <a:ext cx="472977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D0C6451B-9A16-40FA-B5DA-98CF21125B04}"/>
                  </a:ext>
                </a:extLst>
              </p:cNvPr>
              <p:cNvSpPr txBox="1"/>
              <p:nvPr/>
            </p:nvSpPr>
            <p:spPr>
              <a:xfrm>
                <a:off x="5490431" y="4701305"/>
                <a:ext cx="472977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D0C6451B-9A16-40FA-B5DA-98CF2112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431" y="4701305"/>
                <a:ext cx="472977" cy="461665"/>
              </a:xfrm>
              <a:prstGeom prst="rect">
                <a:avLst/>
              </a:prstGeom>
              <a:blipFill>
                <a:blip r:embed="rId25"/>
                <a:stretch>
                  <a:fillRect l="-3896" r="-519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Овал 286">
            <a:extLst>
              <a:ext uri="{FF2B5EF4-FFF2-40B4-BE49-F238E27FC236}">
                <a16:creationId xmlns:a16="http://schemas.microsoft.com/office/drawing/2014/main" id="{C3F6853A-C806-4F22-A40B-B77EC231968D}"/>
              </a:ext>
            </a:extLst>
          </p:cNvPr>
          <p:cNvSpPr/>
          <p:nvPr/>
        </p:nvSpPr>
        <p:spPr>
          <a:xfrm>
            <a:off x="5791927" y="5962543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3" name="Овал 272">
            <a:extLst>
              <a:ext uri="{FF2B5EF4-FFF2-40B4-BE49-F238E27FC236}">
                <a16:creationId xmlns:a16="http://schemas.microsoft.com/office/drawing/2014/main" id="{82588BAE-413C-4793-B5F9-E305B6432343}"/>
              </a:ext>
            </a:extLst>
          </p:cNvPr>
          <p:cNvSpPr/>
          <p:nvPr/>
        </p:nvSpPr>
        <p:spPr>
          <a:xfrm>
            <a:off x="4128554" y="6191258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4" name="Овал 273">
            <a:extLst>
              <a:ext uri="{FF2B5EF4-FFF2-40B4-BE49-F238E27FC236}">
                <a16:creationId xmlns:a16="http://schemas.microsoft.com/office/drawing/2014/main" id="{20F522D0-527B-42E4-BC59-8B5350FFBB50}"/>
              </a:ext>
            </a:extLst>
          </p:cNvPr>
          <p:cNvSpPr/>
          <p:nvPr/>
        </p:nvSpPr>
        <p:spPr>
          <a:xfrm>
            <a:off x="3913966" y="4190625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5" name="Овал 274">
            <a:extLst>
              <a:ext uri="{FF2B5EF4-FFF2-40B4-BE49-F238E27FC236}">
                <a16:creationId xmlns:a16="http://schemas.microsoft.com/office/drawing/2014/main" id="{C4359C5B-21D3-428B-84B1-AC897206D523}"/>
              </a:ext>
            </a:extLst>
          </p:cNvPr>
          <p:cNvSpPr/>
          <p:nvPr/>
        </p:nvSpPr>
        <p:spPr>
          <a:xfrm>
            <a:off x="5406216" y="4998229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0" name="Овал 239">
            <a:extLst>
              <a:ext uri="{FF2B5EF4-FFF2-40B4-BE49-F238E27FC236}">
                <a16:creationId xmlns:a16="http://schemas.microsoft.com/office/drawing/2014/main" id="{CBD34C22-B611-437A-982F-E4A3ABA29565}"/>
              </a:ext>
            </a:extLst>
          </p:cNvPr>
          <p:cNvSpPr/>
          <p:nvPr/>
        </p:nvSpPr>
        <p:spPr>
          <a:xfrm>
            <a:off x="8790903" y="4657104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6" name="Овал 205">
            <a:extLst>
              <a:ext uri="{FF2B5EF4-FFF2-40B4-BE49-F238E27FC236}">
                <a16:creationId xmlns:a16="http://schemas.microsoft.com/office/drawing/2014/main" id="{9CDE26FF-BE8D-41CA-B4E7-6315353DFD1F}"/>
              </a:ext>
            </a:extLst>
          </p:cNvPr>
          <p:cNvSpPr/>
          <p:nvPr/>
        </p:nvSpPr>
        <p:spPr>
          <a:xfrm>
            <a:off x="9259823" y="5144144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4" name="Овал 203">
            <a:extLst>
              <a:ext uri="{FF2B5EF4-FFF2-40B4-BE49-F238E27FC236}">
                <a16:creationId xmlns:a16="http://schemas.microsoft.com/office/drawing/2014/main" id="{AF6B187E-72EF-4B1D-AACE-93440CE87685}"/>
              </a:ext>
            </a:extLst>
          </p:cNvPr>
          <p:cNvSpPr/>
          <p:nvPr/>
        </p:nvSpPr>
        <p:spPr>
          <a:xfrm>
            <a:off x="9682991" y="3497163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5" name="Овал 204">
            <a:extLst>
              <a:ext uri="{FF2B5EF4-FFF2-40B4-BE49-F238E27FC236}">
                <a16:creationId xmlns:a16="http://schemas.microsoft.com/office/drawing/2014/main" id="{4A163D09-43F3-42D2-895F-E2DCBCA8FD98}"/>
              </a:ext>
            </a:extLst>
          </p:cNvPr>
          <p:cNvSpPr/>
          <p:nvPr/>
        </p:nvSpPr>
        <p:spPr>
          <a:xfrm>
            <a:off x="10754024" y="4759833"/>
            <a:ext cx="73690" cy="736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16693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"/>
                            </p:stCondLst>
                            <p:childTnLst>
                              <p:par>
                                <p:cTn id="2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5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00"/>
                            </p:stCondLst>
                            <p:childTnLst>
                              <p:par>
                                <p:cTn id="2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900"/>
                            </p:stCondLst>
                            <p:childTnLst>
                              <p:par>
                                <p:cTn id="2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150"/>
                            </p:stCondLst>
                            <p:childTnLst>
                              <p:par>
                                <p:cTn id="2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4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3" dur="1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9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0"/>
                            </p:stCondLst>
                            <p:childTnLst>
                              <p:par>
                                <p:cTn id="3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250" tmFilter="0, 0; .2, .5; .8, .5; 1, 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125" autoRev="1" fill="hold"/>
                                        <p:tgtEl>
                                          <p:spTgt spid="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1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5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23" grpId="0" animBg="1"/>
      <p:bldP spid="291" grpId="0" animBg="1"/>
      <p:bldP spid="4" grpId="0"/>
      <p:bldP spid="51" grpId="0"/>
      <p:bldP spid="6" grpId="0" animBg="1"/>
      <p:bldP spid="6" grpId="1" animBg="1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84" grpId="0" animBg="1"/>
      <p:bldP spid="243" grpId="0" animBg="1"/>
      <p:bldP spid="243" grpId="1" animBg="1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7" grpId="0" animBg="1"/>
      <p:bldP spid="273" grpId="0" animBg="1"/>
      <p:bldP spid="274" grpId="0" animBg="1"/>
      <p:bldP spid="275" grpId="0" animBg="1"/>
      <p:bldP spid="240" grpId="0" animBg="1"/>
      <p:bldP spid="206" grpId="0" animBg="1"/>
      <p:bldP spid="204" grpId="0" animBg="1"/>
      <p:bldP spid="2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49438"/>
            <a:ext cx="11338560" cy="523220"/>
          </a:xfrm>
          <a:prstGeom prst="rect">
            <a:avLst/>
          </a:prstGeom>
          <a:solidFill>
            <a:srgbClr val="63353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теорему Ейлера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786110"/>
            <a:ext cx="11338560" cy="523220"/>
          </a:xfrm>
          <a:prstGeom prst="rect">
            <a:avLst/>
          </a:prstGeom>
          <a:solidFill>
            <a:srgbClr val="374D4A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многогранником?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722782"/>
            <a:ext cx="11338560" cy="523220"/>
          </a:xfrm>
          <a:prstGeom prst="rect">
            <a:avLst/>
          </a:prstGeom>
          <a:solidFill>
            <a:srgbClr val="38373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означення двогранного кута многогранника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5027013"/>
            <a:ext cx="11338560" cy="1384995"/>
          </a:xfrm>
          <a:prstGeom prst="rect">
            <a:avLst/>
          </a:prstGeom>
          <a:solidFill>
            <a:srgbClr val="4B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кількість сторін утвореного многокутника, внаслідок перерізу многогранника січною площиною, перевищувати кількість граней даного многогранника?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659454"/>
            <a:ext cx="11338560" cy="954107"/>
          </a:xfrm>
          <a:prstGeom prst="rect">
            <a:avLst/>
          </a:prstGeom>
          <a:solidFill>
            <a:srgbClr val="AA55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многогранники називаються опуклими, а які неопуклими?</a:t>
            </a:r>
          </a:p>
        </p:txBody>
      </p:sp>
    </p:spTree>
    <p:extLst>
      <p:ext uri="{BB962C8B-B14F-4D97-AF65-F5344CB8AC3E}">
        <p14:creationId xmlns:p14="http://schemas.microsoft.com/office/powerpoint/2010/main" val="288981149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Зображення, що містить знак, зупинка, вулиця, кімната&#10;&#10;Автоматично згенерований опис">
            <a:extLst>
              <a:ext uri="{FF2B5EF4-FFF2-40B4-BE49-F238E27FC236}">
                <a16:creationId xmlns:a16="http://schemas.microsoft.com/office/drawing/2014/main" id="{E6E49EC4-D77D-410F-8CA3-1453FFD80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884">
            <a:off x="4107118" y="6155884"/>
            <a:ext cx="1008933" cy="632816"/>
          </a:xfrm>
          <a:prstGeom prst="rect">
            <a:avLst/>
          </a:prstGeom>
        </p:spPr>
      </p:pic>
      <p:pic>
        <p:nvPicPr>
          <p:cNvPr id="29" name="Рисунок 28" descr="Зображення, що містить знак, вулиця,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21FFA08E-3AE9-4E88-A722-75CD61113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8" y="5820625"/>
            <a:ext cx="964606" cy="964606"/>
          </a:xfrm>
          <a:prstGeom prst="rect">
            <a:avLst/>
          </a:prstGeom>
        </p:spPr>
      </p:pic>
      <p:pic>
        <p:nvPicPr>
          <p:cNvPr id="27" name="Рисунок 26" descr="Зображення, що містить будівля, зупинка, паркан, знак&#10;&#10;Автоматично згенерований опис">
            <a:extLst>
              <a:ext uri="{FF2B5EF4-FFF2-40B4-BE49-F238E27FC236}">
                <a16:creationId xmlns:a16="http://schemas.microsoft.com/office/drawing/2014/main" id="{D6DC03CF-E4A2-4FE1-800F-3FDB245EE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" y="5272734"/>
            <a:ext cx="1398016" cy="1327363"/>
          </a:xfrm>
          <a:prstGeom prst="rect">
            <a:avLst/>
          </a:prstGeom>
        </p:spPr>
      </p:pic>
      <p:pic>
        <p:nvPicPr>
          <p:cNvPr id="25" name="Рисунок 24" descr="Зображення, що містить їжа&#10;&#10;Автоматично згенерований опис">
            <a:extLst>
              <a:ext uri="{FF2B5EF4-FFF2-40B4-BE49-F238E27FC236}">
                <a16:creationId xmlns:a16="http://schemas.microsoft.com/office/drawing/2014/main" id="{A7675908-0FF9-4442-B014-675CECC83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686">
            <a:off x="1600286" y="4276769"/>
            <a:ext cx="1013492" cy="1278633"/>
          </a:xfrm>
          <a:prstGeom prst="rect">
            <a:avLst/>
          </a:prstGeom>
        </p:spPr>
      </p:pic>
      <p:pic>
        <p:nvPicPr>
          <p:cNvPr id="21" name="Рисунок 20" descr="Зображення, що містить знак, надворі, зупин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AB4947AE-FFF3-4CBF-A3D3-4F7AE648C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033">
            <a:off x="1499236" y="2680134"/>
            <a:ext cx="1101743" cy="1101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44C213-BAEF-43F8-BE58-35D36897C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0" y="1429976"/>
            <a:ext cx="915613" cy="915613"/>
          </a:xfrm>
          <a:prstGeom prst="rect">
            <a:avLst/>
          </a:prstGeom>
        </p:spPr>
      </p:pic>
      <p:pic>
        <p:nvPicPr>
          <p:cNvPr id="16" name="Рисунок 15" descr="Зображення, що містить надворі, знак, вулиця, їжа&#10;&#10;Автоматично згенерований опис">
            <a:extLst>
              <a:ext uri="{FF2B5EF4-FFF2-40B4-BE49-F238E27FC236}">
                <a16:creationId xmlns:a16="http://schemas.microsoft.com/office/drawing/2014/main" id="{3C6EA74A-FB5D-421A-A842-014B47CD7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686">
            <a:off x="256645" y="1945227"/>
            <a:ext cx="943375" cy="943375"/>
          </a:xfrm>
          <a:prstGeom prst="rect">
            <a:avLst/>
          </a:prstGeom>
        </p:spPr>
      </p:pic>
      <p:pic>
        <p:nvPicPr>
          <p:cNvPr id="14" name="Рисунок 13" descr="Зображення, що містить надворі, знак, вулиця, фон&#10;&#10;Автоматично згенерований опис">
            <a:extLst>
              <a:ext uri="{FF2B5EF4-FFF2-40B4-BE49-F238E27FC236}">
                <a16:creationId xmlns:a16="http://schemas.microsoft.com/office/drawing/2014/main" id="{D80A4036-1566-4F1D-849A-7A597276F8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191">
            <a:off x="295735" y="203609"/>
            <a:ext cx="1364443" cy="11923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79549" y="322247"/>
            <a:ext cx="51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</a:p>
        </p:txBody>
      </p:sp>
      <p:pic>
        <p:nvPicPr>
          <p:cNvPr id="23" name="Рисунок 22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CE0143C-7A2B-49AC-AF3E-51C54C8B9C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104">
            <a:off x="114498" y="3475183"/>
            <a:ext cx="1326407" cy="1326407"/>
          </a:xfrm>
          <a:prstGeom prst="rect">
            <a:avLst/>
          </a:prstGeom>
        </p:spPr>
      </p:pic>
      <p:pic>
        <p:nvPicPr>
          <p:cNvPr id="35" name="Рисунок 34" descr="Зображення, що містить їжа, скляний, кружка&#10;&#10;Автоматично згенерований опис">
            <a:extLst>
              <a:ext uri="{FF2B5EF4-FFF2-40B4-BE49-F238E27FC236}">
                <a16:creationId xmlns:a16="http://schemas.microsoft.com/office/drawing/2014/main" id="{301CE667-0E17-45E8-998E-FF92FCF964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292">
            <a:off x="3242466" y="6077495"/>
            <a:ext cx="479419" cy="641416"/>
          </a:xfrm>
          <a:prstGeom prst="rect">
            <a:avLst/>
          </a:prstGeom>
        </p:spPr>
      </p:pic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id="{B1C6C47A-34F5-4156-A5DA-A7171C24E26A}"/>
              </a:ext>
            </a:extLst>
          </p:cNvPr>
          <p:cNvSpPr/>
          <p:nvPr/>
        </p:nvSpPr>
        <p:spPr>
          <a:xfrm>
            <a:off x="2815369" y="2109571"/>
            <a:ext cx="9378462" cy="2806514"/>
          </a:xfrm>
          <a:prstGeom prst="rect">
            <a:avLst/>
          </a:prstGeom>
          <a:solidFill>
            <a:srgbClr val="63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Опрацювати конспект</a:t>
            </a:r>
          </a:p>
          <a:p>
            <a:pPr lvl="0">
              <a:lnSpc>
                <a:spcPct val="150000"/>
              </a:lnSpc>
              <a:defRPr/>
            </a:pPr>
            <a:endParaRPr lang="uk-UA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spcBef>
                <a:spcPts val="120"/>
              </a:spcBef>
              <a:buFont typeface="+mj-lt"/>
              <a:buAutoNum type="arabicPeriod"/>
              <a:defRPr/>
            </a:pPr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Побудуйте власні опуклі та неопуклі многогранники і переконайтеся в справедливості теореми Ейлера</a:t>
            </a:r>
          </a:p>
          <a:p>
            <a:pPr lvl="0">
              <a:spcBef>
                <a:spcPts val="120"/>
              </a:spcBef>
              <a:defRPr/>
            </a:pPr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spcBef>
                <a:spcPts val="120"/>
              </a:spcBef>
              <a:buFont typeface="+mj-lt"/>
              <a:buAutoNum type="arabicPeriod"/>
              <a:defRPr/>
            </a:pPr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(Практичне завдання) Побудуйте декілька розгорток тетраедра і куба та </a:t>
            </a:r>
            <a:r>
              <a:rPr lang="uk-UA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виріжте</a:t>
            </a:r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цупкого паперу по одній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(один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тетраедр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один куб)</a:t>
            </a:r>
            <a:r>
              <a:rPr lang="uk-UA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побудованих розгорток</a:t>
            </a:r>
            <a:endParaRPr lang="ru-RU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829DE0-3E17-4A5E-AD10-C1D0D75AB6B8}"/>
              </a:ext>
            </a:extLst>
          </p:cNvPr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404D56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36" name="Дата 1">
            <a:extLst>
              <a:ext uri="{FF2B5EF4-FFF2-40B4-BE49-F238E27FC236}">
                <a16:creationId xmlns:a16="http://schemas.microsoft.com/office/drawing/2014/main" id="{11F40EC5-9063-482E-B0A8-E63EC4E5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8057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04.09.2025</a:t>
            </a:fld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ECD3BF-B5BB-4A84-B1AA-CBAF89224E1D}"/>
              </a:ext>
            </a:extLst>
          </p:cNvPr>
          <p:cNvSpPr txBox="1"/>
          <p:nvPr/>
        </p:nvSpPr>
        <p:spPr>
          <a:xfrm>
            <a:off x="6582083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4" name="Рисунок 3" descr="Зображення, що містить знак, зупинка, тарілка, вулиця&#10;&#10;Автоматично згенерований опис">
            <a:extLst>
              <a:ext uri="{FF2B5EF4-FFF2-40B4-BE49-F238E27FC236}">
                <a16:creationId xmlns:a16="http://schemas.microsoft.com/office/drawing/2014/main" id="{162DA664-44EC-4AAD-8365-242ECFA534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02" y="154667"/>
            <a:ext cx="930676" cy="8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73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34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668DCAFC-957F-4476-A4AA-8929D2E37D77}"/>
              </a:ext>
            </a:extLst>
          </p:cNvPr>
          <p:cNvCxnSpPr>
            <a:cxnSpLocks/>
          </p:cNvCxnSpPr>
          <p:nvPr/>
        </p:nvCxnSpPr>
        <p:spPr>
          <a:xfrm flipH="1" flipV="1">
            <a:off x="1508653" y="753398"/>
            <a:ext cx="8997" cy="1584443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5D4DF745-C0E0-4454-BAB9-22B41522E84C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511063" y="2122909"/>
            <a:ext cx="2431339" cy="313864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3C1FD0C8-91B4-45F3-85E5-791C65F885EC}"/>
              </a:ext>
            </a:extLst>
          </p:cNvPr>
          <p:cNvCxnSpPr>
            <a:cxnSpLocks/>
          </p:cNvCxnSpPr>
          <p:nvPr/>
        </p:nvCxnSpPr>
        <p:spPr>
          <a:xfrm flipH="1" flipV="1">
            <a:off x="1508653" y="2281660"/>
            <a:ext cx="237477" cy="649830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кутник 85">
            <a:extLst>
              <a:ext uri="{FF2B5EF4-FFF2-40B4-BE49-F238E27FC236}">
                <a16:creationId xmlns:a16="http://schemas.microsoft.com/office/drawing/2014/main" id="{C830C49C-4B22-403C-A351-713BFD029551}"/>
              </a:ext>
            </a:extLst>
          </p:cNvPr>
          <p:cNvSpPr/>
          <p:nvPr/>
        </p:nvSpPr>
        <p:spPr>
          <a:xfrm>
            <a:off x="337820" y="753397"/>
            <a:ext cx="1539125" cy="2633845"/>
          </a:xfrm>
          <a:custGeom>
            <a:avLst/>
            <a:gdLst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0 w 1488325"/>
              <a:gd name="connsiteY3" fmla="*/ 2627495 h 2627495"/>
              <a:gd name="connsiteX4" fmla="*/ 0 w 1488325"/>
              <a:gd name="connsiteY4" fmla="*/ 0 h 2627495"/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31750 w 1488325"/>
              <a:gd name="connsiteY3" fmla="*/ 1700395 h 2627495"/>
              <a:gd name="connsiteX4" fmla="*/ 0 w 1488325"/>
              <a:gd name="connsiteY4" fmla="*/ 0 h 2627495"/>
              <a:gd name="connsiteX0" fmla="*/ 0 w 1539125"/>
              <a:gd name="connsiteY0" fmla="*/ 0 h 2640195"/>
              <a:gd name="connsiteX1" fmla="*/ 1488325 w 1539125"/>
              <a:gd name="connsiteY1" fmla="*/ 0 h 2640195"/>
              <a:gd name="connsiteX2" fmla="*/ 1539125 w 1539125"/>
              <a:gd name="connsiteY2" fmla="*/ 2640195 h 2640195"/>
              <a:gd name="connsiteX3" fmla="*/ 31750 w 1539125"/>
              <a:gd name="connsiteY3" fmla="*/ 1700395 h 2640195"/>
              <a:gd name="connsiteX4" fmla="*/ 0 w 1539125"/>
              <a:gd name="connsiteY4" fmla="*/ 0 h 2640195"/>
              <a:gd name="connsiteX0" fmla="*/ 0 w 1551825"/>
              <a:gd name="connsiteY0" fmla="*/ 0 h 2633845"/>
              <a:gd name="connsiteX1" fmla="*/ 1488325 w 1551825"/>
              <a:gd name="connsiteY1" fmla="*/ 0 h 2633845"/>
              <a:gd name="connsiteX2" fmla="*/ 1551825 w 1551825"/>
              <a:gd name="connsiteY2" fmla="*/ 2633845 h 2633845"/>
              <a:gd name="connsiteX3" fmla="*/ 31750 w 1551825"/>
              <a:gd name="connsiteY3" fmla="*/ 1700395 h 2633845"/>
              <a:gd name="connsiteX4" fmla="*/ 0 w 1551825"/>
              <a:gd name="connsiteY4" fmla="*/ 0 h 2633845"/>
              <a:gd name="connsiteX0" fmla="*/ 0 w 1520075"/>
              <a:gd name="connsiteY0" fmla="*/ 1700395 h 2633845"/>
              <a:gd name="connsiteX1" fmla="*/ 14565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20075"/>
              <a:gd name="connsiteY0" fmla="*/ 1700395 h 2633845"/>
              <a:gd name="connsiteX1" fmla="*/ 11644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39125"/>
              <a:gd name="connsiteY0" fmla="*/ 1687695 h 2633845"/>
              <a:gd name="connsiteX1" fmla="*/ 1183525 w 1539125"/>
              <a:gd name="connsiteY1" fmla="*/ 0 h 2633845"/>
              <a:gd name="connsiteX2" fmla="*/ 1539125 w 1539125"/>
              <a:gd name="connsiteY2" fmla="*/ 2633845 h 2633845"/>
              <a:gd name="connsiteX3" fmla="*/ 0 w 1539125"/>
              <a:gd name="connsiteY3" fmla="*/ 1687695 h 263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125" h="2633845">
                <a:moveTo>
                  <a:pt x="0" y="1687695"/>
                </a:moveTo>
                <a:lnTo>
                  <a:pt x="1183525" y="0"/>
                </a:lnTo>
                <a:lnTo>
                  <a:pt x="1539125" y="2633845"/>
                </a:lnTo>
                <a:lnTo>
                  <a:pt x="0" y="1687695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7" name="Пряма сполучна лінія 186">
            <a:extLst>
              <a:ext uri="{FF2B5EF4-FFF2-40B4-BE49-F238E27FC236}">
                <a16:creationId xmlns:a16="http://schemas.microsoft.com/office/drawing/2014/main" id="{4B7C6948-507F-4032-93E4-71C5F7F91148}"/>
              </a:ext>
            </a:extLst>
          </p:cNvPr>
          <p:cNvCxnSpPr>
            <a:cxnSpLocks/>
          </p:cNvCxnSpPr>
          <p:nvPr/>
        </p:nvCxnSpPr>
        <p:spPr>
          <a:xfrm>
            <a:off x="631858" y="5519394"/>
            <a:ext cx="1919044" cy="447388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 сполучна лінія 188">
            <a:extLst>
              <a:ext uri="{FF2B5EF4-FFF2-40B4-BE49-F238E27FC236}">
                <a16:creationId xmlns:a16="http://schemas.microsoft.com/office/drawing/2014/main" id="{735A0353-4277-479F-B6A1-667F435BE758}"/>
              </a:ext>
            </a:extLst>
          </p:cNvPr>
          <p:cNvCxnSpPr>
            <a:cxnSpLocks/>
          </p:cNvCxnSpPr>
          <p:nvPr/>
        </p:nvCxnSpPr>
        <p:spPr>
          <a:xfrm flipV="1">
            <a:off x="2629046" y="5401633"/>
            <a:ext cx="1190054" cy="532268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C5E1589-4D51-4BC3-882B-8F9A05C26FE0}"/>
              </a:ext>
            </a:extLst>
          </p:cNvPr>
          <p:cNvSpPr/>
          <p:nvPr/>
        </p:nvSpPr>
        <p:spPr>
          <a:xfrm>
            <a:off x="586143" y="3705680"/>
            <a:ext cx="1192867" cy="2714170"/>
          </a:xfrm>
          <a:custGeom>
            <a:avLst/>
            <a:gdLst>
              <a:gd name="connsiteX0" fmla="*/ 0 w 888067"/>
              <a:gd name="connsiteY0" fmla="*/ 0 h 2917370"/>
              <a:gd name="connsiteX1" fmla="*/ 888067 w 888067"/>
              <a:gd name="connsiteY1" fmla="*/ 0 h 2917370"/>
              <a:gd name="connsiteX2" fmla="*/ 888067 w 888067"/>
              <a:gd name="connsiteY2" fmla="*/ 2917370 h 2917370"/>
              <a:gd name="connsiteX3" fmla="*/ 0 w 888067"/>
              <a:gd name="connsiteY3" fmla="*/ 2917370 h 2917370"/>
              <a:gd name="connsiteX4" fmla="*/ 0 w 888067"/>
              <a:gd name="connsiteY4" fmla="*/ 0 h 2917370"/>
              <a:gd name="connsiteX0" fmla="*/ 0 w 888067"/>
              <a:gd name="connsiteY0" fmla="*/ 0 h 2917370"/>
              <a:gd name="connsiteX1" fmla="*/ 888067 w 888067"/>
              <a:gd name="connsiteY1" fmla="*/ 1003300 h 2917370"/>
              <a:gd name="connsiteX2" fmla="*/ 888067 w 888067"/>
              <a:gd name="connsiteY2" fmla="*/ 2917370 h 2917370"/>
              <a:gd name="connsiteX3" fmla="*/ 0 w 888067"/>
              <a:gd name="connsiteY3" fmla="*/ 2917370 h 2917370"/>
              <a:gd name="connsiteX4" fmla="*/ 0 w 888067"/>
              <a:gd name="connsiteY4" fmla="*/ 0 h 2917370"/>
              <a:gd name="connsiteX0" fmla="*/ 304800 w 1192867"/>
              <a:gd name="connsiteY0" fmla="*/ 0 h 2917370"/>
              <a:gd name="connsiteX1" fmla="*/ 1192867 w 1192867"/>
              <a:gd name="connsiteY1" fmla="*/ 1003300 h 2917370"/>
              <a:gd name="connsiteX2" fmla="*/ 1192867 w 1192867"/>
              <a:gd name="connsiteY2" fmla="*/ 2917370 h 2917370"/>
              <a:gd name="connsiteX3" fmla="*/ 0 w 1192867"/>
              <a:gd name="connsiteY3" fmla="*/ 1804003 h 2917370"/>
              <a:gd name="connsiteX4" fmla="*/ 304800 w 1192867"/>
              <a:gd name="connsiteY4" fmla="*/ 0 h 2917370"/>
              <a:gd name="connsiteX0" fmla="*/ 304800 w 1192867"/>
              <a:gd name="connsiteY0" fmla="*/ 0 h 2714170"/>
              <a:gd name="connsiteX1" fmla="*/ 1192867 w 1192867"/>
              <a:gd name="connsiteY1" fmla="*/ 1003300 h 2714170"/>
              <a:gd name="connsiteX2" fmla="*/ 964267 w 1192867"/>
              <a:gd name="connsiteY2" fmla="*/ 2714170 h 2714170"/>
              <a:gd name="connsiteX3" fmla="*/ 0 w 1192867"/>
              <a:gd name="connsiteY3" fmla="*/ 1804003 h 2714170"/>
              <a:gd name="connsiteX4" fmla="*/ 304800 w 1192867"/>
              <a:gd name="connsiteY4" fmla="*/ 0 h 271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867" h="2714170">
                <a:moveTo>
                  <a:pt x="304800" y="0"/>
                </a:moveTo>
                <a:lnTo>
                  <a:pt x="1192867" y="1003300"/>
                </a:lnTo>
                <a:lnTo>
                  <a:pt x="964267" y="2714170"/>
                </a:lnTo>
                <a:lnTo>
                  <a:pt x="0" y="1804003"/>
                </a:lnTo>
                <a:lnTo>
                  <a:pt x="304800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146BC9A-5850-4D37-AE7D-A4918074CCF9}"/>
              </a:ext>
            </a:extLst>
          </p:cNvPr>
          <p:cNvSpPr/>
          <p:nvPr/>
        </p:nvSpPr>
        <p:spPr>
          <a:xfrm>
            <a:off x="1568016" y="4358805"/>
            <a:ext cx="1037591" cy="2044112"/>
          </a:xfrm>
          <a:custGeom>
            <a:avLst/>
            <a:gdLst>
              <a:gd name="connsiteX0" fmla="*/ 0 w 1037591"/>
              <a:gd name="connsiteY0" fmla="*/ 0 h 2175345"/>
              <a:gd name="connsiteX1" fmla="*/ 1037591 w 1037591"/>
              <a:gd name="connsiteY1" fmla="*/ 0 h 2175345"/>
              <a:gd name="connsiteX2" fmla="*/ 1037591 w 1037591"/>
              <a:gd name="connsiteY2" fmla="*/ 2175345 h 2175345"/>
              <a:gd name="connsiteX3" fmla="*/ 0 w 1037591"/>
              <a:gd name="connsiteY3" fmla="*/ 2175345 h 2175345"/>
              <a:gd name="connsiteX4" fmla="*/ 0 w 1037591"/>
              <a:gd name="connsiteY4" fmla="*/ 0 h 2175345"/>
              <a:gd name="connsiteX0" fmla="*/ 211667 w 1037591"/>
              <a:gd name="connsiteY0" fmla="*/ 330200 h 2175345"/>
              <a:gd name="connsiteX1" fmla="*/ 1037591 w 1037591"/>
              <a:gd name="connsiteY1" fmla="*/ 0 h 2175345"/>
              <a:gd name="connsiteX2" fmla="*/ 1037591 w 1037591"/>
              <a:gd name="connsiteY2" fmla="*/ 2175345 h 2175345"/>
              <a:gd name="connsiteX3" fmla="*/ 0 w 1037591"/>
              <a:gd name="connsiteY3" fmla="*/ 2175345 h 2175345"/>
              <a:gd name="connsiteX4" fmla="*/ 211667 w 1037591"/>
              <a:gd name="connsiteY4" fmla="*/ 330200 h 2175345"/>
              <a:gd name="connsiteX0" fmla="*/ 211667 w 1037591"/>
              <a:gd name="connsiteY0" fmla="*/ 330200 h 2175345"/>
              <a:gd name="connsiteX1" fmla="*/ 1037591 w 1037591"/>
              <a:gd name="connsiteY1" fmla="*/ 0 h 2175345"/>
              <a:gd name="connsiteX2" fmla="*/ 999491 w 1037591"/>
              <a:gd name="connsiteY2" fmla="*/ 1595379 h 2175345"/>
              <a:gd name="connsiteX3" fmla="*/ 0 w 1037591"/>
              <a:gd name="connsiteY3" fmla="*/ 2175345 h 2175345"/>
              <a:gd name="connsiteX4" fmla="*/ 211667 w 1037591"/>
              <a:gd name="connsiteY4" fmla="*/ 330200 h 2175345"/>
              <a:gd name="connsiteX0" fmla="*/ 211667 w 1037591"/>
              <a:gd name="connsiteY0" fmla="*/ 330200 h 2044112"/>
              <a:gd name="connsiteX1" fmla="*/ 1037591 w 1037591"/>
              <a:gd name="connsiteY1" fmla="*/ 0 h 2044112"/>
              <a:gd name="connsiteX2" fmla="*/ 999491 w 1037591"/>
              <a:gd name="connsiteY2" fmla="*/ 1595379 h 2044112"/>
              <a:gd name="connsiteX3" fmla="*/ 0 w 1037591"/>
              <a:gd name="connsiteY3" fmla="*/ 2044112 h 2044112"/>
              <a:gd name="connsiteX4" fmla="*/ 211667 w 1037591"/>
              <a:gd name="connsiteY4" fmla="*/ 330200 h 204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591" h="2044112">
                <a:moveTo>
                  <a:pt x="211667" y="330200"/>
                </a:moveTo>
                <a:lnTo>
                  <a:pt x="1037591" y="0"/>
                </a:lnTo>
                <a:lnTo>
                  <a:pt x="999491" y="1595379"/>
                </a:lnTo>
                <a:lnTo>
                  <a:pt x="0" y="2044112"/>
                </a:lnTo>
                <a:lnTo>
                  <a:pt x="211667" y="33020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BB5211D-B0D8-41A0-B378-2393A473B8E5}"/>
              </a:ext>
            </a:extLst>
          </p:cNvPr>
          <p:cNvSpPr/>
          <p:nvPr/>
        </p:nvSpPr>
        <p:spPr>
          <a:xfrm>
            <a:off x="2585287" y="4358805"/>
            <a:ext cx="683907" cy="2154526"/>
          </a:xfrm>
          <a:custGeom>
            <a:avLst/>
            <a:gdLst>
              <a:gd name="connsiteX0" fmla="*/ 0 w 617867"/>
              <a:gd name="connsiteY0" fmla="*/ 0 h 2327246"/>
              <a:gd name="connsiteX1" fmla="*/ 617867 w 617867"/>
              <a:gd name="connsiteY1" fmla="*/ 0 h 2327246"/>
              <a:gd name="connsiteX2" fmla="*/ 617867 w 617867"/>
              <a:gd name="connsiteY2" fmla="*/ 2327246 h 2327246"/>
              <a:gd name="connsiteX3" fmla="*/ 0 w 617867"/>
              <a:gd name="connsiteY3" fmla="*/ 2327246 h 2327246"/>
              <a:gd name="connsiteX4" fmla="*/ 0 w 617867"/>
              <a:gd name="connsiteY4" fmla="*/ 0 h 2327246"/>
              <a:gd name="connsiteX0" fmla="*/ 0 w 663587"/>
              <a:gd name="connsiteY0" fmla="*/ 0 h 2327246"/>
              <a:gd name="connsiteX1" fmla="*/ 663587 w 663587"/>
              <a:gd name="connsiteY1" fmla="*/ 447040 h 2327246"/>
              <a:gd name="connsiteX2" fmla="*/ 617867 w 663587"/>
              <a:gd name="connsiteY2" fmla="*/ 2327246 h 2327246"/>
              <a:gd name="connsiteX3" fmla="*/ 0 w 663587"/>
              <a:gd name="connsiteY3" fmla="*/ 2327246 h 2327246"/>
              <a:gd name="connsiteX4" fmla="*/ 0 w 663587"/>
              <a:gd name="connsiteY4" fmla="*/ 0 h 2327246"/>
              <a:gd name="connsiteX0" fmla="*/ 0 w 663587"/>
              <a:gd name="connsiteY0" fmla="*/ 0 h 2327246"/>
              <a:gd name="connsiteX1" fmla="*/ 663587 w 663587"/>
              <a:gd name="connsiteY1" fmla="*/ 447040 h 2327246"/>
              <a:gd name="connsiteX2" fmla="*/ 602627 w 663587"/>
              <a:gd name="connsiteY2" fmla="*/ 2154526 h 2327246"/>
              <a:gd name="connsiteX3" fmla="*/ 0 w 663587"/>
              <a:gd name="connsiteY3" fmla="*/ 2327246 h 2327246"/>
              <a:gd name="connsiteX4" fmla="*/ 0 w 663587"/>
              <a:gd name="connsiteY4" fmla="*/ 0 h 2327246"/>
              <a:gd name="connsiteX0" fmla="*/ 20320 w 683907"/>
              <a:gd name="connsiteY0" fmla="*/ 0 h 2154526"/>
              <a:gd name="connsiteX1" fmla="*/ 683907 w 683907"/>
              <a:gd name="connsiteY1" fmla="*/ 447040 h 2154526"/>
              <a:gd name="connsiteX2" fmla="*/ 622947 w 683907"/>
              <a:gd name="connsiteY2" fmla="*/ 2154526 h 2154526"/>
              <a:gd name="connsiteX3" fmla="*/ 0 w 683907"/>
              <a:gd name="connsiteY3" fmla="*/ 1605886 h 2154526"/>
              <a:gd name="connsiteX4" fmla="*/ 20320 w 683907"/>
              <a:gd name="connsiteY4" fmla="*/ 0 h 215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07" h="2154526">
                <a:moveTo>
                  <a:pt x="20320" y="0"/>
                </a:moveTo>
                <a:lnTo>
                  <a:pt x="683907" y="447040"/>
                </a:lnTo>
                <a:lnTo>
                  <a:pt x="622947" y="2154526"/>
                </a:lnTo>
                <a:lnTo>
                  <a:pt x="0" y="1605886"/>
                </a:lnTo>
                <a:lnTo>
                  <a:pt x="20320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9E0ABE1-2859-4D1B-9664-6195C49F867A}"/>
              </a:ext>
            </a:extLst>
          </p:cNvPr>
          <p:cNvSpPr/>
          <p:nvPr/>
        </p:nvSpPr>
        <p:spPr>
          <a:xfrm>
            <a:off x="3219900" y="3741692"/>
            <a:ext cx="698570" cy="2794574"/>
          </a:xfrm>
          <a:custGeom>
            <a:avLst/>
            <a:gdLst>
              <a:gd name="connsiteX0" fmla="*/ 0 w 685870"/>
              <a:gd name="connsiteY0" fmla="*/ 0 h 2862308"/>
              <a:gd name="connsiteX1" fmla="*/ 685870 w 685870"/>
              <a:gd name="connsiteY1" fmla="*/ 0 h 2862308"/>
              <a:gd name="connsiteX2" fmla="*/ 685870 w 685870"/>
              <a:gd name="connsiteY2" fmla="*/ 2862308 h 2862308"/>
              <a:gd name="connsiteX3" fmla="*/ 0 w 685870"/>
              <a:gd name="connsiteY3" fmla="*/ 2862308 h 2862308"/>
              <a:gd name="connsiteX4" fmla="*/ 0 w 685870"/>
              <a:gd name="connsiteY4" fmla="*/ 0 h 2862308"/>
              <a:gd name="connsiteX0" fmla="*/ 38100 w 685870"/>
              <a:gd name="connsiteY0" fmla="*/ 1058333 h 2862308"/>
              <a:gd name="connsiteX1" fmla="*/ 685870 w 685870"/>
              <a:gd name="connsiteY1" fmla="*/ 0 h 2862308"/>
              <a:gd name="connsiteX2" fmla="*/ 685870 w 685870"/>
              <a:gd name="connsiteY2" fmla="*/ 2862308 h 2862308"/>
              <a:gd name="connsiteX3" fmla="*/ 0 w 685870"/>
              <a:gd name="connsiteY3" fmla="*/ 2862308 h 2862308"/>
              <a:gd name="connsiteX4" fmla="*/ 38100 w 685870"/>
              <a:gd name="connsiteY4" fmla="*/ 1058333 h 2862308"/>
              <a:gd name="connsiteX0" fmla="*/ 38100 w 685870"/>
              <a:gd name="connsiteY0" fmla="*/ 1058333 h 2862308"/>
              <a:gd name="connsiteX1" fmla="*/ 685870 w 685870"/>
              <a:gd name="connsiteY1" fmla="*/ 0 h 2862308"/>
              <a:gd name="connsiteX2" fmla="*/ 647770 w 685870"/>
              <a:gd name="connsiteY2" fmla="*/ 1626175 h 2862308"/>
              <a:gd name="connsiteX3" fmla="*/ 0 w 685870"/>
              <a:gd name="connsiteY3" fmla="*/ 2862308 h 2862308"/>
              <a:gd name="connsiteX4" fmla="*/ 38100 w 685870"/>
              <a:gd name="connsiteY4" fmla="*/ 1058333 h 2862308"/>
              <a:gd name="connsiteX0" fmla="*/ 50800 w 698570"/>
              <a:gd name="connsiteY0" fmla="*/ 1058333 h 2794574"/>
              <a:gd name="connsiteX1" fmla="*/ 698570 w 698570"/>
              <a:gd name="connsiteY1" fmla="*/ 0 h 2794574"/>
              <a:gd name="connsiteX2" fmla="*/ 660470 w 698570"/>
              <a:gd name="connsiteY2" fmla="*/ 1626175 h 2794574"/>
              <a:gd name="connsiteX3" fmla="*/ 0 w 698570"/>
              <a:gd name="connsiteY3" fmla="*/ 2794574 h 2794574"/>
              <a:gd name="connsiteX4" fmla="*/ 50800 w 698570"/>
              <a:gd name="connsiteY4" fmla="*/ 1058333 h 279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70" h="2794574">
                <a:moveTo>
                  <a:pt x="50800" y="1058333"/>
                </a:moveTo>
                <a:lnTo>
                  <a:pt x="698570" y="0"/>
                </a:lnTo>
                <a:lnTo>
                  <a:pt x="660470" y="1626175"/>
                </a:lnTo>
                <a:lnTo>
                  <a:pt x="0" y="2794574"/>
                </a:lnTo>
                <a:lnTo>
                  <a:pt x="50800" y="1058333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0" name="Прямокутник 239">
            <a:extLst>
              <a:ext uri="{FF2B5EF4-FFF2-40B4-BE49-F238E27FC236}">
                <a16:creationId xmlns:a16="http://schemas.microsoft.com/office/drawing/2014/main" id="{8A7BB13E-A04A-40AF-AFE6-F08FBB45C644}"/>
              </a:ext>
            </a:extLst>
          </p:cNvPr>
          <p:cNvSpPr/>
          <p:nvPr/>
        </p:nvSpPr>
        <p:spPr>
          <a:xfrm>
            <a:off x="8564502" y="1289833"/>
            <a:ext cx="2522261" cy="446467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1" name="Прямокутник 240">
            <a:extLst>
              <a:ext uri="{FF2B5EF4-FFF2-40B4-BE49-F238E27FC236}">
                <a16:creationId xmlns:a16="http://schemas.microsoft.com/office/drawing/2014/main" id="{316E2B1D-61AF-4FCF-904B-03931880224F}"/>
              </a:ext>
            </a:extLst>
          </p:cNvPr>
          <p:cNvSpPr/>
          <p:nvPr/>
        </p:nvSpPr>
        <p:spPr>
          <a:xfrm>
            <a:off x="8570352" y="1735596"/>
            <a:ext cx="561480" cy="1115063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2" name="Прямокутник 241">
            <a:extLst>
              <a:ext uri="{FF2B5EF4-FFF2-40B4-BE49-F238E27FC236}">
                <a16:creationId xmlns:a16="http://schemas.microsoft.com/office/drawing/2014/main" id="{EC99F7EA-CBB5-44A1-9E67-C399526490D3}"/>
              </a:ext>
            </a:extLst>
          </p:cNvPr>
          <p:cNvSpPr/>
          <p:nvPr/>
        </p:nvSpPr>
        <p:spPr>
          <a:xfrm>
            <a:off x="10416675" y="1735595"/>
            <a:ext cx="676166" cy="1115063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3" name="Прямокутник 242">
            <a:extLst>
              <a:ext uri="{FF2B5EF4-FFF2-40B4-BE49-F238E27FC236}">
                <a16:creationId xmlns:a16="http://schemas.microsoft.com/office/drawing/2014/main" id="{50928174-4AE3-4614-BE0C-3BC1611091D0}"/>
              </a:ext>
            </a:extLst>
          </p:cNvPr>
          <p:cNvSpPr/>
          <p:nvPr/>
        </p:nvSpPr>
        <p:spPr>
          <a:xfrm>
            <a:off x="8582630" y="2850659"/>
            <a:ext cx="2529870" cy="600798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4" name="Прямокутник 243">
            <a:extLst>
              <a:ext uri="{FF2B5EF4-FFF2-40B4-BE49-F238E27FC236}">
                <a16:creationId xmlns:a16="http://schemas.microsoft.com/office/drawing/2014/main" id="{D30B6BC9-23C2-464C-977E-5FB7E09FACF4}"/>
              </a:ext>
            </a:extLst>
          </p:cNvPr>
          <p:cNvSpPr/>
          <p:nvPr/>
        </p:nvSpPr>
        <p:spPr>
          <a:xfrm>
            <a:off x="8581449" y="825028"/>
            <a:ext cx="2987387" cy="479139"/>
          </a:xfrm>
          <a:custGeom>
            <a:avLst/>
            <a:gdLst>
              <a:gd name="connsiteX0" fmla="*/ 0 w 2499707"/>
              <a:gd name="connsiteY0" fmla="*/ 0 h 468979"/>
              <a:gd name="connsiteX1" fmla="*/ 2499707 w 2499707"/>
              <a:gd name="connsiteY1" fmla="*/ 0 h 468979"/>
              <a:gd name="connsiteX2" fmla="*/ 2499707 w 2499707"/>
              <a:gd name="connsiteY2" fmla="*/ 468979 h 468979"/>
              <a:gd name="connsiteX3" fmla="*/ 0 w 2499707"/>
              <a:gd name="connsiteY3" fmla="*/ 468979 h 468979"/>
              <a:gd name="connsiteX4" fmla="*/ 0 w 2499707"/>
              <a:gd name="connsiteY4" fmla="*/ 0 h 468979"/>
              <a:gd name="connsiteX0" fmla="*/ 198120 w 2697827"/>
              <a:gd name="connsiteY0" fmla="*/ 0 h 514699"/>
              <a:gd name="connsiteX1" fmla="*/ 2697827 w 2697827"/>
              <a:gd name="connsiteY1" fmla="*/ 0 h 514699"/>
              <a:gd name="connsiteX2" fmla="*/ 2697827 w 2697827"/>
              <a:gd name="connsiteY2" fmla="*/ 468979 h 514699"/>
              <a:gd name="connsiteX3" fmla="*/ 0 w 2697827"/>
              <a:gd name="connsiteY3" fmla="*/ 514699 h 514699"/>
              <a:gd name="connsiteX4" fmla="*/ 198120 w 2697827"/>
              <a:gd name="connsiteY4" fmla="*/ 0 h 514699"/>
              <a:gd name="connsiteX0" fmla="*/ 492760 w 2697827"/>
              <a:gd name="connsiteY0" fmla="*/ 55880 h 514699"/>
              <a:gd name="connsiteX1" fmla="*/ 2697827 w 2697827"/>
              <a:gd name="connsiteY1" fmla="*/ 0 h 514699"/>
              <a:gd name="connsiteX2" fmla="*/ 2697827 w 2697827"/>
              <a:gd name="connsiteY2" fmla="*/ 468979 h 514699"/>
              <a:gd name="connsiteX3" fmla="*/ 0 w 2697827"/>
              <a:gd name="connsiteY3" fmla="*/ 514699 h 514699"/>
              <a:gd name="connsiteX4" fmla="*/ 492760 w 2697827"/>
              <a:gd name="connsiteY4" fmla="*/ 55880 h 514699"/>
              <a:gd name="connsiteX0" fmla="*/ 492760 w 2987387"/>
              <a:gd name="connsiteY0" fmla="*/ 15240 h 474059"/>
              <a:gd name="connsiteX1" fmla="*/ 2987387 w 2987387"/>
              <a:gd name="connsiteY1" fmla="*/ 0 h 474059"/>
              <a:gd name="connsiteX2" fmla="*/ 2697827 w 2987387"/>
              <a:gd name="connsiteY2" fmla="*/ 428339 h 474059"/>
              <a:gd name="connsiteX3" fmla="*/ 0 w 2987387"/>
              <a:gd name="connsiteY3" fmla="*/ 474059 h 474059"/>
              <a:gd name="connsiteX4" fmla="*/ 492760 w 2987387"/>
              <a:gd name="connsiteY4" fmla="*/ 15240 h 474059"/>
              <a:gd name="connsiteX0" fmla="*/ 492760 w 2987387"/>
              <a:gd name="connsiteY0" fmla="*/ 15240 h 479139"/>
              <a:gd name="connsiteX1" fmla="*/ 2987387 w 2987387"/>
              <a:gd name="connsiteY1" fmla="*/ 0 h 479139"/>
              <a:gd name="connsiteX2" fmla="*/ 2484467 w 2987387"/>
              <a:gd name="connsiteY2" fmla="*/ 479139 h 479139"/>
              <a:gd name="connsiteX3" fmla="*/ 0 w 2987387"/>
              <a:gd name="connsiteY3" fmla="*/ 474059 h 479139"/>
              <a:gd name="connsiteX4" fmla="*/ 492760 w 2987387"/>
              <a:gd name="connsiteY4" fmla="*/ 15240 h 47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387" h="479139">
                <a:moveTo>
                  <a:pt x="492760" y="15240"/>
                </a:moveTo>
                <a:lnTo>
                  <a:pt x="2987387" y="0"/>
                </a:lnTo>
                <a:lnTo>
                  <a:pt x="2484467" y="479139"/>
                </a:lnTo>
                <a:lnTo>
                  <a:pt x="0" y="474059"/>
                </a:lnTo>
                <a:lnTo>
                  <a:pt x="492760" y="1524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5" name="Прямокутник 244">
            <a:extLst>
              <a:ext uri="{FF2B5EF4-FFF2-40B4-BE49-F238E27FC236}">
                <a16:creationId xmlns:a16="http://schemas.microsoft.com/office/drawing/2014/main" id="{5652C267-7116-489E-B2CD-4A1579EB9E2F}"/>
              </a:ext>
            </a:extLst>
          </p:cNvPr>
          <p:cNvSpPr/>
          <p:nvPr/>
        </p:nvSpPr>
        <p:spPr>
          <a:xfrm rot="5400000">
            <a:off x="10056136" y="1917300"/>
            <a:ext cx="2575907" cy="499459"/>
          </a:xfrm>
          <a:custGeom>
            <a:avLst/>
            <a:gdLst>
              <a:gd name="connsiteX0" fmla="*/ 0 w 2499707"/>
              <a:gd name="connsiteY0" fmla="*/ 0 h 468979"/>
              <a:gd name="connsiteX1" fmla="*/ 2499707 w 2499707"/>
              <a:gd name="connsiteY1" fmla="*/ 0 h 468979"/>
              <a:gd name="connsiteX2" fmla="*/ 2499707 w 2499707"/>
              <a:gd name="connsiteY2" fmla="*/ 468979 h 468979"/>
              <a:gd name="connsiteX3" fmla="*/ 0 w 2499707"/>
              <a:gd name="connsiteY3" fmla="*/ 468979 h 468979"/>
              <a:gd name="connsiteX4" fmla="*/ 0 w 2499707"/>
              <a:gd name="connsiteY4" fmla="*/ 0 h 468979"/>
              <a:gd name="connsiteX0" fmla="*/ 0 w 2601307"/>
              <a:gd name="connsiteY0" fmla="*/ 50800 h 468979"/>
              <a:gd name="connsiteX1" fmla="*/ 2601307 w 2601307"/>
              <a:gd name="connsiteY1" fmla="*/ 0 h 468979"/>
              <a:gd name="connsiteX2" fmla="*/ 2601307 w 2601307"/>
              <a:gd name="connsiteY2" fmla="*/ 468979 h 468979"/>
              <a:gd name="connsiteX3" fmla="*/ 101600 w 2601307"/>
              <a:gd name="connsiteY3" fmla="*/ 468979 h 468979"/>
              <a:gd name="connsiteX4" fmla="*/ 0 w 2601307"/>
              <a:gd name="connsiteY4" fmla="*/ 50800 h 468979"/>
              <a:gd name="connsiteX0" fmla="*/ 0 w 2601307"/>
              <a:gd name="connsiteY0" fmla="*/ 50800 h 555339"/>
              <a:gd name="connsiteX1" fmla="*/ 2601307 w 2601307"/>
              <a:gd name="connsiteY1" fmla="*/ 0 h 555339"/>
              <a:gd name="connsiteX2" fmla="*/ 2601307 w 2601307"/>
              <a:gd name="connsiteY2" fmla="*/ 468979 h 555339"/>
              <a:gd name="connsiteX3" fmla="*/ 406400 w 2601307"/>
              <a:gd name="connsiteY3" fmla="*/ 555339 h 555339"/>
              <a:gd name="connsiteX4" fmla="*/ 0 w 2601307"/>
              <a:gd name="connsiteY4" fmla="*/ 50800 h 555339"/>
              <a:gd name="connsiteX0" fmla="*/ 0 w 2601307"/>
              <a:gd name="connsiteY0" fmla="*/ 50800 h 535019"/>
              <a:gd name="connsiteX1" fmla="*/ 2601307 w 2601307"/>
              <a:gd name="connsiteY1" fmla="*/ 0 h 535019"/>
              <a:gd name="connsiteX2" fmla="*/ 2601307 w 2601307"/>
              <a:gd name="connsiteY2" fmla="*/ 468979 h 535019"/>
              <a:gd name="connsiteX3" fmla="*/ 386080 w 2601307"/>
              <a:gd name="connsiteY3" fmla="*/ 535019 h 535019"/>
              <a:gd name="connsiteX4" fmla="*/ 0 w 2601307"/>
              <a:gd name="connsiteY4" fmla="*/ 50800 h 535019"/>
              <a:gd name="connsiteX0" fmla="*/ 0 w 2601307"/>
              <a:gd name="connsiteY0" fmla="*/ 50800 h 535019"/>
              <a:gd name="connsiteX1" fmla="*/ 2601307 w 2601307"/>
              <a:gd name="connsiteY1" fmla="*/ 0 h 535019"/>
              <a:gd name="connsiteX2" fmla="*/ 2575907 w 2601307"/>
              <a:gd name="connsiteY2" fmla="*/ 519779 h 535019"/>
              <a:gd name="connsiteX3" fmla="*/ 386080 w 2601307"/>
              <a:gd name="connsiteY3" fmla="*/ 535019 h 535019"/>
              <a:gd name="connsiteX4" fmla="*/ 0 w 2601307"/>
              <a:gd name="connsiteY4" fmla="*/ 50800 h 535019"/>
              <a:gd name="connsiteX0" fmla="*/ 0 w 2575907"/>
              <a:gd name="connsiteY0" fmla="*/ 15240 h 499459"/>
              <a:gd name="connsiteX1" fmla="*/ 2133947 w 2575907"/>
              <a:gd name="connsiteY1" fmla="*/ 0 h 499459"/>
              <a:gd name="connsiteX2" fmla="*/ 2575907 w 2575907"/>
              <a:gd name="connsiteY2" fmla="*/ 484219 h 499459"/>
              <a:gd name="connsiteX3" fmla="*/ 386080 w 2575907"/>
              <a:gd name="connsiteY3" fmla="*/ 499459 h 499459"/>
              <a:gd name="connsiteX4" fmla="*/ 0 w 2575907"/>
              <a:gd name="connsiteY4" fmla="*/ 15240 h 4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907" h="499459">
                <a:moveTo>
                  <a:pt x="0" y="15240"/>
                </a:moveTo>
                <a:lnTo>
                  <a:pt x="2133947" y="0"/>
                </a:lnTo>
                <a:lnTo>
                  <a:pt x="2575907" y="484219"/>
                </a:lnTo>
                <a:lnTo>
                  <a:pt x="386080" y="499459"/>
                </a:lnTo>
                <a:lnTo>
                  <a:pt x="0" y="1524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5" name="Пряма сполучна лінія 124">
            <a:extLst>
              <a:ext uri="{FF2B5EF4-FFF2-40B4-BE49-F238E27FC236}">
                <a16:creationId xmlns:a16="http://schemas.microsoft.com/office/drawing/2014/main" id="{D0324B24-61C2-4F9B-AC6D-6660A2F722C5}"/>
              </a:ext>
            </a:extLst>
          </p:cNvPr>
          <p:cNvCxnSpPr>
            <a:cxnSpLocks/>
          </p:cNvCxnSpPr>
          <p:nvPr/>
        </p:nvCxnSpPr>
        <p:spPr>
          <a:xfrm flipH="1">
            <a:off x="4406521" y="2828131"/>
            <a:ext cx="1755451" cy="249270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 сполучна лінія 128">
            <a:extLst>
              <a:ext uri="{FF2B5EF4-FFF2-40B4-BE49-F238E27FC236}">
                <a16:creationId xmlns:a16="http://schemas.microsoft.com/office/drawing/2014/main" id="{FDAC1F18-1458-4596-98B2-E6070AE0E650}"/>
              </a:ext>
            </a:extLst>
          </p:cNvPr>
          <p:cNvCxnSpPr>
            <a:cxnSpLocks/>
          </p:cNvCxnSpPr>
          <p:nvPr/>
        </p:nvCxnSpPr>
        <p:spPr>
          <a:xfrm flipH="1">
            <a:off x="5897900" y="2828131"/>
            <a:ext cx="327287" cy="1859780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 сполучна лінія 132">
            <a:extLst>
              <a:ext uri="{FF2B5EF4-FFF2-40B4-BE49-F238E27FC236}">
                <a16:creationId xmlns:a16="http://schemas.microsoft.com/office/drawing/2014/main" id="{9E7F46CA-57E8-4D36-B5AE-EF5F9C0FA2CB}"/>
              </a:ext>
            </a:extLst>
          </p:cNvPr>
          <p:cNvCxnSpPr>
            <a:cxnSpLocks/>
          </p:cNvCxnSpPr>
          <p:nvPr/>
        </p:nvCxnSpPr>
        <p:spPr>
          <a:xfrm>
            <a:off x="5920694" y="1513321"/>
            <a:ext cx="304493" cy="1282562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135">
            <a:extLst>
              <a:ext uri="{FF2B5EF4-FFF2-40B4-BE49-F238E27FC236}">
                <a16:creationId xmlns:a16="http://schemas.microsoft.com/office/drawing/2014/main" id="{32BE4A92-D221-4CCF-8C7A-F208C9B944AA}"/>
              </a:ext>
            </a:extLst>
          </p:cNvPr>
          <p:cNvCxnSpPr>
            <a:cxnSpLocks/>
          </p:cNvCxnSpPr>
          <p:nvPr/>
        </p:nvCxnSpPr>
        <p:spPr>
          <a:xfrm>
            <a:off x="6202534" y="2792791"/>
            <a:ext cx="1154029" cy="428266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4BD8D31F-6FB9-4D70-B50A-6BA5C7BCBCBA}"/>
              </a:ext>
            </a:extLst>
          </p:cNvPr>
          <p:cNvSpPr/>
          <p:nvPr/>
        </p:nvSpPr>
        <p:spPr>
          <a:xfrm>
            <a:off x="1524000" y="753397"/>
            <a:ext cx="1418402" cy="1779722"/>
          </a:xfrm>
          <a:custGeom>
            <a:avLst/>
            <a:gdLst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418402 w 1418402"/>
              <a:gd name="connsiteY2" fmla="*/ 152826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399352 w 1418402"/>
              <a:gd name="connsiteY2" fmla="*/ 138221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40962"/>
              <a:gd name="connsiteX1" fmla="*/ 1418402 w 1418402"/>
              <a:gd name="connsiteY1" fmla="*/ 0 h 1540962"/>
              <a:gd name="connsiteX2" fmla="*/ 1399352 w 1418402"/>
              <a:gd name="connsiteY2" fmla="*/ 1382212 h 1540962"/>
              <a:gd name="connsiteX3" fmla="*/ 203200 w 1418402"/>
              <a:gd name="connsiteY3" fmla="*/ 1540962 h 1540962"/>
              <a:gd name="connsiteX4" fmla="*/ 0 w 1418402"/>
              <a:gd name="connsiteY4" fmla="*/ 0 h 1540962"/>
              <a:gd name="connsiteX0" fmla="*/ 0 w 1399352"/>
              <a:gd name="connsiteY0" fmla="*/ 0 h 1540962"/>
              <a:gd name="connsiteX1" fmla="*/ 1399352 w 1399352"/>
              <a:gd name="connsiteY1" fmla="*/ 1382212 h 1540962"/>
              <a:gd name="connsiteX2" fmla="*/ 203200 w 1399352"/>
              <a:gd name="connsiteY2" fmla="*/ 1540962 h 1540962"/>
              <a:gd name="connsiteX3" fmla="*/ 0 w 1399352"/>
              <a:gd name="connsiteY3" fmla="*/ 0 h 1540962"/>
              <a:gd name="connsiteX0" fmla="*/ 0 w 1418402"/>
              <a:gd name="connsiteY0" fmla="*/ 0 h 1540962"/>
              <a:gd name="connsiteX1" fmla="*/ 1418402 w 1418402"/>
              <a:gd name="connsiteY1" fmla="*/ 1369512 h 1540962"/>
              <a:gd name="connsiteX2" fmla="*/ 203200 w 1418402"/>
              <a:gd name="connsiteY2" fmla="*/ 1540962 h 1540962"/>
              <a:gd name="connsiteX3" fmla="*/ 0 w 1418402"/>
              <a:gd name="connsiteY3" fmla="*/ 0 h 1540962"/>
              <a:gd name="connsiteX0" fmla="*/ 0 w 1418402"/>
              <a:gd name="connsiteY0" fmla="*/ 0 h 1779722"/>
              <a:gd name="connsiteX1" fmla="*/ 1418402 w 1418402"/>
              <a:gd name="connsiteY1" fmla="*/ 1369512 h 1779722"/>
              <a:gd name="connsiteX2" fmla="*/ 238760 w 1418402"/>
              <a:gd name="connsiteY2" fmla="*/ 1779722 h 1779722"/>
              <a:gd name="connsiteX3" fmla="*/ 0 w 1418402"/>
              <a:gd name="connsiteY3" fmla="*/ 0 h 17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402" h="1779722">
                <a:moveTo>
                  <a:pt x="0" y="0"/>
                </a:moveTo>
                <a:lnTo>
                  <a:pt x="1418402" y="1369512"/>
                </a:lnTo>
                <a:lnTo>
                  <a:pt x="238760" y="1779722"/>
                </a:lnTo>
                <a:lnTo>
                  <a:pt x="0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93A33629-25E0-4A41-AD5C-E38395A5882B}"/>
              </a:ext>
            </a:extLst>
          </p:cNvPr>
          <p:cNvCxnSpPr>
            <a:cxnSpLocks/>
          </p:cNvCxnSpPr>
          <p:nvPr/>
        </p:nvCxnSpPr>
        <p:spPr>
          <a:xfrm flipV="1">
            <a:off x="1744709" y="2120697"/>
            <a:ext cx="1214921" cy="413024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Тіла і не тіла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9D3E153-E165-4113-A3FE-05E6D3C56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40" name="Прямоугольник 7">
            <a:extLst>
              <a:ext uri="{FF2B5EF4-FFF2-40B4-BE49-F238E27FC236}">
                <a16:creationId xmlns:a16="http://schemas.microsoft.com/office/drawing/2014/main" id="{E6F9A728-B032-437F-BCA1-0BC0123F7050}"/>
              </a:ext>
            </a:extLst>
          </p:cNvPr>
          <p:cNvSpPr/>
          <p:nvPr/>
        </p:nvSpPr>
        <p:spPr>
          <a:xfrm>
            <a:off x="6015789" y="5910560"/>
            <a:ext cx="5162096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є тілом зображена фігура?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080C1386-0DF0-4DB0-95F8-C7A701ECE6E9}"/>
              </a:ext>
            </a:extLst>
          </p:cNvPr>
          <p:cNvCxnSpPr>
            <a:cxnSpLocks/>
          </p:cNvCxnSpPr>
          <p:nvPr/>
        </p:nvCxnSpPr>
        <p:spPr>
          <a:xfrm flipH="1">
            <a:off x="325120" y="736600"/>
            <a:ext cx="1198880" cy="17170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594F823C-28D3-41E2-AB39-CC9B6F7A7BA5}"/>
              </a:ext>
            </a:extLst>
          </p:cNvPr>
          <p:cNvCxnSpPr>
            <a:cxnSpLocks/>
          </p:cNvCxnSpPr>
          <p:nvPr/>
        </p:nvCxnSpPr>
        <p:spPr>
          <a:xfrm>
            <a:off x="1494585" y="736600"/>
            <a:ext cx="1456048" cy="139556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419240AB-E1DC-48FC-A89E-FECA011EDEB7}"/>
              </a:ext>
            </a:extLst>
          </p:cNvPr>
          <p:cNvCxnSpPr>
            <a:cxnSpLocks/>
          </p:cNvCxnSpPr>
          <p:nvPr/>
        </p:nvCxnSpPr>
        <p:spPr>
          <a:xfrm flipH="1" flipV="1">
            <a:off x="325121" y="2420090"/>
            <a:ext cx="1551304" cy="960803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48CADAA0-545F-4F13-B03E-BF9BFF4D10FC}"/>
              </a:ext>
            </a:extLst>
          </p:cNvPr>
          <p:cNvCxnSpPr>
            <a:cxnSpLocks/>
          </p:cNvCxnSpPr>
          <p:nvPr/>
        </p:nvCxnSpPr>
        <p:spPr>
          <a:xfrm flipH="1" flipV="1">
            <a:off x="1517650" y="753398"/>
            <a:ext cx="358775" cy="2642052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кутник 86">
            <a:extLst>
              <a:ext uri="{FF2B5EF4-FFF2-40B4-BE49-F238E27FC236}">
                <a16:creationId xmlns:a16="http://schemas.microsoft.com/office/drawing/2014/main" id="{04CD1B42-DF59-405C-A4AB-5588888EB830}"/>
              </a:ext>
            </a:extLst>
          </p:cNvPr>
          <p:cNvSpPr/>
          <p:nvPr/>
        </p:nvSpPr>
        <p:spPr>
          <a:xfrm>
            <a:off x="4383471" y="1346041"/>
            <a:ext cx="1477434" cy="2144213"/>
          </a:xfrm>
          <a:custGeom>
            <a:avLst/>
            <a:gdLst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418402 w 1418402"/>
              <a:gd name="connsiteY2" fmla="*/ 152826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399352 w 1418402"/>
              <a:gd name="connsiteY2" fmla="*/ 138221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40962"/>
              <a:gd name="connsiteX1" fmla="*/ 1418402 w 1418402"/>
              <a:gd name="connsiteY1" fmla="*/ 0 h 1540962"/>
              <a:gd name="connsiteX2" fmla="*/ 1399352 w 1418402"/>
              <a:gd name="connsiteY2" fmla="*/ 1382212 h 1540962"/>
              <a:gd name="connsiteX3" fmla="*/ 203200 w 1418402"/>
              <a:gd name="connsiteY3" fmla="*/ 1540962 h 1540962"/>
              <a:gd name="connsiteX4" fmla="*/ 0 w 1418402"/>
              <a:gd name="connsiteY4" fmla="*/ 0 h 1540962"/>
              <a:gd name="connsiteX0" fmla="*/ 0 w 1399352"/>
              <a:gd name="connsiteY0" fmla="*/ 0 h 1540962"/>
              <a:gd name="connsiteX1" fmla="*/ 1399352 w 1399352"/>
              <a:gd name="connsiteY1" fmla="*/ 1382212 h 1540962"/>
              <a:gd name="connsiteX2" fmla="*/ 203200 w 1399352"/>
              <a:gd name="connsiteY2" fmla="*/ 1540962 h 1540962"/>
              <a:gd name="connsiteX3" fmla="*/ 0 w 1399352"/>
              <a:gd name="connsiteY3" fmla="*/ 0 h 1540962"/>
              <a:gd name="connsiteX0" fmla="*/ 0 w 1418402"/>
              <a:gd name="connsiteY0" fmla="*/ 0 h 1540962"/>
              <a:gd name="connsiteX1" fmla="*/ 1418402 w 1418402"/>
              <a:gd name="connsiteY1" fmla="*/ 1369512 h 1540962"/>
              <a:gd name="connsiteX2" fmla="*/ 203200 w 1418402"/>
              <a:gd name="connsiteY2" fmla="*/ 1540962 h 1540962"/>
              <a:gd name="connsiteX3" fmla="*/ 0 w 1418402"/>
              <a:gd name="connsiteY3" fmla="*/ 0 h 1540962"/>
              <a:gd name="connsiteX0" fmla="*/ 1464734 w 2883136"/>
              <a:gd name="connsiteY0" fmla="*/ 0 h 1718762"/>
              <a:gd name="connsiteX1" fmla="*/ 2883136 w 2883136"/>
              <a:gd name="connsiteY1" fmla="*/ 1369512 h 1718762"/>
              <a:gd name="connsiteX2" fmla="*/ 0 w 2883136"/>
              <a:gd name="connsiteY2" fmla="*/ 1718762 h 1718762"/>
              <a:gd name="connsiteX3" fmla="*/ 1464734 w 2883136"/>
              <a:gd name="connsiteY3" fmla="*/ 0 h 1718762"/>
              <a:gd name="connsiteX0" fmla="*/ 1464734 w 1464734"/>
              <a:gd name="connsiteY0" fmla="*/ 0 h 1911379"/>
              <a:gd name="connsiteX1" fmla="*/ 1232136 w 1464734"/>
              <a:gd name="connsiteY1" fmla="*/ 1911379 h 1911379"/>
              <a:gd name="connsiteX2" fmla="*/ 0 w 1464734"/>
              <a:gd name="connsiteY2" fmla="*/ 1718762 h 1911379"/>
              <a:gd name="connsiteX3" fmla="*/ 1464734 w 1464734"/>
              <a:gd name="connsiteY3" fmla="*/ 0 h 1911379"/>
              <a:gd name="connsiteX0" fmla="*/ 1464734 w 1464734"/>
              <a:gd name="connsiteY0" fmla="*/ 0 h 2080713"/>
              <a:gd name="connsiteX1" fmla="*/ 1045869 w 1464734"/>
              <a:gd name="connsiteY1" fmla="*/ 2080713 h 2080713"/>
              <a:gd name="connsiteX2" fmla="*/ 0 w 1464734"/>
              <a:gd name="connsiteY2" fmla="*/ 1718762 h 2080713"/>
              <a:gd name="connsiteX3" fmla="*/ 1464734 w 1464734"/>
              <a:gd name="connsiteY3" fmla="*/ 0 h 2080713"/>
              <a:gd name="connsiteX0" fmla="*/ 1464734 w 1464734"/>
              <a:gd name="connsiteY0" fmla="*/ 0 h 2123046"/>
              <a:gd name="connsiteX1" fmla="*/ 1092436 w 1464734"/>
              <a:gd name="connsiteY1" fmla="*/ 2123046 h 2123046"/>
              <a:gd name="connsiteX2" fmla="*/ 0 w 1464734"/>
              <a:gd name="connsiteY2" fmla="*/ 1718762 h 2123046"/>
              <a:gd name="connsiteX3" fmla="*/ 1464734 w 1464734"/>
              <a:gd name="connsiteY3" fmla="*/ 0 h 2123046"/>
              <a:gd name="connsiteX0" fmla="*/ 1494367 w 1494367"/>
              <a:gd name="connsiteY0" fmla="*/ 0 h 2148446"/>
              <a:gd name="connsiteX1" fmla="*/ 1092436 w 1494367"/>
              <a:gd name="connsiteY1" fmla="*/ 2148446 h 2148446"/>
              <a:gd name="connsiteX2" fmla="*/ 0 w 1494367"/>
              <a:gd name="connsiteY2" fmla="*/ 1744162 h 2148446"/>
              <a:gd name="connsiteX3" fmla="*/ 1494367 w 1494367"/>
              <a:gd name="connsiteY3" fmla="*/ 0 h 2148446"/>
              <a:gd name="connsiteX0" fmla="*/ 1477434 w 1477434"/>
              <a:gd name="connsiteY0" fmla="*/ 0 h 2148446"/>
              <a:gd name="connsiteX1" fmla="*/ 1092436 w 1477434"/>
              <a:gd name="connsiteY1" fmla="*/ 2148446 h 2148446"/>
              <a:gd name="connsiteX2" fmla="*/ 0 w 1477434"/>
              <a:gd name="connsiteY2" fmla="*/ 1744162 h 2148446"/>
              <a:gd name="connsiteX3" fmla="*/ 1477434 w 1477434"/>
              <a:gd name="connsiteY3" fmla="*/ 0 h 2148446"/>
              <a:gd name="connsiteX0" fmla="*/ 1477434 w 1477434"/>
              <a:gd name="connsiteY0" fmla="*/ 0 h 2144213"/>
              <a:gd name="connsiteX1" fmla="*/ 1088202 w 1477434"/>
              <a:gd name="connsiteY1" fmla="*/ 2144213 h 2144213"/>
              <a:gd name="connsiteX2" fmla="*/ 0 w 1477434"/>
              <a:gd name="connsiteY2" fmla="*/ 1744162 h 2144213"/>
              <a:gd name="connsiteX3" fmla="*/ 1477434 w 1477434"/>
              <a:gd name="connsiteY3" fmla="*/ 0 h 214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434" h="2144213">
                <a:moveTo>
                  <a:pt x="1477434" y="0"/>
                </a:moveTo>
                <a:lnTo>
                  <a:pt x="1088202" y="2144213"/>
                </a:lnTo>
                <a:lnTo>
                  <a:pt x="0" y="1744162"/>
                </a:lnTo>
                <a:lnTo>
                  <a:pt x="1477434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981CDC90-CD84-423C-85A9-4BCE069077E9}"/>
              </a:ext>
            </a:extLst>
          </p:cNvPr>
          <p:cNvCxnSpPr>
            <a:cxnSpLocks/>
          </p:cNvCxnSpPr>
          <p:nvPr/>
        </p:nvCxnSpPr>
        <p:spPr>
          <a:xfrm flipH="1">
            <a:off x="4359973" y="1330881"/>
            <a:ext cx="1518611" cy="1778768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кутник 86">
            <a:extLst>
              <a:ext uri="{FF2B5EF4-FFF2-40B4-BE49-F238E27FC236}">
                <a16:creationId xmlns:a16="http://schemas.microsoft.com/office/drawing/2014/main" id="{DDCA1FB5-D3A8-41C8-A098-A0DBD9CD84AB}"/>
              </a:ext>
            </a:extLst>
          </p:cNvPr>
          <p:cNvSpPr/>
          <p:nvPr/>
        </p:nvSpPr>
        <p:spPr>
          <a:xfrm flipH="1">
            <a:off x="5859348" y="1373192"/>
            <a:ext cx="1545402" cy="3503113"/>
          </a:xfrm>
          <a:custGeom>
            <a:avLst/>
            <a:gdLst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418402 w 1418402"/>
              <a:gd name="connsiteY2" fmla="*/ 152826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399352 w 1418402"/>
              <a:gd name="connsiteY2" fmla="*/ 138221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40962"/>
              <a:gd name="connsiteX1" fmla="*/ 1418402 w 1418402"/>
              <a:gd name="connsiteY1" fmla="*/ 0 h 1540962"/>
              <a:gd name="connsiteX2" fmla="*/ 1399352 w 1418402"/>
              <a:gd name="connsiteY2" fmla="*/ 1382212 h 1540962"/>
              <a:gd name="connsiteX3" fmla="*/ 203200 w 1418402"/>
              <a:gd name="connsiteY3" fmla="*/ 1540962 h 1540962"/>
              <a:gd name="connsiteX4" fmla="*/ 0 w 1418402"/>
              <a:gd name="connsiteY4" fmla="*/ 0 h 1540962"/>
              <a:gd name="connsiteX0" fmla="*/ 0 w 1399352"/>
              <a:gd name="connsiteY0" fmla="*/ 0 h 1540962"/>
              <a:gd name="connsiteX1" fmla="*/ 1399352 w 1399352"/>
              <a:gd name="connsiteY1" fmla="*/ 1382212 h 1540962"/>
              <a:gd name="connsiteX2" fmla="*/ 203200 w 1399352"/>
              <a:gd name="connsiteY2" fmla="*/ 1540962 h 1540962"/>
              <a:gd name="connsiteX3" fmla="*/ 0 w 1399352"/>
              <a:gd name="connsiteY3" fmla="*/ 0 h 1540962"/>
              <a:gd name="connsiteX0" fmla="*/ 0 w 1418402"/>
              <a:gd name="connsiteY0" fmla="*/ 0 h 1540962"/>
              <a:gd name="connsiteX1" fmla="*/ 1418402 w 1418402"/>
              <a:gd name="connsiteY1" fmla="*/ 1369512 h 1540962"/>
              <a:gd name="connsiteX2" fmla="*/ 203200 w 1418402"/>
              <a:gd name="connsiteY2" fmla="*/ 1540962 h 1540962"/>
              <a:gd name="connsiteX3" fmla="*/ 0 w 1418402"/>
              <a:gd name="connsiteY3" fmla="*/ 0 h 1540962"/>
              <a:gd name="connsiteX0" fmla="*/ 1464734 w 2883136"/>
              <a:gd name="connsiteY0" fmla="*/ 0 h 1718762"/>
              <a:gd name="connsiteX1" fmla="*/ 2883136 w 2883136"/>
              <a:gd name="connsiteY1" fmla="*/ 1369512 h 1718762"/>
              <a:gd name="connsiteX2" fmla="*/ 0 w 2883136"/>
              <a:gd name="connsiteY2" fmla="*/ 1718762 h 1718762"/>
              <a:gd name="connsiteX3" fmla="*/ 1464734 w 2883136"/>
              <a:gd name="connsiteY3" fmla="*/ 0 h 1718762"/>
              <a:gd name="connsiteX0" fmla="*/ 1464734 w 1464734"/>
              <a:gd name="connsiteY0" fmla="*/ 0 h 1911379"/>
              <a:gd name="connsiteX1" fmla="*/ 1232136 w 1464734"/>
              <a:gd name="connsiteY1" fmla="*/ 1911379 h 1911379"/>
              <a:gd name="connsiteX2" fmla="*/ 0 w 1464734"/>
              <a:gd name="connsiteY2" fmla="*/ 1718762 h 1911379"/>
              <a:gd name="connsiteX3" fmla="*/ 1464734 w 1464734"/>
              <a:gd name="connsiteY3" fmla="*/ 0 h 1911379"/>
              <a:gd name="connsiteX0" fmla="*/ 1464734 w 1464734"/>
              <a:gd name="connsiteY0" fmla="*/ 0 h 2080713"/>
              <a:gd name="connsiteX1" fmla="*/ 1045869 w 1464734"/>
              <a:gd name="connsiteY1" fmla="*/ 2080713 h 2080713"/>
              <a:gd name="connsiteX2" fmla="*/ 0 w 1464734"/>
              <a:gd name="connsiteY2" fmla="*/ 1718762 h 2080713"/>
              <a:gd name="connsiteX3" fmla="*/ 1464734 w 1464734"/>
              <a:gd name="connsiteY3" fmla="*/ 0 h 2080713"/>
              <a:gd name="connsiteX0" fmla="*/ 762001 w 1045869"/>
              <a:gd name="connsiteY0" fmla="*/ 0 h 2927379"/>
              <a:gd name="connsiteX1" fmla="*/ 1045869 w 1045869"/>
              <a:gd name="connsiteY1" fmla="*/ 2927379 h 2927379"/>
              <a:gd name="connsiteX2" fmla="*/ 0 w 1045869"/>
              <a:gd name="connsiteY2" fmla="*/ 2565428 h 2927379"/>
              <a:gd name="connsiteX3" fmla="*/ 762001 w 1045869"/>
              <a:gd name="connsiteY3" fmla="*/ 0 h 2927379"/>
              <a:gd name="connsiteX0" fmla="*/ 381001 w 664869"/>
              <a:gd name="connsiteY0" fmla="*/ 0 h 2927379"/>
              <a:gd name="connsiteX1" fmla="*/ 664869 w 664869"/>
              <a:gd name="connsiteY1" fmla="*/ 2927379 h 2927379"/>
              <a:gd name="connsiteX2" fmla="*/ 0 w 664869"/>
              <a:gd name="connsiteY2" fmla="*/ 2074362 h 2927379"/>
              <a:gd name="connsiteX3" fmla="*/ 381001 w 664869"/>
              <a:gd name="connsiteY3" fmla="*/ 0 h 2927379"/>
              <a:gd name="connsiteX0" fmla="*/ 381001 w 381001"/>
              <a:gd name="connsiteY0" fmla="*/ 0 h 3443846"/>
              <a:gd name="connsiteX1" fmla="*/ 360069 w 381001"/>
              <a:gd name="connsiteY1" fmla="*/ 3443846 h 3443846"/>
              <a:gd name="connsiteX2" fmla="*/ 0 w 381001"/>
              <a:gd name="connsiteY2" fmla="*/ 2074362 h 3443846"/>
              <a:gd name="connsiteX3" fmla="*/ 381001 w 381001"/>
              <a:gd name="connsiteY3" fmla="*/ 0 h 3443846"/>
              <a:gd name="connsiteX0" fmla="*/ 1464735 w 1464735"/>
              <a:gd name="connsiteY0" fmla="*/ 0 h 3443846"/>
              <a:gd name="connsiteX1" fmla="*/ 1443803 w 1464735"/>
              <a:gd name="connsiteY1" fmla="*/ 3443846 h 3443846"/>
              <a:gd name="connsiteX2" fmla="*/ 0 w 1464735"/>
              <a:gd name="connsiteY2" fmla="*/ 1896562 h 3443846"/>
              <a:gd name="connsiteX3" fmla="*/ 1464735 w 1464735"/>
              <a:gd name="connsiteY3" fmla="*/ 0 h 3443846"/>
              <a:gd name="connsiteX0" fmla="*/ 1464735 w 1494603"/>
              <a:gd name="connsiteY0" fmla="*/ 0 h 3536980"/>
              <a:gd name="connsiteX1" fmla="*/ 1494603 w 1494603"/>
              <a:gd name="connsiteY1" fmla="*/ 3536980 h 3536980"/>
              <a:gd name="connsiteX2" fmla="*/ 0 w 1494603"/>
              <a:gd name="connsiteY2" fmla="*/ 1896562 h 3536980"/>
              <a:gd name="connsiteX3" fmla="*/ 1464735 w 1494603"/>
              <a:gd name="connsiteY3" fmla="*/ 0 h 3536980"/>
              <a:gd name="connsiteX0" fmla="*/ 1464735 w 1515769"/>
              <a:gd name="connsiteY0" fmla="*/ 0 h 3524280"/>
              <a:gd name="connsiteX1" fmla="*/ 1515769 w 1515769"/>
              <a:gd name="connsiteY1" fmla="*/ 3524280 h 3524280"/>
              <a:gd name="connsiteX2" fmla="*/ 0 w 1515769"/>
              <a:gd name="connsiteY2" fmla="*/ 1896562 h 3524280"/>
              <a:gd name="connsiteX3" fmla="*/ 1464735 w 1515769"/>
              <a:gd name="connsiteY3" fmla="*/ 0 h 3524280"/>
              <a:gd name="connsiteX0" fmla="*/ 1494368 w 1545402"/>
              <a:gd name="connsiteY0" fmla="*/ 0 h 3524280"/>
              <a:gd name="connsiteX1" fmla="*/ 1545402 w 1545402"/>
              <a:gd name="connsiteY1" fmla="*/ 3524280 h 3524280"/>
              <a:gd name="connsiteX2" fmla="*/ 0 w 1545402"/>
              <a:gd name="connsiteY2" fmla="*/ 1896562 h 3524280"/>
              <a:gd name="connsiteX3" fmla="*/ 1494368 w 1545402"/>
              <a:gd name="connsiteY3" fmla="*/ 0 h 3524280"/>
              <a:gd name="connsiteX0" fmla="*/ 1519768 w 1545402"/>
              <a:gd name="connsiteY0" fmla="*/ 0 h 3503113"/>
              <a:gd name="connsiteX1" fmla="*/ 1545402 w 1545402"/>
              <a:gd name="connsiteY1" fmla="*/ 3503113 h 3503113"/>
              <a:gd name="connsiteX2" fmla="*/ 0 w 1545402"/>
              <a:gd name="connsiteY2" fmla="*/ 1875395 h 3503113"/>
              <a:gd name="connsiteX3" fmla="*/ 1519768 w 1545402"/>
              <a:gd name="connsiteY3" fmla="*/ 0 h 35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5402" h="3503113">
                <a:moveTo>
                  <a:pt x="1519768" y="0"/>
                </a:moveTo>
                <a:lnTo>
                  <a:pt x="1545402" y="3503113"/>
                </a:lnTo>
                <a:lnTo>
                  <a:pt x="0" y="1875395"/>
                </a:lnTo>
                <a:lnTo>
                  <a:pt x="1519768" y="0"/>
                </a:lnTo>
                <a:close/>
              </a:path>
            </a:pathLst>
          </a:custGeom>
          <a:solidFill>
            <a:srgbClr val="F9D889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id="{1ECBB7E2-6E63-44D3-9F1C-D18D0DC9A59E}"/>
              </a:ext>
            </a:extLst>
          </p:cNvPr>
          <p:cNvCxnSpPr>
            <a:cxnSpLocks/>
          </p:cNvCxnSpPr>
          <p:nvPr/>
        </p:nvCxnSpPr>
        <p:spPr>
          <a:xfrm>
            <a:off x="5862100" y="1338272"/>
            <a:ext cx="1558573" cy="192828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кутник 85">
            <a:extLst>
              <a:ext uri="{FF2B5EF4-FFF2-40B4-BE49-F238E27FC236}">
                <a16:creationId xmlns:a16="http://schemas.microsoft.com/office/drawing/2014/main" id="{C8443418-78B5-4643-8632-FE6F01EB5922}"/>
              </a:ext>
            </a:extLst>
          </p:cNvPr>
          <p:cNvSpPr/>
          <p:nvPr/>
        </p:nvSpPr>
        <p:spPr>
          <a:xfrm>
            <a:off x="4400762" y="3109112"/>
            <a:ext cx="1424825" cy="1746250"/>
          </a:xfrm>
          <a:custGeom>
            <a:avLst/>
            <a:gdLst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0 w 1488325"/>
              <a:gd name="connsiteY3" fmla="*/ 2627495 h 2627495"/>
              <a:gd name="connsiteX4" fmla="*/ 0 w 1488325"/>
              <a:gd name="connsiteY4" fmla="*/ 0 h 2627495"/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31750 w 1488325"/>
              <a:gd name="connsiteY3" fmla="*/ 1700395 h 2627495"/>
              <a:gd name="connsiteX4" fmla="*/ 0 w 1488325"/>
              <a:gd name="connsiteY4" fmla="*/ 0 h 2627495"/>
              <a:gd name="connsiteX0" fmla="*/ 0 w 1539125"/>
              <a:gd name="connsiteY0" fmla="*/ 0 h 2640195"/>
              <a:gd name="connsiteX1" fmla="*/ 1488325 w 1539125"/>
              <a:gd name="connsiteY1" fmla="*/ 0 h 2640195"/>
              <a:gd name="connsiteX2" fmla="*/ 1539125 w 1539125"/>
              <a:gd name="connsiteY2" fmla="*/ 2640195 h 2640195"/>
              <a:gd name="connsiteX3" fmla="*/ 31750 w 1539125"/>
              <a:gd name="connsiteY3" fmla="*/ 1700395 h 2640195"/>
              <a:gd name="connsiteX4" fmla="*/ 0 w 1539125"/>
              <a:gd name="connsiteY4" fmla="*/ 0 h 2640195"/>
              <a:gd name="connsiteX0" fmla="*/ 0 w 1551825"/>
              <a:gd name="connsiteY0" fmla="*/ 0 h 2633845"/>
              <a:gd name="connsiteX1" fmla="*/ 1488325 w 1551825"/>
              <a:gd name="connsiteY1" fmla="*/ 0 h 2633845"/>
              <a:gd name="connsiteX2" fmla="*/ 1551825 w 1551825"/>
              <a:gd name="connsiteY2" fmla="*/ 2633845 h 2633845"/>
              <a:gd name="connsiteX3" fmla="*/ 31750 w 1551825"/>
              <a:gd name="connsiteY3" fmla="*/ 1700395 h 2633845"/>
              <a:gd name="connsiteX4" fmla="*/ 0 w 1551825"/>
              <a:gd name="connsiteY4" fmla="*/ 0 h 2633845"/>
              <a:gd name="connsiteX0" fmla="*/ 0 w 1520075"/>
              <a:gd name="connsiteY0" fmla="*/ 1700395 h 2633845"/>
              <a:gd name="connsiteX1" fmla="*/ 14565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20075"/>
              <a:gd name="connsiteY0" fmla="*/ 1700395 h 2633845"/>
              <a:gd name="connsiteX1" fmla="*/ 11644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39125"/>
              <a:gd name="connsiteY0" fmla="*/ 1687695 h 2633845"/>
              <a:gd name="connsiteX1" fmla="*/ 1183525 w 1539125"/>
              <a:gd name="connsiteY1" fmla="*/ 0 h 2633845"/>
              <a:gd name="connsiteX2" fmla="*/ 1539125 w 1539125"/>
              <a:gd name="connsiteY2" fmla="*/ 2633845 h 2633845"/>
              <a:gd name="connsiteX3" fmla="*/ 0 w 1539125"/>
              <a:gd name="connsiteY3" fmla="*/ 1687695 h 2633845"/>
              <a:gd name="connsiteX0" fmla="*/ 0 w 1547592"/>
              <a:gd name="connsiteY0" fmla="*/ 976495 h 2633845"/>
              <a:gd name="connsiteX1" fmla="*/ 1191992 w 1547592"/>
              <a:gd name="connsiteY1" fmla="*/ 0 h 2633845"/>
              <a:gd name="connsiteX2" fmla="*/ 1547592 w 1547592"/>
              <a:gd name="connsiteY2" fmla="*/ 2633845 h 2633845"/>
              <a:gd name="connsiteX3" fmla="*/ 0 w 1547592"/>
              <a:gd name="connsiteY3" fmla="*/ 976495 h 2633845"/>
              <a:gd name="connsiteX0" fmla="*/ 0 w 1547592"/>
              <a:gd name="connsiteY0" fmla="*/ 0 h 1657350"/>
              <a:gd name="connsiteX1" fmla="*/ 1073458 w 1547592"/>
              <a:gd name="connsiteY1" fmla="*/ 344305 h 1657350"/>
              <a:gd name="connsiteX2" fmla="*/ 1547592 w 1547592"/>
              <a:gd name="connsiteY2" fmla="*/ 1657350 h 1657350"/>
              <a:gd name="connsiteX3" fmla="*/ 0 w 1547592"/>
              <a:gd name="connsiteY3" fmla="*/ 0 h 1657350"/>
              <a:gd name="connsiteX0" fmla="*/ 0 w 1462925"/>
              <a:gd name="connsiteY0" fmla="*/ 0 h 1682750"/>
              <a:gd name="connsiteX1" fmla="*/ 1073458 w 1462925"/>
              <a:gd name="connsiteY1" fmla="*/ 344305 h 1682750"/>
              <a:gd name="connsiteX2" fmla="*/ 1462925 w 1462925"/>
              <a:gd name="connsiteY2" fmla="*/ 1682750 h 1682750"/>
              <a:gd name="connsiteX3" fmla="*/ 0 w 1462925"/>
              <a:gd name="connsiteY3" fmla="*/ 0 h 1682750"/>
              <a:gd name="connsiteX0" fmla="*/ 0 w 1437525"/>
              <a:gd name="connsiteY0" fmla="*/ 0 h 1737783"/>
              <a:gd name="connsiteX1" fmla="*/ 1048058 w 1437525"/>
              <a:gd name="connsiteY1" fmla="*/ 399338 h 1737783"/>
              <a:gd name="connsiteX2" fmla="*/ 1437525 w 1437525"/>
              <a:gd name="connsiteY2" fmla="*/ 1737783 h 1737783"/>
              <a:gd name="connsiteX3" fmla="*/ 0 w 1437525"/>
              <a:gd name="connsiteY3" fmla="*/ 0 h 1737783"/>
              <a:gd name="connsiteX0" fmla="*/ 0 w 1424825"/>
              <a:gd name="connsiteY0" fmla="*/ 0 h 1746250"/>
              <a:gd name="connsiteX1" fmla="*/ 1048058 w 1424825"/>
              <a:gd name="connsiteY1" fmla="*/ 399338 h 1746250"/>
              <a:gd name="connsiteX2" fmla="*/ 1424825 w 1424825"/>
              <a:gd name="connsiteY2" fmla="*/ 1746250 h 1746250"/>
              <a:gd name="connsiteX3" fmla="*/ 0 w 1424825"/>
              <a:gd name="connsiteY3" fmla="*/ 0 h 1746250"/>
              <a:gd name="connsiteX0" fmla="*/ 0 w 1424825"/>
              <a:gd name="connsiteY0" fmla="*/ 0 h 1746250"/>
              <a:gd name="connsiteX1" fmla="*/ 1060758 w 1424825"/>
              <a:gd name="connsiteY1" fmla="*/ 395105 h 1746250"/>
              <a:gd name="connsiteX2" fmla="*/ 1424825 w 1424825"/>
              <a:gd name="connsiteY2" fmla="*/ 1746250 h 1746250"/>
              <a:gd name="connsiteX3" fmla="*/ 0 w 1424825"/>
              <a:gd name="connsiteY3" fmla="*/ 0 h 174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825" h="1746250">
                <a:moveTo>
                  <a:pt x="0" y="0"/>
                </a:moveTo>
                <a:lnTo>
                  <a:pt x="1060758" y="395105"/>
                </a:lnTo>
                <a:lnTo>
                  <a:pt x="1424825" y="1746250"/>
                </a:lnTo>
                <a:lnTo>
                  <a:pt x="0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2C70DD29-FB1F-4090-9C2F-B0375F48A7CA}"/>
              </a:ext>
            </a:extLst>
          </p:cNvPr>
          <p:cNvCxnSpPr>
            <a:cxnSpLocks/>
          </p:cNvCxnSpPr>
          <p:nvPr/>
        </p:nvCxnSpPr>
        <p:spPr>
          <a:xfrm flipV="1">
            <a:off x="5848205" y="3240528"/>
            <a:ext cx="1572468" cy="1644753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сполучна лінія 99">
            <a:extLst>
              <a:ext uri="{FF2B5EF4-FFF2-40B4-BE49-F238E27FC236}">
                <a16:creationId xmlns:a16="http://schemas.microsoft.com/office/drawing/2014/main" id="{5E29426C-ADDC-42F0-B1C7-8AB327BFFA0D}"/>
              </a:ext>
            </a:extLst>
          </p:cNvPr>
          <p:cNvCxnSpPr>
            <a:cxnSpLocks/>
          </p:cNvCxnSpPr>
          <p:nvPr/>
        </p:nvCxnSpPr>
        <p:spPr>
          <a:xfrm>
            <a:off x="4359973" y="3077401"/>
            <a:ext cx="1502127" cy="1836455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Прямокутник 86">
            <a:extLst>
              <a:ext uri="{FF2B5EF4-FFF2-40B4-BE49-F238E27FC236}">
                <a16:creationId xmlns:a16="http://schemas.microsoft.com/office/drawing/2014/main" id="{2C6FA939-9671-4A67-81A7-CDB615BEB000}"/>
              </a:ext>
            </a:extLst>
          </p:cNvPr>
          <p:cNvSpPr/>
          <p:nvPr/>
        </p:nvSpPr>
        <p:spPr>
          <a:xfrm>
            <a:off x="5486919" y="1434676"/>
            <a:ext cx="381001" cy="3443846"/>
          </a:xfrm>
          <a:custGeom>
            <a:avLst/>
            <a:gdLst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418402 w 1418402"/>
              <a:gd name="connsiteY2" fmla="*/ 152826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399352 w 1418402"/>
              <a:gd name="connsiteY2" fmla="*/ 138221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40962"/>
              <a:gd name="connsiteX1" fmla="*/ 1418402 w 1418402"/>
              <a:gd name="connsiteY1" fmla="*/ 0 h 1540962"/>
              <a:gd name="connsiteX2" fmla="*/ 1399352 w 1418402"/>
              <a:gd name="connsiteY2" fmla="*/ 1382212 h 1540962"/>
              <a:gd name="connsiteX3" fmla="*/ 203200 w 1418402"/>
              <a:gd name="connsiteY3" fmla="*/ 1540962 h 1540962"/>
              <a:gd name="connsiteX4" fmla="*/ 0 w 1418402"/>
              <a:gd name="connsiteY4" fmla="*/ 0 h 1540962"/>
              <a:gd name="connsiteX0" fmla="*/ 0 w 1399352"/>
              <a:gd name="connsiteY0" fmla="*/ 0 h 1540962"/>
              <a:gd name="connsiteX1" fmla="*/ 1399352 w 1399352"/>
              <a:gd name="connsiteY1" fmla="*/ 1382212 h 1540962"/>
              <a:gd name="connsiteX2" fmla="*/ 203200 w 1399352"/>
              <a:gd name="connsiteY2" fmla="*/ 1540962 h 1540962"/>
              <a:gd name="connsiteX3" fmla="*/ 0 w 1399352"/>
              <a:gd name="connsiteY3" fmla="*/ 0 h 1540962"/>
              <a:gd name="connsiteX0" fmla="*/ 0 w 1418402"/>
              <a:gd name="connsiteY0" fmla="*/ 0 h 1540962"/>
              <a:gd name="connsiteX1" fmla="*/ 1418402 w 1418402"/>
              <a:gd name="connsiteY1" fmla="*/ 1369512 h 1540962"/>
              <a:gd name="connsiteX2" fmla="*/ 203200 w 1418402"/>
              <a:gd name="connsiteY2" fmla="*/ 1540962 h 1540962"/>
              <a:gd name="connsiteX3" fmla="*/ 0 w 1418402"/>
              <a:gd name="connsiteY3" fmla="*/ 0 h 1540962"/>
              <a:gd name="connsiteX0" fmla="*/ 1464734 w 2883136"/>
              <a:gd name="connsiteY0" fmla="*/ 0 h 1718762"/>
              <a:gd name="connsiteX1" fmla="*/ 2883136 w 2883136"/>
              <a:gd name="connsiteY1" fmla="*/ 1369512 h 1718762"/>
              <a:gd name="connsiteX2" fmla="*/ 0 w 2883136"/>
              <a:gd name="connsiteY2" fmla="*/ 1718762 h 1718762"/>
              <a:gd name="connsiteX3" fmla="*/ 1464734 w 2883136"/>
              <a:gd name="connsiteY3" fmla="*/ 0 h 1718762"/>
              <a:gd name="connsiteX0" fmla="*/ 1464734 w 1464734"/>
              <a:gd name="connsiteY0" fmla="*/ 0 h 1911379"/>
              <a:gd name="connsiteX1" fmla="*/ 1232136 w 1464734"/>
              <a:gd name="connsiteY1" fmla="*/ 1911379 h 1911379"/>
              <a:gd name="connsiteX2" fmla="*/ 0 w 1464734"/>
              <a:gd name="connsiteY2" fmla="*/ 1718762 h 1911379"/>
              <a:gd name="connsiteX3" fmla="*/ 1464734 w 1464734"/>
              <a:gd name="connsiteY3" fmla="*/ 0 h 1911379"/>
              <a:gd name="connsiteX0" fmla="*/ 1464734 w 1464734"/>
              <a:gd name="connsiteY0" fmla="*/ 0 h 2080713"/>
              <a:gd name="connsiteX1" fmla="*/ 1045869 w 1464734"/>
              <a:gd name="connsiteY1" fmla="*/ 2080713 h 2080713"/>
              <a:gd name="connsiteX2" fmla="*/ 0 w 1464734"/>
              <a:gd name="connsiteY2" fmla="*/ 1718762 h 2080713"/>
              <a:gd name="connsiteX3" fmla="*/ 1464734 w 1464734"/>
              <a:gd name="connsiteY3" fmla="*/ 0 h 2080713"/>
              <a:gd name="connsiteX0" fmla="*/ 762001 w 1045869"/>
              <a:gd name="connsiteY0" fmla="*/ 0 h 2927379"/>
              <a:gd name="connsiteX1" fmla="*/ 1045869 w 1045869"/>
              <a:gd name="connsiteY1" fmla="*/ 2927379 h 2927379"/>
              <a:gd name="connsiteX2" fmla="*/ 0 w 1045869"/>
              <a:gd name="connsiteY2" fmla="*/ 2565428 h 2927379"/>
              <a:gd name="connsiteX3" fmla="*/ 762001 w 1045869"/>
              <a:gd name="connsiteY3" fmla="*/ 0 h 2927379"/>
              <a:gd name="connsiteX0" fmla="*/ 381001 w 664869"/>
              <a:gd name="connsiteY0" fmla="*/ 0 h 2927379"/>
              <a:gd name="connsiteX1" fmla="*/ 664869 w 664869"/>
              <a:gd name="connsiteY1" fmla="*/ 2927379 h 2927379"/>
              <a:gd name="connsiteX2" fmla="*/ 0 w 664869"/>
              <a:gd name="connsiteY2" fmla="*/ 2074362 h 2927379"/>
              <a:gd name="connsiteX3" fmla="*/ 381001 w 664869"/>
              <a:gd name="connsiteY3" fmla="*/ 0 h 2927379"/>
              <a:gd name="connsiteX0" fmla="*/ 381001 w 381001"/>
              <a:gd name="connsiteY0" fmla="*/ 0 h 3443846"/>
              <a:gd name="connsiteX1" fmla="*/ 360069 w 381001"/>
              <a:gd name="connsiteY1" fmla="*/ 3443846 h 3443846"/>
              <a:gd name="connsiteX2" fmla="*/ 0 w 381001"/>
              <a:gd name="connsiteY2" fmla="*/ 2074362 h 3443846"/>
              <a:gd name="connsiteX3" fmla="*/ 381001 w 381001"/>
              <a:gd name="connsiteY3" fmla="*/ 0 h 34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1" h="3443846">
                <a:moveTo>
                  <a:pt x="381001" y="0"/>
                </a:moveTo>
                <a:lnTo>
                  <a:pt x="360069" y="3443846"/>
                </a:lnTo>
                <a:lnTo>
                  <a:pt x="0" y="2074362"/>
                </a:lnTo>
                <a:lnTo>
                  <a:pt x="381001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id="{84FA2554-320A-460C-A75C-F3B5532497BF}"/>
              </a:ext>
            </a:extLst>
          </p:cNvPr>
          <p:cNvCxnSpPr>
            <a:cxnSpLocks/>
          </p:cNvCxnSpPr>
          <p:nvPr/>
        </p:nvCxnSpPr>
        <p:spPr>
          <a:xfrm flipH="1">
            <a:off x="5471223" y="1359815"/>
            <a:ext cx="402414" cy="2152066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803A6A48-935D-450C-B1D9-5772A7D10D4B}"/>
              </a:ext>
            </a:extLst>
          </p:cNvPr>
          <p:cNvCxnSpPr>
            <a:cxnSpLocks/>
          </p:cNvCxnSpPr>
          <p:nvPr/>
        </p:nvCxnSpPr>
        <p:spPr>
          <a:xfrm flipH="1" flipV="1">
            <a:off x="5471223" y="3497324"/>
            <a:ext cx="376982" cy="1358845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 сполучна лінія 115">
            <a:extLst>
              <a:ext uri="{FF2B5EF4-FFF2-40B4-BE49-F238E27FC236}">
                <a16:creationId xmlns:a16="http://schemas.microsoft.com/office/drawing/2014/main" id="{E2818590-BF53-4865-A369-A51099564DAE}"/>
              </a:ext>
            </a:extLst>
          </p:cNvPr>
          <p:cNvCxnSpPr>
            <a:cxnSpLocks/>
          </p:cNvCxnSpPr>
          <p:nvPr/>
        </p:nvCxnSpPr>
        <p:spPr>
          <a:xfrm flipH="1" flipV="1">
            <a:off x="4411468" y="3097091"/>
            <a:ext cx="1054808" cy="400233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 сполучна лінія 121">
            <a:extLst>
              <a:ext uri="{FF2B5EF4-FFF2-40B4-BE49-F238E27FC236}">
                <a16:creationId xmlns:a16="http://schemas.microsoft.com/office/drawing/2014/main" id="{CD06D6C4-C0D2-4322-8C18-95A2CF84BE8B}"/>
              </a:ext>
            </a:extLst>
          </p:cNvPr>
          <p:cNvCxnSpPr>
            <a:cxnSpLocks/>
          </p:cNvCxnSpPr>
          <p:nvPr/>
        </p:nvCxnSpPr>
        <p:spPr>
          <a:xfrm flipH="1">
            <a:off x="5857153" y="1352025"/>
            <a:ext cx="21960" cy="3504144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 сполучна лінія 143">
            <a:extLst>
              <a:ext uri="{FF2B5EF4-FFF2-40B4-BE49-F238E27FC236}">
                <a16:creationId xmlns:a16="http://schemas.microsoft.com/office/drawing/2014/main" id="{689E91B4-FF8E-4736-9A5A-AEF38E72899B}"/>
              </a:ext>
            </a:extLst>
          </p:cNvPr>
          <p:cNvCxnSpPr>
            <a:cxnSpLocks/>
          </p:cNvCxnSpPr>
          <p:nvPr/>
        </p:nvCxnSpPr>
        <p:spPr>
          <a:xfrm flipH="1">
            <a:off x="589280" y="3696022"/>
            <a:ext cx="301663" cy="1820858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 сполучна лінія 147">
            <a:extLst>
              <a:ext uri="{FF2B5EF4-FFF2-40B4-BE49-F238E27FC236}">
                <a16:creationId xmlns:a16="http://schemas.microsoft.com/office/drawing/2014/main" id="{FB3D107F-0C2D-452C-8794-DD6FA8CAA522}"/>
              </a:ext>
            </a:extLst>
          </p:cNvPr>
          <p:cNvCxnSpPr>
            <a:cxnSpLocks/>
          </p:cNvCxnSpPr>
          <p:nvPr/>
        </p:nvCxnSpPr>
        <p:spPr>
          <a:xfrm>
            <a:off x="892274" y="3696022"/>
            <a:ext cx="1708686" cy="667698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 сполучна лінія 150">
            <a:extLst>
              <a:ext uri="{FF2B5EF4-FFF2-40B4-BE49-F238E27FC236}">
                <a16:creationId xmlns:a16="http://schemas.microsoft.com/office/drawing/2014/main" id="{8465C33C-123C-4D7E-9CF1-E89347F5BDED}"/>
              </a:ext>
            </a:extLst>
          </p:cNvPr>
          <p:cNvCxnSpPr>
            <a:cxnSpLocks/>
          </p:cNvCxnSpPr>
          <p:nvPr/>
        </p:nvCxnSpPr>
        <p:spPr>
          <a:xfrm flipV="1">
            <a:off x="2578732" y="3705680"/>
            <a:ext cx="1366627" cy="6580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сполучна лінія 152">
            <a:extLst>
              <a:ext uri="{FF2B5EF4-FFF2-40B4-BE49-F238E27FC236}">
                <a16:creationId xmlns:a16="http://schemas.microsoft.com/office/drawing/2014/main" id="{8376CA8D-59BA-4E33-BD2A-2B8B2CBA89BA}"/>
              </a:ext>
            </a:extLst>
          </p:cNvPr>
          <p:cNvCxnSpPr>
            <a:cxnSpLocks/>
          </p:cNvCxnSpPr>
          <p:nvPr/>
        </p:nvCxnSpPr>
        <p:spPr>
          <a:xfrm flipV="1">
            <a:off x="3881967" y="3705682"/>
            <a:ext cx="36503" cy="1674885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 сполучна лінія 157">
            <a:extLst>
              <a:ext uri="{FF2B5EF4-FFF2-40B4-BE49-F238E27FC236}">
                <a16:creationId xmlns:a16="http://schemas.microsoft.com/office/drawing/2014/main" id="{EF3F5C6A-D2DB-4AB8-9FA5-D4FEBE2FB4D8}"/>
              </a:ext>
            </a:extLst>
          </p:cNvPr>
          <p:cNvCxnSpPr>
            <a:cxnSpLocks/>
          </p:cNvCxnSpPr>
          <p:nvPr/>
        </p:nvCxnSpPr>
        <p:spPr>
          <a:xfrm flipV="1">
            <a:off x="3216905" y="5359669"/>
            <a:ext cx="665061" cy="1200753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 сполучна лінія 159">
            <a:extLst>
              <a:ext uri="{FF2B5EF4-FFF2-40B4-BE49-F238E27FC236}">
                <a16:creationId xmlns:a16="http://schemas.microsoft.com/office/drawing/2014/main" id="{AD59FBA3-8D55-4D83-BAD2-4CF9318BA755}"/>
              </a:ext>
            </a:extLst>
          </p:cNvPr>
          <p:cNvCxnSpPr>
            <a:cxnSpLocks/>
          </p:cNvCxnSpPr>
          <p:nvPr/>
        </p:nvCxnSpPr>
        <p:spPr>
          <a:xfrm flipV="1">
            <a:off x="3210335" y="4766732"/>
            <a:ext cx="59889" cy="179369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 сполучна лінія 163">
            <a:extLst>
              <a:ext uri="{FF2B5EF4-FFF2-40B4-BE49-F238E27FC236}">
                <a16:creationId xmlns:a16="http://schemas.microsoft.com/office/drawing/2014/main" id="{C159B005-AC84-4C92-BCF2-6D0ED9AF56B8}"/>
              </a:ext>
            </a:extLst>
          </p:cNvPr>
          <p:cNvCxnSpPr>
            <a:cxnSpLocks/>
          </p:cNvCxnSpPr>
          <p:nvPr/>
        </p:nvCxnSpPr>
        <p:spPr>
          <a:xfrm flipV="1">
            <a:off x="3269386" y="3741692"/>
            <a:ext cx="635954" cy="1071608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 сполучна лінія 165">
            <a:extLst>
              <a:ext uri="{FF2B5EF4-FFF2-40B4-BE49-F238E27FC236}">
                <a16:creationId xmlns:a16="http://schemas.microsoft.com/office/drawing/2014/main" id="{D65B9A5B-ABDC-4C84-9462-2A30B2F79778}"/>
              </a:ext>
            </a:extLst>
          </p:cNvPr>
          <p:cNvCxnSpPr>
            <a:cxnSpLocks/>
          </p:cNvCxnSpPr>
          <p:nvPr/>
        </p:nvCxnSpPr>
        <p:spPr>
          <a:xfrm flipH="1" flipV="1">
            <a:off x="2605907" y="4363720"/>
            <a:ext cx="647557" cy="432224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 сполучна лінія 169">
            <a:extLst>
              <a:ext uri="{FF2B5EF4-FFF2-40B4-BE49-F238E27FC236}">
                <a16:creationId xmlns:a16="http://schemas.microsoft.com/office/drawing/2014/main" id="{73A73A10-547C-40B0-9959-B824A3A88AEA}"/>
              </a:ext>
            </a:extLst>
          </p:cNvPr>
          <p:cNvCxnSpPr>
            <a:cxnSpLocks/>
          </p:cNvCxnSpPr>
          <p:nvPr/>
        </p:nvCxnSpPr>
        <p:spPr>
          <a:xfrm flipV="1">
            <a:off x="1794933" y="4351020"/>
            <a:ext cx="804104" cy="33689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 сполучна лінія 171">
            <a:extLst>
              <a:ext uri="{FF2B5EF4-FFF2-40B4-BE49-F238E27FC236}">
                <a16:creationId xmlns:a16="http://schemas.microsoft.com/office/drawing/2014/main" id="{4CB43A14-C8A2-4BAA-BA6E-E9FC4CC2D766}"/>
              </a:ext>
            </a:extLst>
          </p:cNvPr>
          <p:cNvCxnSpPr>
            <a:cxnSpLocks/>
          </p:cNvCxnSpPr>
          <p:nvPr/>
        </p:nvCxnSpPr>
        <p:spPr>
          <a:xfrm flipH="1" flipV="1">
            <a:off x="884443" y="3679153"/>
            <a:ext cx="908567" cy="1045247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 сполучна лінія 173">
            <a:extLst>
              <a:ext uri="{FF2B5EF4-FFF2-40B4-BE49-F238E27FC236}">
                <a16:creationId xmlns:a16="http://schemas.microsoft.com/office/drawing/2014/main" id="{3434B50E-4CD6-4272-BE4E-BF520F702C9F}"/>
              </a:ext>
            </a:extLst>
          </p:cNvPr>
          <p:cNvCxnSpPr>
            <a:cxnSpLocks/>
          </p:cNvCxnSpPr>
          <p:nvPr/>
        </p:nvCxnSpPr>
        <p:spPr>
          <a:xfrm flipV="1">
            <a:off x="1559369" y="4687911"/>
            <a:ext cx="221310" cy="1742522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 сполучна лінія 175">
            <a:extLst>
              <a:ext uri="{FF2B5EF4-FFF2-40B4-BE49-F238E27FC236}">
                <a16:creationId xmlns:a16="http://schemas.microsoft.com/office/drawing/2014/main" id="{C86FDC15-2BDF-4054-B527-29C511676628}"/>
              </a:ext>
            </a:extLst>
          </p:cNvPr>
          <p:cNvCxnSpPr>
            <a:cxnSpLocks/>
          </p:cNvCxnSpPr>
          <p:nvPr/>
        </p:nvCxnSpPr>
        <p:spPr>
          <a:xfrm flipH="1" flipV="1">
            <a:off x="2569348" y="5941612"/>
            <a:ext cx="647556" cy="592538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 сполучна лінія 178">
            <a:extLst>
              <a:ext uri="{FF2B5EF4-FFF2-40B4-BE49-F238E27FC236}">
                <a16:creationId xmlns:a16="http://schemas.microsoft.com/office/drawing/2014/main" id="{57EA3B5D-4A9F-464E-8388-3AE839F39EC2}"/>
              </a:ext>
            </a:extLst>
          </p:cNvPr>
          <p:cNvCxnSpPr>
            <a:cxnSpLocks/>
          </p:cNvCxnSpPr>
          <p:nvPr/>
        </p:nvCxnSpPr>
        <p:spPr>
          <a:xfrm flipV="1">
            <a:off x="1559368" y="5946518"/>
            <a:ext cx="1027793" cy="45477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 сполучна лінія 180">
            <a:extLst>
              <a:ext uri="{FF2B5EF4-FFF2-40B4-BE49-F238E27FC236}">
                <a16:creationId xmlns:a16="http://schemas.microsoft.com/office/drawing/2014/main" id="{0EDEDF63-A075-4CE5-A19B-C7A64A3C29E8}"/>
              </a:ext>
            </a:extLst>
          </p:cNvPr>
          <p:cNvCxnSpPr>
            <a:cxnSpLocks/>
          </p:cNvCxnSpPr>
          <p:nvPr/>
        </p:nvCxnSpPr>
        <p:spPr>
          <a:xfrm flipV="1">
            <a:off x="2574341" y="4358805"/>
            <a:ext cx="31266" cy="1587713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 сполучна лінія 183">
            <a:extLst>
              <a:ext uri="{FF2B5EF4-FFF2-40B4-BE49-F238E27FC236}">
                <a16:creationId xmlns:a16="http://schemas.microsoft.com/office/drawing/2014/main" id="{E4F36350-648A-4F7C-89F1-29FCCADE9D46}"/>
              </a:ext>
            </a:extLst>
          </p:cNvPr>
          <p:cNvCxnSpPr>
            <a:cxnSpLocks/>
          </p:cNvCxnSpPr>
          <p:nvPr/>
        </p:nvCxnSpPr>
        <p:spPr>
          <a:xfrm flipH="1" flipV="1">
            <a:off x="589282" y="5488905"/>
            <a:ext cx="969786" cy="929706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 сполучна лінія 193">
            <a:extLst>
              <a:ext uri="{FF2B5EF4-FFF2-40B4-BE49-F238E27FC236}">
                <a16:creationId xmlns:a16="http://schemas.microsoft.com/office/drawing/2014/main" id="{4B51E3E5-DFA2-4B6D-B21C-9B61007F76CF}"/>
              </a:ext>
            </a:extLst>
          </p:cNvPr>
          <p:cNvCxnSpPr>
            <a:cxnSpLocks/>
          </p:cNvCxnSpPr>
          <p:nvPr/>
        </p:nvCxnSpPr>
        <p:spPr>
          <a:xfrm flipV="1">
            <a:off x="9068598" y="820854"/>
            <a:ext cx="2509569" cy="1553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 сполучна лінія 196">
            <a:extLst>
              <a:ext uri="{FF2B5EF4-FFF2-40B4-BE49-F238E27FC236}">
                <a16:creationId xmlns:a16="http://schemas.microsoft.com/office/drawing/2014/main" id="{DE6E3D65-EDCB-452B-8E90-19F4F6F0CFC4}"/>
              </a:ext>
            </a:extLst>
          </p:cNvPr>
          <p:cNvCxnSpPr>
            <a:cxnSpLocks/>
          </p:cNvCxnSpPr>
          <p:nvPr/>
        </p:nvCxnSpPr>
        <p:spPr>
          <a:xfrm>
            <a:off x="8564831" y="1293584"/>
            <a:ext cx="2509569" cy="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 сполучна лінія 197">
            <a:extLst>
              <a:ext uri="{FF2B5EF4-FFF2-40B4-BE49-F238E27FC236}">
                <a16:creationId xmlns:a16="http://schemas.microsoft.com/office/drawing/2014/main" id="{B1AEFA94-88D4-4F6B-9859-C01ED5B5B29E}"/>
              </a:ext>
            </a:extLst>
          </p:cNvPr>
          <p:cNvCxnSpPr>
            <a:cxnSpLocks/>
          </p:cNvCxnSpPr>
          <p:nvPr/>
        </p:nvCxnSpPr>
        <p:spPr>
          <a:xfrm>
            <a:off x="8564502" y="3457875"/>
            <a:ext cx="2547998" cy="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 сполучна лінія 199">
            <a:extLst>
              <a:ext uri="{FF2B5EF4-FFF2-40B4-BE49-F238E27FC236}">
                <a16:creationId xmlns:a16="http://schemas.microsoft.com/office/drawing/2014/main" id="{087D7DEF-0B2C-4C33-9799-2953B28869BF}"/>
              </a:ext>
            </a:extLst>
          </p:cNvPr>
          <p:cNvCxnSpPr>
            <a:cxnSpLocks/>
          </p:cNvCxnSpPr>
          <p:nvPr/>
        </p:nvCxnSpPr>
        <p:spPr>
          <a:xfrm flipV="1">
            <a:off x="8564831" y="824593"/>
            <a:ext cx="534975" cy="46899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>
            <a:extLst>
              <a:ext uri="{FF2B5EF4-FFF2-40B4-BE49-F238E27FC236}">
                <a16:creationId xmlns:a16="http://schemas.microsoft.com/office/drawing/2014/main" id="{598A9E1D-335C-4DEB-8E2D-B7E66F735BDE}"/>
              </a:ext>
            </a:extLst>
          </p:cNvPr>
          <p:cNvCxnSpPr>
            <a:cxnSpLocks/>
          </p:cNvCxnSpPr>
          <p:nvPr/>
        </p:nvCxnSpPr>
        <p:spPr>
          <a:xfrm>
            <a:off x="11090275" y="1267321"/>
            <a:ext cx="22554" cy="2222933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 сполучна лінія 208">
            <a:extLst>
              <a:ext uri="{FF2B5EF4-FFF2-40B4-BE49-F238E27FC236}">
                <a16:creationId xmlns:a16="http://schemas.microsoft.com/office/drawing/2014/main" id="{A0F8F026-2CD0-47F7-B015-0469BCB7D806}"/>
              </a:ext>
            </a:extLst>
          </p:cNvPr>
          <p:cNvCxnSpPr>
            <a:cxnSpLocks/>
          </p:cNvCxnSpPr>
          <p:nvPr/>
        </p:nvCxnSpPr>
        <p:spPr>
          <a:xfrm>
            <a:off x="8564502" y="1267321"/>
            <a:ext cx="22554" cy="2222933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 сполучна лінія 210">
            <a:extLst>
              <a:ext uri="{FF2B5EF4-FFF2-40B4-BE49-F238E27FC236}">
                <a16:creationId xmlns:a16="http://schemas.microsoft.com/office/drawing/2014/main" id="{C642D5BF-E9BA-44B9-A988-37F38A960440}"/>
              </a:ext>
            </a:extLst>
          </p:cNvPr>
          <p:cNvCxnSpPr>
            <a:cxnSpLocks/>
          </p:cNvCxnSpPr>
          <p:nvPr/>
        </p:nvCxnSpPr>
        <p:spPr>
          <a:xfrm>
            <a:off x="11572335" y="790663"/>
            <a:ext cx="22712" cy="2238463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 сполучна лінія 212">
            <a:extLst>
              <a:ext uri="{FF2B5EF4-FFF2-40B4-BE49-F238E27FC236}">
                <a16:creationId xmlns:a16="http://schemas.microsoft.com/office/drawing/2014/main" id="{9446EDD7-7CE3-4B46-90A4-5336A5B34F8E}"/>
              </a:ext>
            </a:extLst>
          </p:cNvPr>
          <p:cNvCxnSpPr>
            <a:cxnSpLocks/>
          </p:cNvCxnSpPr>
          <p:nvPr/>
        </p:nvCxnSpPr>
        <p:spPr>
          <a:xfrm flipV="1">
            <a:off x="11039680" y="836384"/>
            <a:ext cx="534975" cy="46899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 сполучна лінія 213">
            <a:extLst>
              <a:ext uri="{FF2B5EF4-FFF2-40B4-BE49-F238E27FC236}">
                <a16:creationId xmlns:a16="http://schemas.microsoft.com/office/drawing/2014/main" id="{D01CDD3A-3A1D-4617-A5CA-1F76218848EA}"/>
              </a:ext>
            </a:extLst>
          </p:cNvPr>
          <p:cNvCxnSpPr>
            <a:cxnSpLocks/>
          </p:cNvCxnSpPr>
          <p:nvPr/>
        </p:nvCxnSpPr>
        <p:spPr>
          <a:xfrm flipV="1">
            <a:off x="11112500" y="3003850"/>
            <a:ext cx="482547" cy="459392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 сполучна лінія 225">
            <a:extLst>
              <a:ext uri="{FF2B5EF4-FFF2-40B4-BE49-F238E27FC236}">
                <a16:creationId xmlns:a16="http://schemas.microsoft.com/office/drawing/2014/main" id="{ADF97B2C-CE86-4196-B47D-8233CD74E849}"/>
              </a:ext>
            </a:extLst>
          </p:cNvPr>
          <p:cNvCxnSpPr>
            <a:cxnSpLocks/>
          </p:cNvCxnSpPr>
          <p:nvPr/>
        </p:nvCxnSpPr>
        <p:spPr>
          <a:xfrm>
            <a:off x="9124326" y="1726331"/>
            <a:ext cx="11690" cy="115216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 сполучна лінія 227">
            <a:extLst>
              <a:ext uri="{FF2B5EF4-FFF2-40B4-BE49-F238E27FC236}">
                <a16:creationId xmlns:a16="http://schemas.microsoft.com/office/drawing/2014/main" id="{CE1DE458-DED0-4B8A-B285-97741D1ACEB2}"/>
              </a:ext>
            </a:extLst>
          </p:cNvPr>
          <p:cNvCxnSpPr>
            <a:cxnSpLocks/>
          </p:cNvCxnSpPr>
          <p:nvPr/>
        </p:nvCxnSpPr>
        <p:spPr>
          <a:xfrm>
            <a:off x="10419726" y="1735597"/>
            <a:ext cx="11690" cy="115216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 сполучна лінія 228">
            <a:extLst>
              <a:ext uri="{FF2B5EF4-FFF2-40B4-BE49-F238E27FC236}">
                <a16:creationId xmlns:a16="http://schemas.microsoft.com/office/drawing/2014/main" id="{5E7CFDA5-19FC-4585-B4D5-163A6E180DB0}"/>
              </a:ext>
            </a:extLst>
          </p:cNvPr>
          <p:cNvCxnSpPr>
            <a:cxnSpLocks/>
          </p:cNvCxnSpPr>
          <p:nvPr/>
        </p:nvCxnSpPr>
        <p:spPr>
          <a:xfrm flipH="1">
            <a:off x="9119711" y="1739986"/>
            <a:ext cx="1327580" cy="1347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 сполучна лінія 230">
            <a:extLst>
              <a:ext uri="{FF2B5EF4-FFF2-40B4-BE49-F238E27FC236}">
                <a16:creationId xmlns:a16="http://schemas.microsoft.com/office/drawing/2014/main" id="{23F6C424-683C-4AB1-89ED-148BC4BAAA31}"/>
              </a:ext>
            </a:extLst>
          </p:cNvPr>
          <p:cNvCxnSpPr>
            <a:cxnSpLocks/>
          </p:cNvCxnSpPr>
          <p:nvPr/>
        </p:nvCxnSpPr>
        <p:spPr>
          <a:xfrm flipH="1">
            <a:off x="9124326" y="2850659"/>
            <a:ext cx="1327580" cy="1347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 сполучна лінія 231">
            <a:extLst>
              <a:ext uri="{FF2B5EF4-FFF2-40B4-BE49-F238E27FC236}">
                <a16:creationId xmlns:a16="http://schemas.microsoft.com/office/drawing/2014/main" id="{D3080FE1-AC78-462A-954E-A0671DDBB776}"/>
              </a:ext>
            </a:extLst>
          </p:cNvPr>
          <p:cNvCxnSpPr>
            <a:cxnSpLocks/>
          </p:cNvCxnSpPr>
          <p:nvPr/>
        </p:nvCxnSpPr>
        <p:spPr>
          <a:xfrm>
            <a:off x="9512759" y="1761756"/>
            <a:ext cx="8352" cy="823162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 сполучна лінія 233">
            <a:extLst>
              <a:ext uri="{FF2B5EF4-FFF2-40B4-BE49-F238E27FC236}">
                <a16:creationId xmlns:a16="http://schemas.microsoft.com/office/drawing/2014/main" id="{3D99C9A5-09AE-4C45-A073-92B4858D3DDE}"/>
              </a:ext>
            </a:extLst>
          </p:cNvPr>
          <p:cNvCxnSpPr>
            <a:cxnSpLocks/>
          </p:cNvCxnSpPr>
          <p:nvPr/>
        </p:nvCxnSpPr>
        <p:spPr>
          <a:xfrm flipH="1">
            <a:off x="9161063" y="2553489"/>
            <a:ext cx="360048" cy="291804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 сполучна лінія 236">
            <a:extLst>
              <a:ext uri="{FF2B5EF4-FFF2-40B4-BE49-F238E27FC236}">
                <a16:creationId xmlns:a16="http://schemas.microsoft.com/office/drawing/2014/main" id="{90C85996-34A6-43F9-90DD-53FE59DA66DD}"/>
              </a:ext>
            </a:extLst>
          </p:cNvPr>
          <p:cNvCxnSpPr>
            <a:cxnSpLocks/>
          </p:cNvCxnSpPr>
          <p:nvPr/>
        </p:nvCxnSpPr>
        <p:spPr>
          <a:xfrm flipH="1">
            <a:off x="9541179" y="2547125"/>
            <a:ext cx="906112" cy="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5698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6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5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0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50"/>
                            </p:stCondLst>
                            <p:childTnLst>
                              <p:par>
                                <p:cTn id="2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2" grpId="0" animBg="1"/>
      <p:bldP spid="5" grpId="0" animBg="1"/>
      <p:bldP spid="6" grpId="0" animBg="1"/>
      <p:bldP spid="7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87" grpId="0" animBg="1"/>
      <p:bldP spid="4" grpId="0"/>
      <p:bldP spid="40" grpId="0" animBg="1"/>
      <p:bldP spid="140" grpId="0" animBg="1"/>
      <p:bldP spid="143" grpId="0" animBg="1"/>
      <p:bldP spid="141" grpId="0" animBg="1"/>
      <p:bldP spid="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E2E06EE-B604-4EC2-9E6F-5C419EB3752B}"/>
                  </a:ext>
                </a:extLst>
              </p:cNvPr>
              <p:cNvSpPr txBox="1"/>
              <p:nvPr/>
            </p:nvSpPr>
            <p:spPr>
              <a:xfrm>
                <a:off x="3717388" y="2536234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E2E06EE-B604-4EC2-9E6F-5C419EB3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388" y="2536234"/>
                <a:ext cx="55262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4CB05972-24EF-4EA1-87B3-ADEA367D9A38}"/>
              </a:ext>
            </a:extLst>
          </p:cNvPr>
          <p:cNvCxnSpPr>
            <a:cxnSpLocks/>
          </p:cNvCxnSpPr>
          <p:nvPr/>
        </p:nvCxnSpPr>
        <p:spPr>
          <a:xfrm flipH="1" flipV="1">
            <a:off x="3477322" y="1213696"/>
            <a:ext cx="244072" cy="1698764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B20CB73E-9472-4EC5-8549-4A90DAB902AE}"/>
              </a:ext>
            </a:extLst>
          </p:cNvPr>
          <p:cNvCxnSpPr>
            <a:cxnSpLocks/>
          </p:cNvCxnSpPr>
          <p:nvPr/>
        </p:nvCxnSpPr>
        <p:spPr>
          <a:xfrm flipH="1" flipV="1">
            <a:off x="3737185" y="2969762"/>
            <a:ext cx="768477" cy="1505952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71">
            <a:extLst>
              <a:ext uri="{FF2B5EF4-FFF2-40B4-BE49-F238E27FC236}">
                <a16:creationId xmlns:a16="http://schemas.microsoft.com/office/drawing/2014/main" id="{60E794A4-6A9B-4358-81AE-90CF86F7F8BB}"/>
              </a:ext>
            </a:extLst>
          </p:cNvPr>
          <p:cNvCxnSpPr>
            <a:cxnSpLocks/>
          </p:cNvCxnSpPr>
          <p:nvPr/>
        </p:nvCxnSpPr>
        <p:spPr>
          <a:xfrm flipV="1">
            <a:off x="778198" y="2942612"/>
            <a:ext cx="2943196" cy="670641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кутник 108">
            <a:extLst>
              <a:ext uri="{FF2B5EF4-FFF2-40B4-BE49-F238E27FC236}">
                <a16:creationId xmlns:a16="http://schemas.microsoft.com/office/drawing/2014/main" id="{D8F75472-4927-4246-A7D6-14961317C16B}"/>
              </a:ext>
            </a:extLst>
          </p:cNvPr>
          <p:cNvSpPr/>
          <p:nvPr/>
        </p:nvSpPr>
        <p:spPr>
          <a:xfrm>
            <a:off x="730329" y="1888003"/>
            <a:ext cx="1484610" cy="2981104"/>
          </a:xfrm>
          <a:custGeom>
            <a:avLst/>
            <a:gdLst>
              <a:gd name="connsiteX0" fmla="*/ 0 w 2145010"/>
              <a:gd name="connsiteY0" fmla="*/ 0 h 2320704"/>
              <a:gd name="connsiteX1" fmla="*/ 2145010 w 2145010"/>
              <a:gd name="connsiteY1" fmla="*/ 0 h 2320704"/>
              <a:gd name="connsiteX2" fmla="*/ 2145010 w 2145010"/>
              <a:gd name="connsiteY2" fmla="*/ 2320704 h 2320704"/>
              <a:gd name="connsiteX3" fmla="*/ 0 w 2145010"/>
              <a:gd name="connsiteY3" fmla="*/ 2320704 h 2320704"/>
              <a:gd name="connsiteX4" fmla="*/ 0 w 2145010"/>
              <a:gd name="connsiteY4" fmla="*/ 0 h 2320704"/>
              <a:gd name="connsiteX0" fmla="*/ 0 w 2165330"/>
              <a:gd name="connsiteY0" fmla="*/ 0 h 2762664"/>
              <a:gd name="connsiteX1" fmla="*/ 2165330 w 2165330"/>
              <a:gd name="connsiteY1" fmla="*/ 441960 h 2762664"/>
              <a:gd name="connsiteX2" fmla="*/ 2165330 w 2165330"/>
              <a:gd name="connsiteY2" fmla="*/ 2762664 h 2762664"/>
              <a:gd name="connsiteX3" fmla="*/ 20320 w 2165330"/>
              <a:gd name="connsiteY3" fmla="*/ 2762664 h 2762664"/>
              <a:gd name="connsiteX4" fmla="*/ 0 w 2165330"/>
              <a:gd name="connsiteY4" fmla="*/ 0 h 2762664"/>
              <a:gd name="connsiteX0" fmla="*/ 0 w 2165330"/>
              <a:gd name="connsiteY0" fmla="*/ 0 h 2762664"/>
              <a:gd name="connsiteX1" fmla="*/ 808970 w 2165330"/>
              <a:gd name="connsiteY1" fmla="*/ 883920 h 2762664"/>
              <a:gd name="connsiteX2" fmla="*/ 2165330 w 2165330"/>
              <a:gd name="connsiteY2" fmla="*/ 2762664 h 2762664"/>
              <a:gd name="connsiteX3" fmla="*/ 20320 w 2165330"/>
              <a:gd name="connsiteY3" fmla="*/ 2762664 h 2762664"/>
              <a:gd name="connsiteX4" fmla="*/ 0 w 2165330"/>
              <a:gd name="connsiteY4" fmla="*/ 0 h 2762664"/>
              <a:gd name="connsiteX0" fmla="*/ 0 w 2150090"/>
              <a:gd name="connsiteY0" fmla="*/ 0 h 2788064"/>
              <a:gd name="connsiteX1" fmla="*/ 793730 w 2150090"/>
              <a:gd name="connsiteY1" fmla="*/ 909320 h 2788064"/>
              <a:gd name="connsiteX2" fmla="*/ 2150090 w 2150090"/>
              <a:gd name="connsiteY2" fmla="*/ 2788064 h 2788064"/>
              <a:gd name="connsiteX3" fmla="*/ 5080 w 2150090"/>
              <a:gd name="connsiteY3" fmla="*/ 2788064 h 2788064"/>
              <a:gd name="connsiteX4" fmla="*/ 0 w 2150090"/>
              <a:gd name="connsiteY4" fmla="*/ 0 h 2788064"/>
              <a:gd name="connsiteX0" fmla="*/ 538483 w 2688573"/>
              <a:gd name="connsiteY0" fmla="*/ 0 h 2788064"/>
              <a:gd name="connsiteX1" fmla="*/ 1332213 w 2688573"/>
              <a:gd name="connsiteY1" fmla="*/ 909320 h 2788064"/>
              <a:gd name="connsiteX2" fmla="*/ 2688573 w 2688573"/>
              <a:gd name="connsiteY2" fmla="*/ 2788064 h 2788064"/>
              <a:gd name="connsiteX3" fmla="*/ 3 w 2688573"/>
              <a:gd name="connsiteY3" fmla="*/ 1746664 h 2788064"/>
              <a:gd name="connsiteX4" fmla="*/ 538483 w 2688573"/>
              <a:gd name="connsiteY4" fmla="*/ 0 h 2788064"/>
              <a:gd name="connsiteX0" fmla="*/ 538483 w 1484613"/>
              <a:gd name="connsiteY0" fmla="*/ 0 h 2981104"/>
              <a:gd name="connsiteX1" fmla="*/ 1332213 w 1484613"/>
              <a:gd name="connsiteY1" fmla="*/ 909320 h 2981104"/>
              <a:gd name="connsiteX2" fmla="*/ 1484613 w 1484613"/>
              <a:gd name="connsiteY2" fmla="*/ 2981104 h 2981104"/>
              <a:gd name="connsiteX3" fmla="*/ 3 w 1484613"/>
              <a:gd name="connsiteY3" fmla="*/ 1746664 h 2981104"/>
              <a:gd name="connsiteX4" fmla="*/ 538483 w 1484613"/>
              <a:gd name="connsiteY4" fmla="*/ 0 h 2981104"/>
              <a:gd name="connsiteX0" fmla="*/ 538485 w 1484615"/>
              <a:gd name="connsiteY0" fmla="*/ 0 h 2981104"/>
              <a:gd name="connsiteX1" fmla="*/ 1332215 w 1484615"/>
              <a:gd name="connsiteY1" fmla="*/ 909320 h 2981104"/>
              <a:gd name="connsiteX2" fmla="*/ 1484615 w 1484615"/>
              <a:gd name="connsiteY2" fmla="*/ 2981104 h 2981104"/>
              <a:gd name="connsiteX3" fmla="*/ 5 w 1484615"/>
              <a:gd name="connsiteY3" fmla="*/ 1746664 h 2981104"/>
              <a:gd name="connsiteX4" fmla="*/ 538485 w 1484615"/>
              <a:gd name="connsiteY4" fmla="*/ 0 h 2981104"/>
              <a:gd name="connsiteX0" fmla="*/ 538480 w 1484610"/>
              <a:gd name="connsiteY0" fmla="*/ 0 h 2981104"/>
              <a:gd name="connsiteX1" fmla="*/ 1332210 w 1484610"/>
              <a:gd name="connsiteY1" fmla="*/ 909320 h 2981104"/>
              <a:gd name="connsiteX2" fmla="*/ 1484610 w 1484610"/>
              <a:gd name="connsiteY2" fmla="*/ 2981104 h 2981104"/>
              <a:gd name="connsiteX3" fmla="*/ 0 w 1484610"/>
              <a:gd name="connsiteY3" fmla="*/ 1746664 h 2981104"/>
              <a:gd name="connsiteX4" fmla="*/ 538480 w 1484610"/>
              <a:gd name="connsiteY4" fmla="*/ 0 h 2981104"/>
              <a:gd name="connsiteX0" fmla="*/ 538480 w 1484610"/>
              <a:gd name="connsiteY0" fmla="*/ 0 h 2981104"/>
              <a:gd name="connsiteX1" fmla="*/ 1332210 w 1484610"/>
              <a:gd name="connsiteY1" fmla="*/ 909320 h 2981104"/>
              <a:gd name="connsiteX2" fmla="*/ 1484610 w 1484610"/>
              <a:gd name="connsiteY2" fmla="*/ 2981104 h 2981104"/>
              <a:gd name="connsiteX3" fmla="*/ 0 w 1484610"/>
              <a:gd name="connsiteY3" fmla="*/ 1746664 h 2981104"/>
              <a:gd name="connsiteX4" fmla="*/ 538480 w 1484610"/>
              <a:gd name="connsiteY4" fmla="*/ 0 h 2981104"/>
              <a:gd name="connsiteX0" fmla="*/ 538480 w 1484610"/>
              <a:gd name="connsiteY0" fmla="*/ 0 h 2981104"/>
              <a:gd name="connsiteX1" fmla="*/ 1332210 w 1484610"/>
              <a:gd name="connsiteY1" fmla="*/ 909320 h 2981104"/>
              <a:gd name="connsiteX2" fmla="*/ 1484610 w 1484610"/>
              <a:gd name="connsiteY2" fmla="*/ 2981104 h 2981104"/>
              <a:gd name="connsiteX3" fmla="*/ 0 w 1484610"/>
              <a:gd name="connsiteY3" fmla="*/ 1746664 h 2981104"/>
              <a:gd name="connsiteX4" fmla="*/ 538480 w 1484610"/>
              <a:gd name="connsiteY4" fmla="*/ 0 h 298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610" h="2981104">
                <a:moveTo>
                  <a:pt x="538480" y="0"/>
                </a:moveTo>
                <a:lnTo>
                  <a:pt x="1332210" y="909320"/>
                </a:lnTo>
                <a:lnTo>
                  <a:pt x="1484610" y="2981104"/>
                </a:lnTo>
                <a:lnTo>
                  <a:pt x="0" y="1746664"/>
                </a:lnTo>
                <a:cubicBezTo>
                  <a:pt x="38947" y="1574229"/>
                  <a:pt x="397933" y="538195"/>
                  <a:pt x="538480" y="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0" name="Прямокутник 109">
            <a:extLst>
              <a:ext uri="{FF2B5EF4-FFF2-40B4-BE49-F238E27FC236}">
                <a16:creationId xmlns:a16="http://schemas.microsoft.com/office/drawing/2014/main" id="{40A29565-C114-45A2-BDDC-57162F6994F8}"/>
              </a:ext>
            </a:extLst>
          </p:cNvPr>
          <p:cNvSpPr/>
          <p:nvPr/>
        </p:nvSpPr>
        <p:spPr>
          <a:xfrm>
            <a:off x="1266460" y="1181619"/>
            <a:ext cx="3333750" cy="1635725"/>
          </a:xfrm>
          <a:custGeom>
            <a:avLst/>
            <a:gdLst>
              <a:gd name="connsiteX0" fmla="*/ 0 w 2514600"/>
              <a:gd name="connsiteY0" fmla="*/ 0 h 1419825"/>
              <a:gd name="connsiteX1" fmla="*/ 2514600 w 2514600"/>
              <a:gd name="connsiteY1" fmla="*/ 0 h 1419825"/>
              <a:gd name="connsiteX2" fmla="*/ 2514600 w 2514600"/>
              <a:gd name="connsiteY2" fmla="*/ 1419825 h 1419825"/>
              <a:gd name="connsiteX3" fmla="*/ 0 w 2514600"/>
              <a:gd name="connsiteY3" fmla="*/ 1419825 h 1419825"/>
              <a:gd name="connsiteX4" fmla="*/ 0 w 2514600"/>
              <a:gd name="connsiteY4" fmla="*/ 0 h 1419825"/>
              <a:gd name="connsiteX0" fmla="*/ 0 w 3003550"/>
              <a:gd name="connsiteY0" fmla="*/ 654050 h 1419825"/>
              <a:gd name="connsiteX1" fmla="*/ 3003550 w 3003550"/>
              <a:gd name="connsiteY1" fmla="*/ 0 h 1419825"/>
              <a:gd name="connsiteX2" fmla="*/ 3003550 w 3003550"/>
              <a:gd name="connsiteY2" fmla="*/ 1419825 h 1419825"/>
              <a:gd name="connsiteX3" fmla="*/ 488950 w 3003550"/>
              <a:gd name="connsiteY3" fmla="*/ 1419825 h 1419825"/>
              <a:gd name="connsiteX4" fmla="*/ 0 w 3003550"/>
              <a:gd name="connsiteY4" fmla="*/ 654050 h 1419825"/>
              <a:gd name="connsiteX0" fmla="*/ 0 w 3003550"/>
              <a:gd name="connsiteY0" fmla="*/ 692150 h 1457925"/>
              <a:gd name="connsiteX1" fmla="*/ 2241550 w 3003550"/>
              <a:gd name="connsiteY1" fmla="*/ 0 h 1457925"/>
              <a:gd name="connsiteX2" fmla="*/ 3003550 w 3003550"/>
              <a:gd name="connsiteY2" fmla="*/ 1457925 h 1457925"/>
              <a:gd name="connsiteX3" fmla="*/ 488950 w 3003550"/>
              <a:gd name="connsiteY3" fmla="*/ 1457925 h 1457925"/>
              <a:gd name="connsiteX4" fmla="*/ 0 w 3003550"/>
              <a:gd name="connsiteY4" fmla="*/ 692150 h 1457925"/>
              <a:gd name="connsiteX0" fmla="*/ 0 w 3333750"/>
              <a:gd name="connsiteY0" fmla="*/ 692150 h 1457925"/>
              <a:gd name="connsiteX1" fmla="*/ 2241550 w 3333750"/>
              <a:gd name="connsiteY1" fmla="*/ 0 h 1457925"/>
              <a:gd name="connsiteX2" fmla="*/ 3333750 w 3333750"/>
              <a:gd name="connsiteY2" fmla="*/ 1267425 h 1457925"/>
              <a:gd name="connsiteX3" fmla="*/ 488950 w 3333750"/>
              <a:gd name="connsiteY3" fmla="*/ 1457925 h 1457925"/>
              <a:gd name="connsiteX4" fmla="*/ 0 w 3333750"/>
              <a:gd name="connsiteY4" fmla="*/ 692150 h 1457925"/>
              <a:gd name="connsiteX0" fmla="*/ 0 w 3333750"/>
              <a:gd name="connsiteY0" fmla="*/ 692150 h 1635725"/>
              <a:gd name="connsiteX1" fmla="*/ 2241550 w 3333750"/>
              <a:gd name="connsiteY1" fmla="*/ 0 h 1635725"/>
              <a:gd name="connsiteX2" fmla="*/ 3333750 w 3333750"/>
              <a:gd name="connsiteY2" fmla="*/ 1267425 h 1635725"/>
              <a:gd name="connsiteX3" fmla="*/ 819150 w 3333750"/>
              <a:gd name="connsiteY3" fmla="*/ 1635725 h 1635725"/>
              <a:gd name="connsiteX4" fmla="*/ 0 w 3333750"/>
              <a:gd name="connsiteY4" fmla="*/ 692150 h 163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0" h="1635725">
                <a:moveTo>
                  <a:pt x="0" y="692150"/>
                </a:moveTo>
                <a:lnTo>
                  <a:pt x="2241550" y="0"/>
                </a:lnTo>
                <a:lnTo>
                  <a:pt x="3333750" y="1267425"/>
                </a:lnTo>
                <a:lnTo>
                  <a:pt x="819150" y="1635725"/>
                </a:lnTo>
                <a:lnTo>
                  <a:pt x="0" y="69215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id="{B152A423-9826-4B2F-9FE5-654DD3694E8E}"/>
              </a:ext>
            </a:extLst>
          </p:cNvPr>
          <p:cNvSpPr/>
          <p:nvPr/>
        </p:nvSpPr>
        <p:spPr>
          <a:xfrm>
            <a:off x="3647973" y="2855544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id="{62D3E0BC-4F7A-4FE2-8355-5076B8A22998}"/>
              </a:ext>
            </a:extLst>
          </p:cNvPr>
          <p:cNvSpPr/>
          <p:nvPr/>
        </p:nvSpPr>
        <p:spPr>
          <a:xfrm>
            <a:off x="2091100" y="2442819"/>
            <a:ext cx="2507613" cy="2443575"/>
          </a:xfrm>
          <a:custGeom>
            <a:avLst/>
            <a:gdLst>
              <a:gd name="connsiteX0" fmla="*/ 0 w 2393313"/>
              <a:gd name="connsiteY0" fmla="*/ 0 h 2341975"/>
              <a:gd name="connsiteX1" fmla="*/ 2393313 w 2393313"/>
              <a:gd name="connsiteY1" fmla="*/ 0 h 2341975"/>
              <a:gd name="connsiteX2" fmla="*/ 2393313 w 2393313"/>
              <a:gd name="connsiteY2" fmla="*/ 2341975 h 2341975"/>
              <a:gd name="connsiteX3" fmla="*/ 0 w 2393313"/>
              <a:gd name="connsiteY3" fmla="*/ 2341975 h 2341975"/>
              <a:gd name="connsiteX4" fmla="*/ 0 w 2393313"/>
              <a:gd name="connsiteY4" fmla="*/ 0 h 2341975"/>
              <a:gd name="connsiteX0" fmla="*/ 0 w 2507613"/>
              <a:gd name="connsiteY0" fmla="*/ 374650 h 2341975"/>
              <a:gd name="connsiteX1" fmla="*/ 2507613 w 2507613"/>
              <a:gd name="connsiteY1" fmla="*/ 0 h 2341975"/>
              <a:gd name="connsiteX2" fmla="*/ 2507613 w 2507613"/>
              <a:gd name="connsiteY2" fmla="*/ 2341975 h 2341975"/>
              <a:gd name="connsiteX3" fmla="*/ 114300 w 2507613"/>
              <a:gd name="connsiteY3" fmla="*/ 2341975 h 2341975"/>
              <a:gd name="connsiteX4" fmla="*/ 0 w 2507613"/>
              <a:gd name="connsiteY4" fmla="*/ 374650 h 2341975"/>
              <a:gd name="connsiteX0" fmla="*/ 0 w 2507613"/>
              <a:gd name="connsiteY0" fmla="*/ 374650 h 2341975"/>
              <a:gd name="connsiteX1" fmla="*/ 2507613 w 2507613"/>
              <a:gd name="connsiteY1" fmla="*/ 0 h 2341975"/>
              <a:gd name="connsiteX2" fmla="*/ 2425063 w 2507613"/>
              <a:gd name="connsiteY2" fmla="*/ 2075275 h 2341975"/>
              <a:gd name="connsiteX3" fmla="*/ 114300 w 2507613"/>
              <a:gd name="connsiteY3" fmla="*/ 2341975 h 2341975"/>
              <a:gd name="connsiteX4" fmla="*/ 0 w 2507613"/>
              <a:gd name="connsiteY4" fmla="*/ 374650 h 2341975"/>
              <a:gd name="connsiteX0" fmla="*/ 0 w 2507613"/>
              <a:gd name="connsiteY0" fmla="*/ 374650 h 2443575"/>
              <a:gd name="connsiteX1" fmla="*/ 2507613 w 2507613"/>
              <a:gd name="connsiteY1" fmla="*/ 0 h 2443575"/>
              <a:gd name="connsiteX2" fmla="*/ 2425063 w 2507613"/>
              <a:gd name="connsiteY2" fmla="*/ 2075275 h 2443575"/>
              <a:gd name="connsiteX3" fmla="*/ 133350 w 2507613"/>
              <a:gd name="connsiteY3" fmla="*/ 2443575 h 2443575"/>
              <a:gd name="connsiteX4" fmla="*/ 0 w 2507613"/>
              <a:gd name="connsiteY4" fmla="*/ 374650 h 24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613" h="2443575">
                <a:moveTo>
                  <a:pt x="0" y="374650"/>
                </a:moveTo>
                <a:lnTo>
                  <a:pt x="2507613" y="0"/>
                </a:lnTo>
                <a:lnTo>
                  <a:pt x="2425063" y="2075275"/>
                </a:lnTo>
                <a:lnTo>
                  <a:pt x="133350" y="2443575"/>
                </a:lnTo>
                <a:lnTo>
                  <a:pt x="0" y="37465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його елементи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5D028B76-1137-4943-ADF5-8251D0E3DD75}"/>
              </a:ext>
            </a:extLst>
          </p:cNvPr>
          <p:cNvCxnSpPr>
            <a:cxnSpLocks/>
          </p:cNvCxnSpPr>
          <p:nvPr/>
        </p:nvCxnSpPr>
        <p:spPr>
          <a:xfrm flipH="1" flipV="1">
            <a:off x="1273889" y="1884209"/>
            <a:ext cx="804668" cy="92571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02F0A0B8-0CA1-4C12-ADE9-0DAB95383099}"/>
              </a:ext>
            </a:extLst>
          </p:cNvPr>
          <p:cNvCxnSpPr>
            <a:cxnSpLocks/>
          </p:cNvCxnSpPr>
          <p:nvPr/>
        </p:nvCxnSpPr>
        <p:spPr>
          <a:xfrm flipH="1">
            <a:off x="1251209" y="1172169"/>
            <a:ext cx="2256155" cy="7120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1DAD3AA8-0CAA-4DE1-B4B9-46E00BC72FC0}"/>
              </a:ext>
            </a:extLst>
          </p:cNvPr>
          <p:cNvCxnSpPr>
            <a:cxnSpLocks/>
          </p:cNvCxnSpPr>
          <p:nvPr/>
        </p:nvCxnSpPr>
        <p:spPr>
          <a:xfrm flipH="1" flipV="1">
            <a:off x="3477322" y="1172169"/>
            <a:ext cx="1127248" cy="12724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ECAF87C3-0942-47EC-983B-CBFBE48DCD7A}"/>
              </a:ext>
            </a:extLst>
          </p:cNvPr>
          <p:cNvCxnSpPr>
            <a:cxnSpLocks/>
          </p:cNvCxnSpPr>
          <p:nvPr/>
        </p:nvCxnSpPr>
        <p:spPr>
          <a:xfrm flipH="1">
            <a:off x="2078557" y="2442819"/>
            <a:ext cx="2520156" cy="36710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9938D7CE-6B79-45EE-8C42-B7765FE3D008}"/>
              </a:ext>
            </a:extLst>
          </p:cNvPr>
          <p:cNvCxnSpPr>
            <a:cxnSpLocks/>
          </p:cNvCxnSpPr>
          <p:nvPr/>
        </p:nvCxnSpPr>
        <p:spPr>
          <a:xfrm flipH="1" flipV="1">
            <a:off x="2072700" y="2809928"/>
            <a:ext cx="147089" cy="2094072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EAE9FBE1-9F82-4352-BBDE-B890F8BC397E}"/>
              </a:ext>
            </a:extLst>
          </p:cNvPr>
          <p:cNvCxnSpPr>
            <a:cxnSpLocks/>
          </p:cNvCxnSpPr>
          <p:nvPr/>
        </p:nvCxnSpPr>
        <p:spPr>
          <a:xfrm flipH="1">
            <a:off x="2188697" y="4505863"/>
            <a:ext cx="2349295" cy="367984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67EEEDCD-4D76-42C0-83F6-461BE44E8AB7}"/>
              </a:ext>
            </a:extLst>
          </p:cNvPr>
          <p:cNvCxnSpPr>
            <a:cxnSpLocks/>
          </p:cNvCxnSpPr>
          <p:nvPr/>
        </p:nvCxnSpPr>
        <p:spPr>
          <a:xfrm flipV="1">
            <a:off x="4511516" y="2412665"/>
            <a:ext cx="87197" cy="212650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59356A1F-486E-4FE6-9B77-D8DA8149B09E}"/>
              </a:ext>
            </a:extLst>
          </p:cNvPr>
          <p:cNvCxnSpPr>
            <a:cxnSpLocks/>
          </p:cNvCxnSpPr>
          <p:nvPr/>
        </p:nvCxnSpPr>
        <p:spPr>
          <a:xfrm flipV="1">
            <a:off x="723480" y="1852747"/>
            <a:ext cx="557128" cy="178334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262CA23D-CD10-4238-98AB-B239030ED2F5}"/>
              </a:ext>
            </a:extLst>
          </p:cNvPr>
          <p:cNvCxnSpPr>
            <a:cxnSpLocks/>
          </p:cNvCxnSpPr>
          <p:nvPr/>
        </p:nvCxnSpPr>
        <p:spPr>
          <a:xfrm flipH="1" flipV="1">
            <a:off x="717624" y="3594127"/>
            <a:ext cx="1502165" cy="127972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E0177C5-EC8F-4482-90A6-D06247B4E50B}"/>
                  </a:ext>
                </a:extLst>
              </p:cNvPr>
              <p:cNvSpPr txBox="1"/>
              <p:nvPr/>
            </p:nvSpPr>
            <p:spPr>
              <a:xfrm>
                <a:off x="750666" y="1452369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E0177C5-EC8F-4482-90A6-D06247B4E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66" y="1452369"/>
                <a:ext cx="5526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F3B7726-0A1A-4814-843A-A39A64F63540}"/>
                  </a:ext>
                </a:extLst>
              </p:cNvPr>
              <p:cNvSpPr txBox="1"/>
              <p:nvPr/>
            </p:nvSpPr>
            <p:spPr>
              <a:xfrm>
                <a:off x="3231053" y="653025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F3B7726-0A1A-4814-843A-A39A64F63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053" y="653025"/>
                <a:ext cx="5526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FAD0ED0-3DA9-4D85-B439-9EF427F50809}"/>
                  </a:ext>
                </a:extLst>
              </p:cNvPr>
              <p:cNvSpPr txBox="1"/>
              <p:nvPr/>
            </p:nvSpPr>
            <p:spPr>
              <a:xfrm>
                <a:off x="4581125" y="2048525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FAD0ED0-3DA9-4D85-B439-9EF427F50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125" y="2048525"/>
                <a:ext cx="5526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96D66C2-6888-4915-A523-69F41611E9BA}"/>
                  </a:ext>
                </a:extLst>
              </p:cNvPr>
              <p:cNvSpPr txBox="1"/>
              <p:nvPr/>
            </p:nvSpPr>
            <p:spPr>
              <a:xfrm>
                <a:off x="1949006" y="2261029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96D66C2-6888-4915-A523-69F41611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06" y="2261029"/>
                <a:ext cx="55262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E553C43-E242-4BEF-BEB1-4B7697854946}"/>
                  </a:ext>
                </a:extLst>
              </p:cNvPr>
              <p:cNvSpPr txBox="1"/>
              <p:nvPr/>
            </p:nvSpPr>
            <p:spPr>
              <a:xfrm>
                <a:off x="1869933" y="4919646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E553C43-E242-4BEF-BEB1-4B769785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33" y="4919646"/>
                <a:ext cx="5526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281EAA-3935-4E79-BBAD-B62399F441A3}"/>
                  </a:ext>
                </a:extLst>
              </p:cNvPr>
              <p:cNvSpPr txBox="1"/>
              <p:nvPr/>
            </p:nvSpPr>
            <p:spPr>
              <a:xfrm>
                <a:off x="170858" y="3432475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281EAA-3935-4E79-BBAD-B62399F44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58" y="3432475"/>
                <a:ext cx="55262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0698D-39E4-4604-AE5C-5E22ECF39FDE}"/>
                  </a:ext>
                </a:extLst>
              </p:cNvPr>
              <p:cNvSpPr txBox="1"/>
              <p:nvPr/>
            </p:nvSpPr>
            <p:spPr>
              <a:xfrm>
                <a:off x="4515544" y="4459354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0698D-39E4-4604-AE5C-5E22ECF39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44" y="4459354"/>
                <a:ext cx="5526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ED4AAFB3-27A1-4E27-9E05-4C538B857D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96" name="Прямоугольник 7">
            <a:extLst>
              <a:ext uri="{FF2B5EF4-FFF2-40B4-BE49-F238E27FC236}">
                <a16:creationId xmlns:a16="http://schemas.microsoft.com/office/drawing/2014/main" id="{3A0AB510-A7B6-44B7-8F23-8C29C02E8DD5}"/>
              </a:ext>
            </a:extLst>
          </p:cNvPr>
          <p:cNvSpPr/>
          <p:nvPr/>
        </p:nvSpPr>
        <p:spPr>
          <a:xfrm>
            <a:off x="6400799" y="5725894"/>
            <a:ext cx="4777085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 приклади відомих Вам многогранників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Прямокутник: округлені кути 96">
            <a:extLst>
              <a:ext uri="{FF2B5EF4-FFF2-40B4-BE49-F238E27FC236}">
                <a16:creationId xmlns:a16="http://schemas.microsoft.com/office/drawing/2014/main" id="{783BA448-E1DB-4C00-800A-EA32DA012714}"/>
              </a:ext>
            </a:extLst>
          </p:cNvPr>
          <p:cNvSpPr/>
          <p:nvPr/>
        </p:nvSpPr>
        <p:spPr>
          <a:xfrm>
            <a:off x="5178730" y="2571745"/>
            <a:ext cx="6842412" cy="1617569"/>
          </a:xfrm>
          <a:prstGeom prst="roundRect">
            <a:avLst/>
          </a:prstGeom>
          <a:solidFill>
            <a:srgbClr val="374D4A"/>
          </a:solidFill>
          <a:ln w="57150" cap="flat" cmpd="sng" algn="ctr">
            <a:solidFill>
              <a:srgbClr val="374D4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 – це тіло, поверхня якого складається зі скінченної кількісті многокутників</a:t>
            </a: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A1299394-A8D3-4262-8325-86F3355BF97A}"/>
              </a:ext>
            </a:extLst>
          </p:cNvPr>
          <p:cNvSpPr/>
          <p:nvPr/>
        </p:nvSpPr>
        <p:spPr>
          <a:xfrm>
            <a:off x="3405858" y="1122998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619287B8-F031-49C2-9527-5E2C5B43B804}"/>
              </a:ext>
            </a:extLst>
          </p:cNvPr>
          <p:cNvSpPr/>
          <p:nvPr/>
        </p:nvSpPr>
        <p:spPr>
          <a:xfrm>
            <a:off x="1207830" y="1824604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32C56A2F-3776-40B8-8682-8BCBDDBB1B4E}"/>
              </a:ext>
            </a:extLst>
          </p:cNvPr>
          <p:cNvSpPr/>
          <p:nvPr/>
        </p:nvSpPr>
        <p:spPr>
          <a:xfrm>
            <a:off x="4512251" y="2355363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8AE3C4AC-2513-442E-A46D-E1D3CF3C29AD}"/>
              </a:ext>
            </a:extLst>
          </p:cNvPr>
          <p:cNvSpPr/>
          <p:nvPr/>
        </p:nvSpPr>
        <p:spPr>
          <a:xfrm>
            <a:off x="2009001" y="2744417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BBC06AE5-5932-48F4-8A3D-A2958BED6739}"/>
              </a:ext>
            </a:extLst>
          </p:cNvPr>
          <p:cNvSpPr/>
          <p:nvPr/>
        </p:nvSpPr>
        <p:spPr>
          <a:xfrm>
            <a:off x="675953" y="3548328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85893941-589F-4CE0-9B4D-379A81432E5F}"/>
              </a:ext>
            </a:extLst>
          </p:cNvPr>
          <p:cNvSpPr/>
          <p:nvPr/>
        </p:nvSpPr>
        <p:spPr>
          <a:xfrm>
            <a:off x="2137183" y="4784794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DDDE025F-95A6-468D-B1FD-83AF41A5758A}"/>
              </a:ext>
            </a:extLst>
          </p:cNvPr>
          <p:cNvSpPr/>
          <p:nvPr/>
        </p:nvSpPr>
        <p:spPr>
          <a:xfrm>
            <a:off x="4422318" y="4410166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2" name="Прямоугольник 7">
            <a:extLst>
              <a:ext uri="{FF2B5EF4-FFF2-40B4-BE49-F238E27FC236}">
                <a16:creationId xmlns:a16="http://schemas.microsoft.com/office/drawing/2014/main" id="{909A8F3E-EA0D-400E-8F46-4D416E879BD7}"/>
              </a:ext>
            </a:extLst>
          </p:cNvPr>
          <p:cNvSpPr/>
          <p:nvPr/>
        </p:nvSpPr>
        <p:spPr>
          <a:xfrm>
            <a:off x="8337886" y="5725894"/>
            <a:ext cx="283999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Назвіть грані многогранника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Прямоугольник 7">
            <a:extLst>
              <a:ext uri="{FF2B5EF4-FFF2-40B4-BE49-F238E27FC236}">
                <a16:creationId xmlns:a16="http://schemas.microsoft.com/office/drawing/2014/main" id="{19908B28-F4B0-4F20-8877-83FE34C6BEA0}"/>
              </a:ext>
            </a:extLst>
          </p:cNvPr>
          <p:cNvSpPr/>
          <p:nvPr/>
        </p:nvSpPr>
        <p:spPr>
          <a:xfrm>
            <a:off x="7976937" y="5721446"/>
            <a:ext cx="3200948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Назвіть ребра многогранника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угольник 7">
            <a:extLst>
              <a:ext uri="{FF2B5EF4-FFF2-40B4-BE49-F238E27FC236}">
                <a16:creationId xmlns:a16="http://schemas.microsoft.com/office/drawing/2014/main" id="{2A76DFC0-129F-4F41-84B8-91A3C417F1DE}"/>
              </a:ext>
            </a:extLst>
          </p:cNvPr>
          <p:cNvSpPr/>
          <p:nvPr/>
        </p:nvSpPr>
        <p:spPr>
          <a:xfrm>
            <a:off x="7976936" y="5716998"/>
            <a:ext cx="3200948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Назвіть вершини многогранника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263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50"/>
                            </p:stCondLst>
                            <p:childTnLst>
                              <p:par>
                                <p:cTn id="14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0013 -0.25763 " pathEditMode="relative" rAng="0" ptsTypes="AA">
                                      <p:cBhvr>
                                        <p:cTn id="14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12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"/>
                            </p:stCondLst>
                            <p:childTnLst>
                              <p:par>
                                <p:cTn id="1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1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1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0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0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1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1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1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2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2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2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2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3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4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4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5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5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6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6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6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7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"/>
                            </p:stCondLst>
                            <p:childTnLst>
                              <p:par>
                                <p:cTn id="2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7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8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8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9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9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299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30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30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9" grpId="0" animBg="1"/>
      <p:bldP spid="109" grpId="1" animBg="1"/>
      <p:bldP spid="110" grpId="0" animBg="1"/>
      <p:bldP spid="110" grpId="1" animBg="1"/>
      <p:bldP spid="103" grpId="0" animBg="1"/>
      <p:bldP spid="111" grpId="0" animBg="1"/>
      <p:bldP spid="111" grpId="1" animBg="1"/>
      <p:bldP spid="4" grpId="0"/>
      <p:bldP spid="81" grpId="0"/>
      <p:bldP spid="88" grpId="0"/>
      <p:bldP spid="89" grpId="0"/>
      <p:bldP spid="90" grpId="0"/>
      <p:bldP spid="91" grpId="0"/>
      <p:bldP spid="92" grpId="0"/>
      <p:bldP spid="94" grpId="0"/>
      <p:bldP spid="96" grpId="0" animBg="1"/>
      <p:bldP spid="96" grpId="1" animBg="1"/>
      <p:bldP spid="97" grpId="0" animBg="1"/>
      <p:bldP spid="97" grpId="1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12" grpId="0" animBg="1"/>
      <p:bldP spid="112" grpId="1" animBg="1"/>
      <p:bldP spid="113" grpId="0" animBg="1"/>
      <p:bldP spid="113" grpId="1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E2E06EE-B604-4EC2-9E6F-5C419EB3752B}"/>
                  </a:ext>
                </a:extLst>
              </p:cNvPr>
              <p:cNvSpPr txBox="1"/>
              <p:nvPr/>
            </p:nvSpPr>
            <p:spPr>
              <a:xfrm>
                <a:off x="3717388" y="2536234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E2E06EE-B604-4EC2-9E6F-5C419EB3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388" y="2536234"/>
                <a:ext cx="55262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4CB05972-24EF-4EA1-87B3-ADEA367D9A38}"/>
              </a:ext>
            </a:extLst>
          </p:cNvPr>
          <p:cNvCxnSpPr>
            <a:cxnSpLocks/>
          </p:cNvCxnSpPr>
          <p:nvPr/>
        </p:nvCxnSpPr>
        <p:spPr>
          <a:xfrm flipH="1" flipV="1">
            <a:off x="3477322" y="1213696"/>
            <a:ext cx="244072" cy="1698764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B20CB73E-9472-4EC5-8549-4A90DAB902AE}"/>
              </a:ext>
            </a:extLst>
          </p:cNvPr>
          <p:cNvCxnSpPr>
            <a:cxnSpLocks/>
          </p:cNvCxnSpPr>
          <p:nvPr/>
        </p:nvCxnSpPr>
        <p:spPr>
          <a:xfrm flipH="1" flipV="1">
            <a:off x="3737185" y="2969762"/>
            <a:ext cx="768477" cy="1505952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71">
            <a:extLst>
              <a:ext uri="{FF2B5EF4-FFF2-40B4-BE49-F238E27FC236}">
                <a16:creationId xmlns:a16="http://schemas.microsoft.com/office/drawing/2014/main" id="{60E794A4-6A9B-4358-81AE-90CF86F7F8BB}"/>
              </a:ext>
            </a:extLst>
          </p:cNvPr>
          <p:cNvCxnSpPr>
            <a:cxnSpLocks/>
          </p:cNvCxnSpPr>
          <p:nvPr/>
        </p:nvCxnSpPr>
        <p:spPr>
          <a:xfrm flipV="1">
            <a:off x="778198" y="2942612"/>
            <a:ext cx="2943196" cy="670641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>
            <a:extLst>
              <a:ext uri="{FF2B5EF4-FFF2-40B4-BE49-F238E27FC236}">
                <a16:creationId xmlns:a16="http://schemas.microsoft.com/office/drawing/2014/main" id="{B152A423-9826-4B2F-9FE5-654DD3694E8E}"/>
              </a:ext>
            </a:extLst>
          </p:cNvPr>
          <p:cNvSpPr/>
          <p:nvPr/>
        </p:nvSpPr>
        <p:spPr>
          <a:xfrm>
            <a:off x="3647973" y="2855544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 та його елементи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кутник 109">
            <a:extLst>
              <a:ext uri="{FF2B5EF4-FFF2-40B4-BE49-F238E27FC236}">
                <a16:creationId xmlns:a16="http://schemas.microsoft.com/office/drawing/2014/main" id="{6B082B36-BF64-422E-81C4-2A006373B955}"/>
              </a:ext>
            </a:extLst>
          </p:cNvPr>
          <p:cNvSpPr/>
          <p:nvPr/>
        </p:nvSpPr>
        <p:spPr>
          <a:xfrm>
            <a:off x="1266460" y="1181619"/>
            <a:ext cx="3333750" cy="1635725"/>
          </a:xfrm>
          <a:custGeom>
            <a:avLst/>
            <a:gdLst>
              <a:gd name="connsiteX0" fmla="*/ 0 w 2514600"/>
              <a:gd name="connsiteY0" fmla="*/ 0 h 1419825"/>
              <a:gd name="connsiteX1" fmla="*/ 2514600 w 2514600"/>
              <a:gd name="connsiteY1" fmla="*/ 0 h 1419825"/>
              <a:gd name="connsiteX2" fmla="*/ 2514600 w 2514600"/>
              <a:gd name="connsiteY2" fmla="*/ 1419825 h 1419825"/>
              <a:gd name="connsiteX3" fmla="*/ 0 w 2514600"/>
              <a:gd name="connsiteY3" fmla="*/ 1419825 h 1419825"/>
              <a:gd name="connsiteX4" fmla="*/ 0 w 2514600"/>
              <a:gd name="connsiteY4" fmla="*/ 0 h 1419825"/>
              <a:gd name="connsiteX0" fmla="*/ 0 w 3003550"/>
              <a:gd name="connsiteY0" fmla="*/ 654050 h 1419825"/>
              <a:gd name="connsiteX1" fmla="*/ 3003550 w 3003550"/>
              <a:gd name="connsiteY1" fmla="*/ 0 h 1419825"/>
              <a:gd name="connsiteX2" fmla="*/ 3003550 w 3003550"/>
              <a:gd name="connsiteY2" fmla="*/ 1419825 h 1419825"/>
              <a:gd name="connsiteX3" fmla="*/ 488950 w 3003550"/>
              <a:gd name="connsiteY3" fmla="*/ 1419825 h 1419825"/>
              <a:gd name="connsiteX4" fmla="*/ 0 w 3003550"/>
              <a:gd name="connsiteY4" fmla="*/ 654050 h 1419825"/>
              <a:gd name="connsiteX0" fmla="*/ 0 w 3003550"/>
              <a:gd name="connsiteY0" fmla="*/ 692150 h 1457925"/>
              <a:gd name="connsiteX1" fmla="*/ 2241550 w 3003550"/>
              <a:gd name="connsiteY1" fmla="*/ 0 h 1457925"/>
              <a:gd name="connsiteX2" fmla="*/ 3003550 w 3003550"/>
              <a:gd name="connsiteY2" fmla="*/ 1457925 h 1457925"/>
              <a:gd name="connsiteX3" fmla="*/ 488950 w 3003550"/>
              <a:gd name="connsiteY3" fmla="*/ 1457925 h 1457925"/>
              <a:gd name="connsiteX4" fmla="*/ 0 w 3003550"/>
              <a:gd name="connsiteY4" fmla="*/ 692150 h 1457925"/>
              <a:gd name="connsiteX0" fmla="*/ 0 w 3333750"/>
              <a:gd name="connsiteY0" fmla="*/ 692150 h 1457925"/>
              <a:gd name="connsiteX1" fmla="*/ 2241550 w 3333750"/>
              <a:gd name="connsiteY1" fmla="*/ 0 h 1457925"/>
              <a:gd name="connsiteX2" fmla="*/ 3333750 w 3333750"/>
              <a:gd name="connsiteY2" fmla="*/ 1267425 h 1457925"/>
              <a:gd name="connsiteX3" fmla="*/ 488950 w 3333750"/>
              <a:gd name="connsiteY3" fmla="*/ 1457925 h 1457925"/>
              <a:gd name="connsiteX4" fmla="*/ 0 w 3333750"/>
              <a:gd name="connsiteY4" fmla="*/ 692150 h 1457925"/>
              <a:gd name="connsiteX0" fmla="*/ 0 w 3333750"/>
              <a:gd name="connsiteY0" fmla="*/ 692150 h 1635725"/>
              <a:gd name="connsiteX1" fmla="*/ 2241550 w 3333750"/>
              <a:gd name="connsiteY1" fmla="*/ 0 h 1635725"/>
              <a:gd name="connsiteX2" fmla="*/ 3333750 w 3333750"/>
              <a:gd name="connsiteY2" fmla="*/ 1267425 h 1635725"/>
              <a:gd name="connsiteX3" fmla="*/ 819150 w 3333750"/>
              <a:gd name="connsiteY3" fmla="*/ 1635725 h 1635725"/>
              <a:gd name="connsiteX4" fmla="*/ 0 w 3333750"/>
              <a:gd name="connsiteY4" fmla="*/ 692150 h 163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0" h="1635725">
                <a:moveTo>
                  <a:pt x="0" y="692150"/>
                </a:moveTo>
                <a:lnTo>
                  <a:pt x="2241550" y="0"/>
                </a:lnTo>
                <a:lnTo>
                  <a:pt x="3333750" y="1267425"/>
                </a:lnTo>
                <a:lnTo>
                  <a:pt x="819150" y="1635725"/>
                </a:lnTo>
                <a:lnTo>
                  <a:pt x="0" y="69215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кутник 110">
            <a:extLst>
              <a:ext uri="{FF2B5EF4-FFF2-40B4-BE49-F238E27FC236}">
                <a16:creationId xmlns:a16="http://schemas.microsoft.com/office/drawing/2014/main" id="{0F7D9DF3-B8BA-452D-897B-75E329C73414}"/>
              </a:ext>
            </a:extLst>
          </p:cNvPr>
          <p:cNvSpPr/>
          <p:nvPr/>
        </p:nvSpPr>
        <p:spPr>
          <a:xfrm>
            <a:off x="2091100" y="2442819"/>
            <a:ext cx="2507613" cy="2443575"/>
          </a:xfrm>
          <a:custGeom>
            <a:avLst/>
            <a:gdLst>
              <a:gd name="connsiteX0" fmla="*/ 0 w 2393313"/>
              <a:gd name="connsiteY0" fmla="*/ 0 h 2341975"/>
              <a:gd name="connsiteX1" fmla="*/ 2393313 w 2393313"/>
              <a:gd name="connsiteY1" fmla="*/ 0 h 2341975"/>
              <a:gd name="connsiteX2" fmla="*/ 2393313 w 2393313"/>
              <a:gd name="connsiteY2" fmla="*/ 2341975 h 2341975"/>
              <a:gd name="connsiteX3" fmla="*/ 0 w 2393313"/>
              <a:gd name="connsiteY3" fmla="*/ 2341975 h 2341975"/>
              <a:gd name="connsiteX4" fmla="*/ 0 w 2393313"/>
              <a:gd name="connsiteY4" fmla="*/ 0 h 2341975"/>
              <a:gd name="connsiteX0" fmla="*/ 0 w 2507613"/>
              <a:gd name="connsiteY0" fmla="*/ 374650 h 2341975"/>
              <a:gd name="connsiteX1" fmla="*/ 2507613 w 2507613"/>
              <a:gd name="connsiteY1" fmla="*/ 0 h 2341975"/>
              <a:gd name="connsiteX2" fmla="*/ 2507613 w 2507613"/>
              <a:gd name="connsiteY2" fmla="*/ 2341975 h 2341975"/>
              <a:gd name="connsiteX3" fmla="*/ 114300 w 2507613"/>
              <a:gd name="connsiteY3" fmla="*/ 2341975 h 2341975"/>
              <a:gd name="connsiteX4" fmla="*/ 0 w 2507613"/>
              <a:gd name="connsiteY4" fmla="*/ 374650 h 2341975"/>
              <a:gd name="connsiteX0" fmla="*/ 0 w 2507613"/>
              <a:gd name="connsiteY0" fmla="*/ 374650 h 2341975"/>
              <a:gd name="connsiteX1" fmla="*/ 2507613 w 2507613"/>
              <a:gd name="connsiteY1" fmla="*/ 0 h 2341975"/>
              <a:gd name="connsiteX2" fmla="*/ 2425063 w 2507613"/>
              <a:gd name="connsiteY2" fmla="*/ 2075275 h 2341975"/>
              <a:gd name="connsiteX3" fmla="*/ 114300 w 2507613"/>
              <a:gd name="connsiteY3" fmla="*/ 2341975 h 2341975"/>
              <a:gd name="connsiteX4" fmla="*/ 0 w 2507613"/>
              <a:gd name="connsiteY4" fmla="*/ 374650 h 2341975"/>
              <a:gd name="connsiteX0" fmla="*/ 0 w 2507613"/>
              <a:gd name="connsiteY0" fmla="*/ 374650 h 2443575"/>
              <a:gd name="connsiteX1" fmla="*/ 2507613 w 2507613"/>
              <a:gd name="connsiteY1" fmla="*/ 0 h 2443575"/>
              <a:gd name="connsiteX2" fmla="*/ 2425063 w 2507613"/>
              <a:gd name="connsiteY2" fmla="*/ 2075275 h 2443575"/>
              <a:gd name="connsiteX3" fmla="*/ 133350 w 2507613"/>
              <a:gd name="connsiteY3" fmla="*/ 2443575 h 2443575"/>
              <a:gd name="connsiteX4" fmla="*/ 0 w 2507613"/>
              <a:gd name="connsiteY4" fmla="*/ 374650 h 24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613" h="2443575">
                <a:moveTo>
                  <a:pt x="0" y="374650"/>
                </a:moveTo>
                <a:lnTo>
                  <a:pt x="2507613" y="0"/>
                </a:lnTo>
                <a:lnTo>
                  <a:pt x="2425063" y="2075275"/>
                </a:lnTo>
                <a:lnTo>
                  <a:pt x="133350" y="2443575"/>
                </a:lnTo>
                <a:lnTo>
                  <a:pt x="0" y="37465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5D028B76-1137-4943-ADF5-8251D0E3DD75}"/>
              </a:ext>
            </a:extLst>
          </p:cNvPr>
          <p:cNvCxnSpPr>
            <a:cxnSpLocks/>
          </p:cNvCxnSpPr>
          <p:nvPr/>
        </p:nvCxnSpPr>
        <p:spPr>
          <a:xfrm flipH="1" flipV="1">
            <a:off x="1273889" y="1884209"/>
            <a:ext cx="804668" cy="92571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02F0A0B8-0CA1-4C12-ADE9-0DAB95383099}"/>
              </a:ext>
            </a:extLst>
          </p:cNvPr>
          <p:cNvCxnSpPr>
            <a:cxnSpLocks/>
          </p:cNvCxnSpPr>
          <p:nvPr/>
        </p:nvCxnSpPr>
        <p:spPr>
          <a:xfrm flipH="1">
            <a:off x="1251209" y="1172169"/>
            <a:ext cx="2256155" cy="7120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1DAD3AA8-0CAA-4DE1-B4B9-46E00BC72FC0}"/>
              </a:ext>
            </a:extLst>
          </p:cNvPr>
          <p:cNvCxnSpPr>
            <a:cxnSpLocks/>
          </p:cNvCxnSpPr>
          <p:nvPr/>
        </p:nvCxnSpPr>
        <p:spPr>
          <a:xfrm flipH="1" flipV="1">
            <a:off x="3477322" y="1172169"/>
            <a:ext cx="1127248" cy="12724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ECAF87C3-0942-47EC-983B-CBFBE48DCD7A}"/>
              </a:ext>
            </a:extLst>
          </p:cNvPr>
          <p:cNvCxnSpPr>
            <a:cxnSpLocks/>
          </p:cNvCxnSpPr>
          <p:nvPr/>
        </p:nvCxnSpPr>
        <p:spPr>
          <a:xfrm flipH="1">
            <a:off x="2078557" y="2442819"/>
            <a:ext cx="2520156" cy="36710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9938D7CE-6B79-45EE-8C42-B7765FE3D008}"/>
              </a:ext>
            </a:extLst>
          </p:cNvPr>
          <p:cNvCxnSpPr>
            <a:cxnSpLocks/>
          </p:cNvCxnSpPr>
          <p:nvPr/>
        </p:nvCxnSpPr>
        <p:spPr>
          <a:xfrm flipH="1" flipV="1">
            <a:off x="2072700" y="2809928"/>
            <a:ext cx="147089" cy="2094072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EAE9FBE1-9F82-4352-BBDE-B890F8BC397E}"/>
              </a:ext>
            </a:extLst>
          </p:cNvPr>
          <p:cNvCxnSpPr>
            <a:cxnSpLocks/>
          </p:cNvCxnSpPr>
          <p:nvPr/>
        </p:nvCxnSpPr>
        <p:spPr>
          <a:xfrm flipH="1">
            <a:off x="2188697" y="4505863"/>
            <a:ext cx="2349295" cy="367984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67EEEDCD-4D76-42C0-83F6-461BE44E8AB7}"/>
              </a:ext>
            </a:extLst>
          </p:cNvPr>
          <p:cNvCxnSpPr>
            <a:cxnSpLocks/>
          </p:cNvCxnSpPr>
          <p:nvPr/>
        </p:nvCxnSpPr>
        <p:spPr>
          <a:xfrm flipV="1">
            <a:off x="4511516" y="2412665"/>
            <a:ext cx="87197" cy="212650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59356A1F-486E-4FE6-9B77-D8DA8149B09E}"/>
              </a:ext>
            </a:extLst>
          </p:cNvPr>
          <p:cNvCxnSpPr>
            <a:cxnSpLocks/>
          </p:cNvCxnSpPr>
          <p:nvPr/>
        </p:nvCxnSpPr>
        <p:spPr>
          <a:xfrm flipV="1">
            <a:off x="723480" y="1852747"/>
            <a:ext cx="557128" cy="178334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262CA23D-CD10-4238-98AB-B239030ED2F5}"/>
              </a:ext>
            </a:extLst>
          </p:cNvPr>
          <p:cNvCxnSpPr>
            <a:cxnSpLocks/>
          </p:cNvCxnSpPr>
          <p:nvPr/>
        </p:nvCxnSpPr>
        <p:spPr>
          <a:xfrm flipH="1" flipV="1">
            <a:off x="717624" y="3594127"/>
            <a:ext cx="1502165" cy="127972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E0177C5-EC8F-4482-90A6-D06247B4E50B}"/>
                  </a:ext>
                </a:extLst>
              </p:cNvPr>
              <p:cNvSpPr txBox="1"/>
              <p:nvPr/>
            </p:nvSpPr>
            <p:spPr>
              <a:xfrm>
                <a:off x="750666" y="1452369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E0177C5-EC8F-4482-90A6-D06247B4E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66" y="1452369"/>
                <a:ext cx="5526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F3B7726-0A1A-4814-843A-A39A64F63540}"/>
                  </a:ext>
                </a:extLst>
              </p:cNvPr>
              <p:cNvSpPr txBox="1"/>
              <p:nvPr/>
            </p:nvSpPr>
            <p:spPr>
              <a:xfrm>
                <a:off x="3231053" y="653025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F3B7726-0A1A-4814-843A-A39A64F63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053" y="653025"/>
                <a:ext cx="5526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FAD0ED0-3DA9-4D85-B439-9EF427F50809}"/>
                  </a:ext>
                </a:extLst>
              </p:cNvPr>
              <p:cNvSpPr txBox="1"/>
              <p:nvPr/>
            </p:nvSpPr>
            <p:spPr>
              <a:xfrm>
                <a:off x="4581125" y="2048525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FAD0ED0-3DA9-4D85-B439-9EF427F50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125" y="2048525"/>
                <a:ext cx="5526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96D66C2-6888-4915-A523-69F41611E9BA}"/>
                  </a:ext>
                </a:extLst>
              </p:cNvPr>
              <p:cNvSpPr txBox="1"/>
              <p:nvPr/>
            </p:nvSpPr>
            <p:spPr>
              <a:xfrm>
                <a:off x="1949006" y="2261029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96D66C2-6888-4915-A523-69F41611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06" y="2261029"/>
                <a:ext cx="55262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E553C43-E242-4BEF-BEB1-4B7697854946}"/>
                  </a:ext>
                </a:extLst>
              </p:cNvPr>
              <p:cNvSpPr txBox="1"/>
              <p:nvPr/>
            </p:nvSpPr>
            <p:spPr>
              <a:xfrm>
                <a:off x="1869933" y="4919646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E553C43-E242-4BEF-BEB1-4B769785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33" y="4919646"/>
                <a:ext cx="5526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281EAA-3935-4E79-BBAD-B62399F441A3}"/>
                  </a:ext>
                </a:extLst>
              </p:cNvPr>
              <p:cNvSpPr txBox="1"/>
              <p:nvPr/>
            </p:nvSpPr>
            <p:spPr>
              <a:xfrm>
                <a:off x="170858" y="3432475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281EAA-3935-4E79-BBAD-B62399F44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58" y="3432475"/>
                <a:ext cx="55262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0698D-39E4-4604-AE5C-5E22ECF39FDE}"/>
                  </a:ext>
                </a:extLst>
              </p:cNvPr>
              <p:cNvSpPr txBox="1"/>
              <p:nvPr/>
            </p:nvSpPr>
            <p:spPr>
              <a:xfrm>
                <a:off x="4515544" y="4459354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0698D-39E4-4604-AE5C-5E22ECF39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44" y="4459354"/>
                <a:ext cx="5526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60CCD2AC-9F56-4D30-AF9A-B3B833038924}"/>
              </a:ext>
            </a:extLst>
          </p:cNvPr>
          <p:cNvCxnSpPr>
            <a:cxnSpLocks/>
          </p:cNvCxnSpPr>
          <p:nvPr/>
        </p:nvCxnSpPr>
        <p:spPr>
          <a:xfrm flipV="1">
            <a:off x="2190551" y="1172169"/>
            <a:ext cx="1294352" cy="3672119"/>
          </a:xfrm>
          <a:prstGeom prst="line">
            <a:avLst/>
          </a:prstGeom>
          <a:ln w="57150">
            <a:solidFill>
              <a:srgbClr val="AA55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>
            <a:extLst>
              <a:ext uri="{FF2B5EF4-FFF2-40B4-BE49-F238E27FC236}">
                <a16:creationId xmlns:a16="http://schemas.microsoft.com/office/drawing/2014/main" id="{A1299394-A8D3-4262-8325-86F3355BF97A}"/>
              </a:ext>
            </a:extLst>
          </p:cNvPr>
          <p:cNvSpPr/>
          <p:nvPr/>
        </p:nvSpPr>
        <p:spPr>
          <a:xfrm>
            <a:off x="3405858" y="1122998"/>
            <a:ext cx="144885" cy="144885"/>
          </a:xfrm>
          <a:prstGeom prst="ellipse">
            <a:avLst/>
          </a:prstGeom>
          <a:solidFill>
            <a:srgbClr val="00D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619287B8-F031-49C2-9527-5E2C5B43B804}"/>
              </a:ext>
            </a:extLst>
          </p:cNvPr>
          <p:cNvSpPr/>
          <p:nvPr/>
        </p:nvSpPr>
        <p:spPr>
          <a:xfrm>
            <a:off x="1207830" y="1824604"/>
            <a:ext cx="144885" cy="144885"/>
          </a:xfrm>
          <a:prstGeom prst="ellipse">
            <a:avLst/>
          </a:prstGeom>
          <a:solidFill>
            <a:srgbClr val="00D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32C56A2F-3776-40B8-8682-8BCBDDBB1B4E}"/>
              </a:ext>
            </a:extLst>
          </p:cNvPr>
          <p:cNvSpPr/>
          <p:nvPr/>
        </p:nvSpPr>
        <p:spPr>
          <a:xfrm>
            <a:off x="4512251" y="2355363"/>
            <a:ext cx="144885" cy="144885"/>
          </a:xfrm>
          <a:prstGeom prst="ellipse">
            <a:avLst/>
          </a:prstGeom>
          <a:solidFill>
            <a:srgbClr val="00D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8AE3C4AC-2513-442E-A46D-E1D3CF3C29AD}"/>
              </a:ext>
            </a:extLst>
          </p:cNvPr>
          <p:cNvSpPr/>
          <p:nvPr/>
        </p:nvSpPr>
        <p:spPr>
          <a:xfrm>
            <a:off x="2009001" y="2744417"/>
            <a:ext cx="144885" cy="144885"/>
          </a:xfrm>
          <a:prstGeom prst="ellipse">
            <a:avLst/>
          </a:prstGeom>
          <a:solidFill>
            <a:srgbClr val="00D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BBC06AE5-5932-48F4-8A3D-A2958BED6739}"/>
              </a:ext>
            </a:extLst>
          </p:cNvPr>
          <p:cNvSpPr/>
          <p:nvPr/>
        </p:nvSpPr>
        <p:spPr>
          <a:xfrm>
            <a:off x="675953" y="3548328"/>
            <a:ext cx="144885" cy="144885"/>
          </a:xfrm>
          <a:prstGeom prst="ellipse">
            <a:avLst/>
          </a:prstGeom>
          <a:solidFill>
            <a:srgbClr val="00D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85893941-589F-4CE0-9B4D-379A81432E5F}"/>
              </a:ext>
            </a:extLst>
          </p:cNvPr>
          <p:cNvSpPr/>
          <p:nvPr/>
        </p:nvSpPr>
        <p:spPr>
          <a:xfrm>
            <a:off x="2137183" y="4784794"/>
            <a:ext cx="144885" cy="144885"/>
          </a:xfrm>
          <a:prstGeom prst="ellipse">
            <a:avLst/>
          </a:prstGeom>
          <a:solidFill>
            <a:srgbClr val="00D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DDDE025F-95A6-468D-B1FD-83AF41A5758A}"/>
              </a:ext>
            </a:extLst>
          </p:cNvPr>
          <p:cNvSpPr/>
          <p:nvPr/>
        </p:nvSpPr>
        <p:spPr>
          <a:xfrm>
            <a:off x="4422318" y="4410166"/>
            <a:ext cx="144885" cy="144885"/>
          </a:xfrm>
          <a:prstGeom prst="ellipse">
            <a:avLst/>
          </a:prstGeom>
          <a:solidFill>
            <a:srgbClr val="00D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5" name="Прямокутник: округлені кути 114">
            <a:extLst>
              <a:ext uri="{FF2B5EF4-FFF2-40B4-BE49-F238E27FC236}">
                <a16:creationId xmlns:a16="http://schemas.microsoft.com/office/drawing/2014/main" id="{1A8B6C1D-B9AD-4A8F-8C7E-35BFCDE013B1}"/>
              </a:ext>
            </a:extLst>
          </p:cNvPr>
          <p:cNvSpPr/>
          <p:nvPr/>
        </p:nvSpPr>
        <p:spPr>
          <a:xfrm>
            <a:off x="5178730" y="805014"/>
            <a:ext cx="6842412" cy="1617569"/>
          </a:xfrm>
          <a:prstGeom prst="roundRect">
            <a:avLst/>
          </a:prstGeom>
          <a:solidFill>
            <a:srgbClr val="374D4A"/>
          </a:solidFill>
          <a:ln w="57150" cap="flat" cmpd="sng" algn="ctr">
            <a:solidFill>
              <a:srgbClr val="374D4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 – це тіло, поверхня якого складається зі скінченної кількісті многокутників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E99A425-DA4E-426E-AA2B-CDE43C2815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45" name="Прямоугольник 7">
            <a:extLst>
              <a:ext uri="{FF2B5EF4-FFF2-40B4-BE49-F238E27FC236}">
                <a16:creationId xmlns:a16="http://schemas.microsoft.com/office/drawing/2014/main" id="{0CC5DAB4-E747-4123-89CA-246CE7C837F2}"/>
              </a:ext>
            </a:extLst>
          </p:cNvPr>
          <p:cNvSpPr/>
          <p:nvPr/>
        </p:nvSpPr>
        <p:spPr>
          <a:xfrm>
            <a:off x="7976936" y="5716998"/>
            <a:ext cx="3200948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Назвіть вершини многогранника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AB881414-4CBC-442D-B206-65642FB7CE19}"/>
              </a:ext>
            </a:extLst>
          </p:cNvPr>
          <p:cNvSpPr/>
          <p:nvPr/>
        </p:nvSpPr>
        <p:spPr>
          <a:xfrm>
            <a:off x="5715000" y="5725894"/>
            <a:ext cx="546288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 приклад двох сусідніх граней многогранника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77A6B595-9BF7-4600-9D72-039C9FCF9130}"/>
              </a:ext>
            </a:extLst>
          </p:cNvPr>
          <p:cNvSpPr/>
          <p:nvPr/>
        </p:nvSpPr>
        <p:spPr>
          <a:xfrm>
            <a:off x="5178730" y="2571745"/>
            <a:ext cx="6842412" cy="1617569"/>
          </a:xfrm>
          <a:prstGeom prst="roundRect">
            <a:avLst/>
          </a:prstGeom>
          <a:solidFill>
            <a:srgbClr val="AA5526"/>
          </a:solidFill>
          <a:ln w="57150" cap="flat" cmpd="sng" algn="ctr">
            <a:solidFill>
              <a:srgbClr val="AA552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Відрізок, який сполучає дві вершини, що не належать одній грані, називають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діагоналлю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многогранника</a:t>
            </a:r>
          </a:p>
        </p:txBody>
      </p:sp>
      <p:sp>
        <p:nvSpPr>
          <p:cNvPr id="40" name="Прямоугольник 7">
            <a:extLst>
              <a:ext uri="{FF2B5EF4-FFF2-40B4-BE49-F238E27FC236}">
                <a16:creationId xmlns:a16="http://schemas.microsoft.com/office/drawing/2014/main" id="{F90A7BC5-A445-4863-8E23-DF1530F7E964}"/>
              </a:ext>
            </a:extLst>
          </p:cNvPr>
          <p:cNvSpPr/>
          <p:nvPr/>
        </p:nvSpPr>
        <p:spPr>
          <a:xfrm>
            <a:off x="5715000" y="5716997"/>
            <a:ext cx="546288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 приклад діагоналі многогранника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0F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4D56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0013 -0.25763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115" grpId="0" animBg="1"/>
      <p:bldP spid="45" grpId="0" animBg="1"/>
      <p:bldP spid="35" grpId="0" animBg="1"/>
      <p:bldP spid="35" grpId="1" animBg="1"/>
      <p:bldP spid="41" grpId="0" animBg="1"/>
      <p:bldP spid="41" grpId="1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уга 1">
            <a:extLst>
              <a:ext uri="{FF2B5EF4-FFF2-40B4-BE49-F238E27FC236}">
                <a16:creationId xmlns:a16="http://schemas.microsoft.com/office/drawing/2014/main" id="{6DD189E8-64A2-4C44-9195-DB66ED16763F}"/>
              </a:ext>
            </a:extLst>
          </p:cNvPr>
          <p:cNvSpPr/>
          <p:nvPr/>
        </p:nvSpPr>
        <p:spPr>
          <a:xfrm rot="2437113">
            <a:off x="214077" y="3055098"/>
            <a:ext cx="1165319" cy="1165319"/>
          </a:xfrm>
          <a:prstGeom prst="arc">
            <a:avLst>
              <a:gd name="adj1" fmla="val 18399887"/>
              <a:gd name="adj2" fmla="val 185144"/>
            </a:avLst>
          </a:prstGeom>
          <a:solidFill>
            <a:srgbClr val="3BE580">
              <a:alpha val="6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0B0784B8-F829-45FC-B58D-4367D610535D}"/>
              </a:ext>
            </a:extLst>
          </p:cNvPr>
          <p:cNvSpPr/>
          <p:nvPr/>
        </p:nvSpPr>
        <p:spPr>
          <a:xfrm>
            <a:off x="5172873" y="805014"/>
            <a:ext cx="6842412" cy="1617569"/>
          </a:xfrm>
          <a:prstGeom prst="roundRect">
            <a:avLst/>
          </a:prstGeom>
          <a:solidFill>
            <a:srgbClr val="AA5526"/>
          </a:solidFill>
          <a:ln w="57150" cap="flat" cmpd="sng" algn="ctr">
            <a:solidFill>
              <a:srgbClr val="AA552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Відрізок, який сполучає дві вершини, що не належать одній грані, називають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діагоналлю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многогранника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E2E06EE-B604-4EC2-9E6F-5C419EB3752B}"/>
                  </a:ext>
                </a:extLst>
              </p:cNvPr>
              <p:cNvSpPr txBox="1"/>
              <p:nvPr/>
            </p:nvSpPr>
            <p:spPr>
              <a:xfrm>
                <a:off x="3717388" y="2536234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E2E06EE-B604-4EC2-9E6F-5C419EB3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388" y="2536234"/>
                <a:ext cx="55262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4CB05972-24EF-4EA1-87B3-ADEA367D9A38}"/>
              </a:ext>
            </a:extLst>
          </p:cNvPr>
          <p:cNvCxnSpPr>
            <a:cxnSpLocks/>
          </p:cNvCxnSpPr>
          <p:nvPr/>
        </p:nvCxnSpPr>
        <p:spPr>
          <a:xfrm flipH="1" flipV="1">
            <a:off x="3477322" y="1213696"/>
            <a:ext cx="244072" cy="1698764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B20CB73E-9472-4EC5-8549-4A90DAB902AE}"/>
              </a:ext>
            </a:extLst>
          </p:cNvPr>
          <p:cNvCxnSpPr>
            <a:cxnSpLocks/>
          </p:cNvCxnSpPr>
          <p:nvPr/>
        </p:nvCxnSpPr>
        <p:spPr>
          <a:xfrm flipH="1" flipV="1">
            <a:off x="3737185" y="2969762"/>
            <a:ext cx="768477" cy="1505952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71">
            <a:extLst>
              <a:ext uri="{FF2B5EF4-FFF2-40B4-BE49-F238E27FC236}">
                <a16:creationId xmlns:a16="http://schemas.microsoft.com/office/drawing/2014/main" id="{60E794A4-6A9B-4358-81AE-90CF86F7F8BB}"/>
              </a:ext>
            </a:extLst>
          </p:cNvPr>
          <p:cNvCxnSpPr>
            <a:cxnSpLocks/>
          </p:cNvCxnSpPr>
          <p:nvPr/>
        </p:nvCxnSpPr>
        <p:spPr>
          <a:xfrm flipV="1">
            <a:off x="778198" y="2942612"/>
            <a:ext cx="2943196" cy="670641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>
            <a:extLst>
              <a:ext uri="{FF2B5EF4-FFF2-40B4-BE49-F238E27FC236}">
                <a16:creationId xmlns:a16="http://schemas.microsoft.com/office/drawing/2014/main" id="{B152A423-9826-4B2F-9FE5-654DD3694E8E}"/>
              </a:ext>
            </a:extLst>
          </p:cNvPr>
          <p:cNvSpPr/>
          <p:nvPr/>
        </p:nvSpPr>
        <p:spPr>
          <a:xfrm>
            <a:off x="3647973" y="2855544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 та його елементи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5D028B76-1137-4943-ADF5-8251D0E3DD75}"/>
              </a:ext>
            </a:extLst>
          </p:cNvPr>
          <p:cNvCxnSpPr>
            <a:cxnSpLocks/>
          </p:cNvCxnSpPr>
          <p:nvPr/>
        </p:nvCxnSpPr>
        <p:spPr>
          <a:xfrm flipH="1" flipV="1">
            <a:off x="1273889" y="1884209"/>
            <a:ext cx="804668" cy="92571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02F0A0B8-0CA1-4C12-ADE9-0DAB95383099}"/>
              </a:ext>
            </a:extLst>
          </p:cNvPr>
          <p:cNvCxnSpPr>
            <a:cxnSpLocks/>
          </p:cNvCxnSpPr>
          <p:nvPr/>
        </p:nvCxnSpPr>
        <p:spPr>
          <a:xfrm flipH="1">
            <a:off x="1251209" y="1172169"/>
            <a:ext cx="2256155" cy="7120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1DAD3AA8-0CAA-4DE1-B4B9-46E00BC72FC0}"/>
              </a:ext>
            </a:extLst>
          </p:cNvPr>
          <p:cNvCxnSpPr>
            <a:cxnSpLocks/>
          </p:cNvCxnSpPr>
          <p:nvPr/>
        </p:nvCxnSpPr>
        <p:spPr>
          <a:xfrm flipH="1" flipV="1">
            <a:off x="3477322" y="1172169"/>
            <a:ext cx="1127248" cy="12724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ECAF87C3-0942-47EC-983B-CBFBE48DCD7A}"/>
              </a:ext>
            </a:extLst>
          </p:cNvPr>
          <p:cNvCxnSpPr>
            <a:cxnSpLocks/>
          </p:cNvCxnSpPr>
          <p:nvPr/>
        </p:nvCxnSpPr>
        <p:spPr>
          <a:xfrm flipH="1">
            <a:off x="2078557" y="2442819"/>
            <a:ext cx="2520156" cy="36710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9938D7CE-6B79-45EE-8C42-B7765FE3D008}"/>
              </a:ext>
            </a:extLst>
          </p:cNvPr>
          <p:cNvCxnSpPr>
            <a:cxnSpLocks/>
          </p:cNvCxnSpPr>
          <p:nvPr/>
        </p:nvCxnSpPr>
        <p:spPr>
          <a:xfrm flipH="1" flipV="1">
            <a:off x="2072700" y="2809928"/>
            <a:ext cx="147089" cy="2094072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EAE9FBE1-9F82-4352-BBDE-B890F8BC397E}"/>
              </a:ext>
            </a:extLst>
          </p:cNvPr>
          <p:cNvCxnSpPr>
            <a:cxnSpLocks/>
          </p:cNvCxnSpPr>
          <p:nvPr/>
        </p:nvCxnSpPr>
        <p:spPr>
          <a:xfrm flipH="1">
            <a:off x="2188697" y="4505863"/>
            <a:ext cx="2349295" cy="367984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67EEEDCD-4D76-42C0-83F6-461BE44E8AB7}"/>
              </a:ext>
            </a:extLst>
          </p:cNvPr>
          <p:cNvCxnSpPr>
            <a:cxnSpLocks/>
          </p:cNvCxnSpPr>
          <p:nvPr/>
        </p:nvCxnSpPr>
        <p:spPr>
          <a:xfrm flipV="1">
            <a:off x="4511516" y="2412665"/>
            <a:ext cx="87197" cy="212650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59356A1F-486E-4FE6-9B77-D8DA8149B09E}"/>
              </a:ext>
            </a:extLst>
          </p:cNvPr>
          <p:cNvCxnSpPr>
            <a:cxnSpLocks/>
          </p:cNvCxnSpPr>
          <p:nvPr/>
        </p:nvCxnSpPr>
        <p:spPr>
          <a:xfrm flipV="1">
            <a:off x="723480" y="1852747"/>
            <a:ext cx="557128" cy="178334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262CA23D-CD10-4238-98AB-B239030ED2F5}"/>
              </a:ext>
            </a:extLst>
          </p:cNvPr>
          <p:cNvCxnSpPr>
            <a:cxnSpLocks/>
          </p:cNvCxnSpPr>
          <p:nvPr/>
        </p:nvCxnSpPr>
        <p:spPr>
          <a:xfrm flipH="1" flipV="1">
            <a:off x="717624" y="3594127"/>
            <a:ext cx="1502165" cy="127972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E0177C5-EC8F-4482-90A6-D06247B4E50B}"/>
                  </a:ext>
                </a:extLst>
              </p:cNvPr>
              <p:cNvSpPr txBox="1"/>
              <p:nvPr/>
            </p:nvSpPr>
            <p:spPr>
              <a:xfrm>
                <a:off x="750666" y="1452369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E0177C5-EC8F-4482-90A6-D06247B4E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66" y="1452369"/>
                <a:ext cx="5526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F3B7726-0A1A-4814-843A-A39A64F63540}"/>
                  </a:ext>
                </a:extLst>
              </p:cNvPr>
              <p:cNvSpPr txBox="1"/>
              <p:nvPr/>
            </p:nvSpPr>
            <p:spPr>
              <a:xfrm>
                <a:off x="3231053" y="653025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F3B7726-0A1A-4814-843A-A39A64F63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053" y="653025"/>
                <a:ext cx="5526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FAD0ED0-3DA9-4D85-B439-9EF427F50809}"/>
                  </a:ext>
                </a:extLst>
              </p:cNvPr>
              <p:cNvSpPr txBox="1"/>
              <p:nvPr/>
            </p:nvSpPr>
            <p:spPr>
              <a:xfrm>
                <a:off x="4581125" y="2048525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FAD0ED0-3DA9-4D85-B439-9EF427F50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125" y="2048525"/>
                <a:ext cx="5526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96D66C2-6888-4915-A523-69F41611E9BA}"/>
                  </a:ext>
                </a:extLst>
              </p:cNvPr>
              <p:cNvSpPr txBox="1"/>
              <p:nvPr/>
            </p:nvSpPr>
            <p:spPr>
              <a:xfrm>
                <a:off x="1949006" y="2261029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96D66C2-6888-4915-A523-69F41611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06" y="2261029"/>
                <a:ext cx="55262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E553C43-E242-4BEF-BEB1-4B7697854946}"/>
                  </a:ext>
                </a:extLst>
              </p:cNvPr>
              <p:cNvSpPr txBox="1"/>
              <p:nvPr/>
            </p:nvSpPr>
            <p:spPr>
              <a:xfrm>
                <a:off x="1869933" y="4919646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E553C43-E242-4BEF-BEB1-4B769785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33" y="4919646"/>
                <a:ext cx="5526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281EAA-3935-4E79-BBAD-B62399F441A3}"/>
                  </a:ext>
                </a:extLst>
              </p:cNvPr>
              <p:cNvSpPr txBox="1"/>
              <p:nvPr/>
            </p:nvSpPr>
            <p:spPr>
              <a:xfrm>
                <a:off x="170858" y="3432475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281EAA-3935-4E79-BBAD-B62399F44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58" y="3432475"/>
                <a:ext cx="55262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0698D-39E4-4604-AE5C-5E22ECF39FDE}"/>
                  </a:ext>
                </a:extLst>
              </p:cNvPr>
              <p:cNvSpPr txBox="1"/>
              <p:nvPr/>
            </p:nvSpPr>
            <p:spPr>
              <a:xfrm>
                <a:off x="4515544" y="4459354"/>
                <a:ext cx="552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0698D-39E4-4604-AE5C-5E22ECF39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44" y="4459354"/>
                <a:ext cx="5526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60CCD2AC-9F56-4D30-AF9A-B3B833038924}"/>
              </a:ext>
            </a:extLst>
          </p:cNvPr>
          <p:cNvCxnSpPr>
            <a:cxnSpLocks/>
          </p:cNvCxnSpPr>
          <p:nvPr/>
        </p:nvCxnSpPr>
        <p:spPr>
          <a:xfrm flipV="1">
            <a:off x="2190551" y="1172169"/>
            <a:ext cx="1294352" cy="3672119"/>
          </a:xfrm>
          <a:prstGeom prst="line">
            <a:avLst/>
          </a:prstGeom>
          <a:ln w="57150">
            <a:solidFill>
              <a:srgbClr val="AA55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>
            <a:extLst>
              <a:ext uri="{FF2B5EF4-FFF2-40B4-BE49-F238E27FC236}">
                <a16:creationId xmlns:a16="http://schemas.microsoft.com/office/drawing/2014/main" id="{A1299394-A8D3-4262-8325-86F3355BF97A}"/>
              </a:ext>
            </a:extLst>
          </p:cNvPr>
          <p:cNvSpPr/>
          <p:nvPr/>
        </p:nvSpPr>
        <p:spPr>
          <a:xfrm>
            <a:off x="3405858" y="1122998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619287B8-F031-49C2-9527-5E2C5B43B804}"/>
              </a:ext>
            </a:extLst>
          </p:cNvPr>
          <p:cNvSpPr/>
          <p:nvPr/>
        </p:nvSpPr>
        <p:spPr>
          <a:xfrm>
            <a:off x="1207830" y="1824604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32C56A2F-3776-40B8-8682-8BCBDDBB1B4E}"/>
              </a:ext>
            </a:extLst>
          </p:cNvPr>
          <p:cNvSpPr/>
          <p:nvPr/>
        </p:nvSpPr>
        <p:spPr>
          <a:xfrm>
            <a:off x="4512251" y="2355363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8AE3C4AC-2513-442E-A46D-E1D3CF3C29AD}"/>
              </a:ext>
            </a:extLst>
          </p:cNvPr>
          <p:cNvSpPr/>
          <p:nvPr/>
        </p:nvSpPr>
        <p:spPr>
          <a:xfrm>
            <a:off x="2009001" y="2744417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BBC06AE5-5932-48F4-8A3D-A2958BED6739}"/>
              </a:ext>
            </a:extLst>
          </p:cNvPr>
          <p:cNvSpPr/>
          <p:nvPr/>
        </p:nvSpPr>
        <p:spPr>
          <a:xfrm>
            <a:off x="675953" y="3548328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85893941-589F-4CE0-9B4D-379A81432E5F}"/>
              </a:ext>
            </a:extLst>
          </p:cNvPr>
          <p:cNvSpPr/>
          <p:nvPr/>
        </p:nvSpPr>
        <p:spPr>
          <a:xfrm>
            <a:off x="2137183" y="4784794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DDDE025F-95A6-468D-B1FD-83AF41A5758A}"/>
              </a:ext>
            </a:extLst>
          </p:cNvPr>
          <p:cNvSpPr/>
          <p:nvPr/>
        </p:nvSpPr>
        <p:spPr>
          <a:xfrm>
            <a:off x="4422318" y="4410166"/>
            <a:ext cx="144885" cy="144885"/>
          </a:xfrm>
          <a:prstGeom prst="ellipse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E99A425-DA4E-426E-AA2B-CDE43C2815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48" name="Прямоугольник 7">
            <a:extLst>
              <a:ext uri="{FF2B5EF4-FFF2-40B4-BE49-F238E27FC236}">
                <a16:creationId xmlns:a16="http://schemas.microsoft.com/office/drawing/2014/main" id="{E0129D86-229F-43FC-902B-209021AE3A4B}"/>
              </a:ext>
            </a:extLst>
          </p:cNvPr>
          <p:cNvSpPr/>
          <p:nvPr/>
        </p:nvSpPr>
        <p:spPr>
          <a:xfrm>
            <a:off x="5715000" y="5716997"/>
            <a:ext cx="546288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 приклад діагоналі многогранника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кутник: округлені кути 49">
                <a:extLst>
                  <a:ext uri="{FF2B5EF4-FFF2-40B4-BE49-F238E27FC236}">
                    <a16:creationId xmlns:a16="http://schemas.microsoft.com/office/drawing/2014/main" id="{9A699E08-32EC-4940-91B7-91515A77AF2B}"/>
                  </a:ext>
                </a:extLst>
              </p:cNvPr>
              <p:cNvSpPr/>
              <p:nvPr/>
            </p:nvSpPr>
            <p:spPr>
              <a:xfrm>
                <a:off x="5178730" y="2571745"/>
                <a:ext cx="6842412" cy="1617569"/>
              </a:xfrm>
              <a:prstGeom prst="roundRect">
                <a:avLst/>
              </a:prstGeom>
              <a:solidFill>
                <a:srgbClr val="AA5526"/>
              </a:solidFill>
              <a:ln w="57150" cap="flat" cmpd="sng" algn="ctr">
                <a:solidFill>
                  <a:srgbClr val="AA55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 з вершиною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грані многогранника називається </a:t>
                </a:r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плоским кутом многогранника при вершині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endParaRPr lang="uk-UA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Прямокутник: округлені кути 49">
                <a:extLst>
                  <a:ext uri="{FF2B5EF4-FFF2-40B4-BE49-F238E27FC236}">
                    <a16:creationId xmlns:a16="http://schemas.microsoft.com/office/drawing/2014/main" id="{9A699E08-32EC-4940-91B7-91515A77A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730" y="2571745"/>
                <a:ext cx="6842412" cy="1617569"/>
              </a:xfrm>
              <a:prstGeom prst="roundRect">
                <a:avLst/>
              </a:prstGeom>
              <a:blipFill>
                <a:blip r:embed="rId12"/>
                <a:stretch>
                  <a:fillRect t="-8029" b="-13504"/>
                </a:stretch>
              </a:blipFill>
              <a:ln w="57150" cap="flat" cmpd="sng" algn="ctr">
                <a:solidFill>
                  <a:srgbClr val="AA55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кутник: округлені кути 51">
                <a:extLst>
                  <a:ext uri="{FF2B5EF4-FFF2-40B4-BE49-F238E27FC236}">
                    <a16:creationId xmlns:a16="http://schemas.microsoft.com/office/drawing/2014/main" id="{84FB0AB1-99DB-4009-9C46-484F79F30879}"/>
                  </a:ext>
                </a:extLst>
              </p:cNvPr>
              <p:cNvSpPr/>
              <p:nvPr/>
            </p:nvSpPr>
            <p:spPr>
              <a:xfrm>
                <a:off x="6096000" y="3885758"/>
                <a:ext cx="5462884" cy="1306831"/>
              </a:xfrm>
              <a:prstGeom prst="roundRect">
                <a:avLst/>
              </a:prstGeom>
              <a:solidFill>
                <a:srgbClr val="696969"/>
              </a:solidFill>
              <a:ln w="57150" cap="flat" cmpd="sng" algn="ctr">
                <a:solidFill>
                  <a:srgbClr val="69696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𝑵𝑶𝑽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плоский кут многогранника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𝑴𝑨𝑻𝑯𝑵𝑶𝑽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вершині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endParaRPr lang="uk-UA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Прямокутник: округлені кути 51">
                <a:extLst>
                  <a:ext uri="{FF2B5EF4-FFF2-40B4-BE49-F238E27FC236}">
                    <a16:creationId xmlns:a16="http://schemas.microsoft.com/office/drawing/2014/main" id="{84FB0AB1-99DB-4009-9C46-484F79F30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85758"/>
                <a:ext cx="5462884" cy="1306831"/>
              </a:xfrm>
              <a:prstGeom prst="roundRect">
                <a:avLst/>
              </a:prstGeom>
              <a:blipFill>
                <a:blip r:embed="rId13"/>
                <a:stretch>
                  <a:fillRect t="-5357" b="-12054"/>
                </a:stretch>
              </a:blipFill>
              <a:ln w="57150" cap="flat" cmpd="sng" algn="ctr">
                <a:solidFill>
                  <a:srgbClr val="69696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C9FCAEF9-AF56-4B26-9C12-BC42F3D607E1}"/>
              </a:ext>
            </a:extLst>
          </p:cNvPr>
          <p:cNvGrpSpPr/>
          <p:nvPr/>
        </p:nvGrpSpPr>
        <p:grpSpPr>
          <a:xfrm>
            <a:off x="170858" y="653025"/>
            <a:ext cx="4962889" cy="4789841"/>
            <a:chOff x="5161392" y="698641"/>
            <a:chExt cx="4962889" cy="4789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4344A96-0545-4857-AAD0-E7692F695BF5}"/>
                    </a:ext>
                  </a:extLst>
                </p:cNvPr>
                <p:cNvSpPr txBox="1"/>
                <p:nvPr/>
              </p:nvSpPr>
              <p:spPr>
                <a:xfrm>
                  <a:off x="8707922" y="2581850"/>
                  <a:ext cx="55262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404D56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uk-UA" b="1" dirty="0">
                    <a:solidFill>
                      <a:srgbClr val="404D56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4344A96-0545-4857-AAD0-E7692F695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7922" y="2581850"/>
                  <a:ext cx="552622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Пряма сполучна лінія 94">
              <a:extLst>
                <a:ext uri="{FF2B5EF4-FFF2-40B4-BE49-F238E27FC236}">
                  <a16:creationId xmlns:a16="http://schemas.microsoft.com/office/drawing/2014/main" id="{DB4D1EF6-61B4-442D-A7DC-7209C548C2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7856" y="1259312"/>
              <a:ext cx="244072" cy="1698764"/>
            </a:xfrm>
            <a:prstGeom prst="line">
              <a:avLst/>
            </a:prstGeom>
            <a:ln w="57150">
              <a:solidFill>
                <a:srgbClr val="404D5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 сполучна лінія 95">
              <a:extLst>
                <a:ext uri="{FF2B5EF4-FFF2-40B4-BE49-F238E27FC236}">
                  <a16:creationId xmlns:a16="http://schemas.microsoft.com/office/drawing/2014/main" id="{EA6183E2-EB8B-4215-B3E1-9ED4799A34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7719" y="3015378"/>
              <a:ext cx="768477" cy="1505952"/>
            </a:xfrm>
            <a:prstGeom prst="line">
              <a:avLst/>
            </a:prstGeom>
            <a:ln w="57150">
              <a:solidFill>
                <a:srgbClr val="404D5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 сполучна лінія 96">
              <a:extLst>
                <a:ext uri="{FF2B5EF4-FFF2-40B4-BE49-F238E27FC236}">
                  <a16:creationId xmlns:a16="http://schemas.microsoft.com/office/drawing/2014/main" id="{B2053093-6ADB-40D5-93F8-DB305AD3C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8732" y="2988228"/>
              <a:ext cx="2943196" cy="670641"/>
            </a:xfrm>
            <a:prstGeom prst="line">
              <a:avLst/>
            </a:prstGeom>
            <a:ln w="57150">
              <a:solidFill>
                <a:srgbClr val="404D5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F22DA16F-2EE1-4974-AA90-45C5076DACDF}"/>
                </a:ext>
              </a:extLst>
            </p:cNvPr>
            <p:cNvSpPr/>
            <p:nvPr/>
          </p:nvSpPr>
          <p:spPr>
            <a:xfrm>
              <a:off x="8638507" y="2901160"/>
              <a:ext cx="144885" cy="144885"/>
            </a:xfrm>
            <a:prstGeom prst="ellipse">
              <a:avLst/>
            </a:prstGeom>
            <a:solidFill>
              <a:srgbClr val="404D56"/>
            </a:solidFill>
            <a:ln>
              <a:solidFill>
                <a:srgbClr val="404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07" name="Пряма сполучна лінія 106">
              <a:extLst>
                <a:ext uri="{FF2B5EF4-FFF2-40B4-BE49-F238E27FC236}">
                  <a16:creationId xmlns:a16="http://schemas.microsoft.com/office/drawing/2014/main" id="{DFECB931-15CC-4E47-A29E-2802822FE5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4423" y="1929825"/>
              <a:ext cx="804668" cy="925719"/>
            </a:xfrm>
            <a:prstGeom prst="line">
              <a:avLst/>
            </a:prstGeom>
            <a:ln w="57150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 сполучна лінія 107">
              <a:extLst>
                <a:ext uri="{FF2B5EF4-FFF2-40B4-BE49-F238E27FC236}">
                  <a16:creationId xmlns:a16="http://schemas.microsoft.com/office/drawing/2014/main" id="{0DE4AAFD-C434-46EE-9972-B3927E446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1743" y="1217785"/>
              <a:ext cx="2256155" cy="712040"/>
            </a:xfrm>
            <a:prstGeom prst="line">
              <a:avLst/>
            </a:prstGeom>
            <a:ln w="57150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 сполучна лінія 108">
              <a:extLst>
                <a:ext uri="{FF2B5EF4-FFF2-40B4-BE49-F238E27FC236}">
                  <a16:creationId xmlns:a16="http://schemas.microsoft.com/office/drawing/2014/main" id="{018304ED-CE94-44DE-9F1F-40A269E8B1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7856" y="1217785"/>
              <a:ext cx="1127248" cy="1272440"/>
            </a:xfrm>
            <a:prstGeom prst="line">
              <a:avLst/>
            </a:prstGeom>
            <a:ln w="57150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 сполучна лінія 109">
              <a:extLst>
                <a:ext uri="{FF2B5EF4-FFF2-40B4-BE49-F238E27FC236}">
                  <a16:creationId xmlns:a16="http://schemas.microsoft.com/office/drawing/2014/main" id="{765E062C-DEBB-4842-9CFE-5071B1C9D1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9091" y="2488435"/>
              <a:ext cx="2520156" cy="367109"/>
            </a:xfrm>
            <a:prstGeom prst="line">
              <a:avLst/>
            </a:prstGeom>
            <a:ln w="57150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 сполучна лінія 110">
              <a:extLst>
                <a:ext uri="{FF2B5EF4-FFF2-40B4-BE49-F238E27FC236}">
                  <a16:creationId xmlns:a16="http://schemas.microsoft.com/office/drawing/2014/main" id="{E0E4D64D-D8AC-4FD3-B3AA-1A3B3F12D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3234" y="2855544"/>
              <a:ext cx="147089" cy="2094072"/>
            </a:xfrm>
            <a:prstGeom prst="line">
              <a:avLst/>
            </a:prstGeom>
            <a:ln w="57150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 сполучна лінія 111">
              <a:extLst>
                <a:ext uri="{FF2B5EF4-FFF2-40B4-BE49-F238E27FC236}">
                  <a16:creationId xmlns:a16="http://schemas.microsoft.com/office/drawing/2014/main" id="{982E56D9-BB59-4200-B307-7D404B65AF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9231" y="4551479"/>
              <a:ext cx="2349295" cy="367984"/>
            </a:xfrm>
            <a:prstGeom prst="line">
              <a:avLst/>
            </a:prstGeom>
            <a:ln w="57150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 сполучна лінія 112">
              <a:extLst>
                <a:ext uri="{FF2B5EF4-FFF2-40B4-BE49-F238E27FC236}">
                  <a16:creationId xmlns:a16="http://schemas.microsoft.com/office/drawing/2014/main" id="{90D27411-21EB-4BA8-821C-A58FD663C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2050" y="2458281"/>
              <a:ext cx="87197" cy="2126509"/>
            </a:xfrm>
            <a:prstGeom prst="line">
              <a:avLst/>
            </a:prstGeom>
            <a:ln w="57150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 сполучна лінія 113">
              <a:extLst>
                <a:ext uri="{FF2B5EF4-FFF2-40B4-BE49-F238E27FC236}">
                  <a16:creationId xmlns:a16="http://schemas.microsoft.com/office/drawing/2014/main" id="{503303C0-600D-4F63-8D6D-E305C3F8C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4014" y="1898363"/>
              <a:ext cx="557128" cy="1783341"/>
            </a:xfrm>
            <a:prstGeom prst="line">
              <a:avLst/>
            </a:prstGeom>
            <a:ln w="57150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 сполучна лінія 114">
              <a:extLst>
                <a:ext uri="{FF2B5EF4-FFF2-40B4-BE49-F238E27FC236}">
                  <a16:creationId xmlns:a16="http://schemas.microsoft.com/office/drawing/2014/main" id="{AA82DC74-3CD5-4794-B1C2-194E451AAC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08158" y="3639743"/>
              <a:ext cx="1502165" cy="1279720"/>
            </a:xfrm>
            <a:prstGeom prst="line">
              <a:avLst/>
            </a:prstGeom>
            <a:ln w="57150">
              <a:solidFill>
                <a:srgbClr val="404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3BEA3403-A26A-496E-A2D9-61F5A68BD2A1}"/>
                    </a:ext>
                  </a:extLst>
                </p:cNvPr>
                <p:cNvSpPr txBox="1"/>
                <p:nvPr/>
              </p:nvSpPr>
              <p:spPr>
                <a:xfrm>
                  <a:off x="5741200" y="1497985"/>
                  <a:ext cx="55262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404D56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oMath>
                    </m:oMathPara>
                  </a14:m>
                  <a:endParaRPr lang="uk-UA" b="1" dirty="0">
                    <a:solidFill>
                      <a:srgbClr val="404D56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3BEA3403-A26A-496E-A2D9-61F5A68BD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1200" y="1497985"/>
                  <a:ext cx="55262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8D74FCCF-1B0C-4AA9-9B3D-33AE2D973F35}"/>
                    </a:ext>
                  </a:extLst>
                </p:cNvPr>
                <p:cNvSpPr txBox="1"/>
                <p:nvPr/>
              </p:nvSpPr>
              <p:spPr>
                <a:xfrm>
                  <a:off x="8221587" y="698641"/>
                  <a:ext cx="55262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404D56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uk-UA" b="1" dirty="0">
                    <a:solidFill>
                      <a:srgbClr val="404D56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8D74FCCF-1B0C-4AA9-9B3D-33AE2D973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587" y="698641"/>
                  <a:ext cx="55262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F640A48-46C4-401D-89E1-FD304E6A777B}"/>
                    </a:ext>
                  </a:extLst>
                </p:cNvPr>
                <p:cNvSpPr txBox="1"/>
                <p:nvPr/>
              </p:nvSpPr>
              <p:spPr>
                <a:xfrm>
                  <a:off x="9571659" y="2094141"/>
                  <a:ext cx="55262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404D5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uk-UA" b="1" dirty="0">
                    <a:solidFill>
                      <a:srgbClr val="404D56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F640A48-46C4-401D-89E1-FD304E6A7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1659" y="2094141"/>
                  <a:ext cx="552622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57432704-DD00-406C-967A-D1AFBA43EE59}"/>
                    </a:ext>
                  </a:extLst>
                </p:cNvPr>
                <p:cNvSpPr txBox="1"/>
                <p:nvPr/>
              </p:nvSpPr>
              <p:spPr>
                <a:xfrm>
                  <a:off x="6939540" y="2306645"/>
                  <a:ext cx="55262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404D56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uk-UA" b="1" dirty="0">
                    <a:solidFill>
                      <a:srgbClr val="404D56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57432704-DD00-406C-967A-D1AFBA43E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9540" y="2306645"/>
                  <a:ext cx="552622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D3CA3B80-5D8D-4C0A-BE38-C203D43F4C08}"/>
                    </a:ext>
                  </a:extLst>
                </p:cNvPr>
                <p:cNvSpPr txBox="1"/>
                <p:nvPr/>
              </p:nvSpPr>
              <p:spPr>
                <a:xfrm>
                  <a:off x="6860467" y="4965262"/>
                  <a:ext cx="55262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404D56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uk-UA" b="1" dirty="0">
                    <a:solidFill>
                      <a:srgbClr val="404D56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D3CA3B80-5D8D-4C0A-BE38-C203D43F4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467" y="4965262"/>
                  <a:ext cx="55262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8863FDCA-F172-4B9B-99C7-DB292C8B355D}"/>
                    </a:ext>
                  </a:extLst>
                </p:cNvPr>
                <p:cNvSpPr txBox="1"/>
                <p:nvPr/>
              </p:nvSpPr>
              <p:spPr>
                <a:xfrm>
                  <a:off x="5161392" y="3478091"/>
                  <a:ext cx="55262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404D56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uk-UA" b="1" dirty="0">
                    <a:solidFill>
                      <a:srgbClr val="404D56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8863FDCA-F172-4B9B-99C7-DB292C8B3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392" y="3478091"/>
                  <a:ext cx="552622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C4791DA0-8087-465E-8B15-EE519E843206}"/>
                    </a:ext>
                  </a:extLst>
                </p:cNvPr>
                <p:cNvSpPr txBox="1"/>
                <p:nvPr/>
              </p:nvSpPr>
              <p:spPr>
                <a:xfrm>
                  <a:off x="9506078" y="4504970"/>
                  <a:ext cx="55262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404D5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404D56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404D5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uk-UA" b="1" dirty="0">
                    <a:solidFill>
                      <a:srgbClr val="404D56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C4791DA0-8087-465E-8B15-EE519E8432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6078" y="4504970"/>
                  <a:ext cx="552622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F293550F-4673-4FE9-AF1A-52EFCCC7D3E9}"/>
                </a:ext>
              </a:extLst>
            </p:cNvPr>
            <p:cNvSpPr/>
            <p:nvPr/>
          </p:nvSpPr>
          <p:spPr>
            <a:xfrm>
              <a:off x="8396392" y="1168614"/>
              <a:ext cx="144885" cy="144885"/>
            </a:xfrm>
            <a:prstGeom prst="ellipse">
              <a:avLst/>
            </a:prstGeom>
            <a:solidFill>
              <a:srgbClr val="404D56"/>
            </a:solidFill>
            <a:ln>
              <a:solidFill>
                <a:srgbClr val="404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13946BA2-F9F5-4B1D-86F0-A2F33A7DC24E}"/>
                </a:ext>
              </a:extLst>
            </p:cNvPr>
            <p:cNvSpPr/>
            <p:nvPr/>
          </p:nvSpPr>
          <p:spPr>
            <a:xfrm>
              <a:off x="6198364" y="1870220"/>
              <a:ext cx="144885" cy="144885"/>
            </a:xfrm>
            <a:prstGeom prst="ellipse">
              <a:avLst/>
            </a:prstGeom>
            <a:solidFill>
              <a:srgbClr val="404D56"/>
            </a:solidFill>
            <a:ln>
              <a:solidFill>
                <a:srgbClr val="404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E21C8AE-0CD4-4D19-84D6-9821860CC498}"/>
                </a:ext>
              </a:extLst>
            </p:cNvPr>
            <p:cNvSpPr/>
            <p:nvPr/>
          </p:nvSpPr>
          <p:spPr>
            <a:xfrm>
              <a:off x="9502785" y="2400979"/>
              <a:ext cx="144885" cy="144885"/>
            </a:xfrm>
            <a:prstGeom prst="ellipse">
              <a:avLst/>
            </a:prstGeom>
            <a:solidFill>
              <a:srgbClr val="404D56"/>
            </a:solidFill>
            <a:ln>
              <a:solidFill>
                <a:srgbClr val="404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C5487403-74BF-4FE8-8AFF-6FE4A63F5EAF}"/>
                </a:ext>
              </a:extLst>
            </p:cNvPr>
            <p:cNvSpPr/>
            <p:nvPr/>
          </p:nvSpPr>
          <p:spPr>
            <a:xfrm>
              <a:off x="6999535" y="2790033"/>
              <a:ext cx="144885" cy="144885"/>
            </a:xfrm>
            <a:prstGeom prst="ellipse">
              <a:avLst/>
            </a:prstGeom>
            <a:solidFill>
              <a:srgbClr val="404D56"/>
            </a:solidFill>
            <a:ln>
              <a:solidFill>
                <a:srgbClr val="404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14CB4610-EA69-4685-9B4D-8AE8C8EDFA01}"/>
                </a:ext>
              </a:extLst>
            </p:cNvPr>
            <p:cNvSpPr/>
            <p:nvPr/>
          </p:nvSpPr>
          <p:spPr>
            <a:xfrm>
              <a:off x="5666487" y="3593944"/>
              <a:ext cx="144885" cy="144885"/>
            </a:xfrm>
            <a:prstGeom prst="ellipse">
              <a:avLst/>
            </a:prstGeom>
            <a:solidFill>
              <a:srgbClr val="404D56"/>
            </a:solidFill>
            <a:ln>
              <a:solidFill>
                <a:srgbClr val="404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6278D5E1-10B9-4437-92BD-166C60F3EFF2}"/>
                </a:ext>
              </a:extLst>
            </p:cNvPr>
            <p:cNvSpPr/>
            <p:nvPr/>
          </p:nvSpPr>
          <p:spPr>
            <a:xfrm>
              <a:off x="7127717" y="4830410"/>
              <a:ext cx="144885" cy="144885"/>
            </a:xfrm>
            <a:prstGeom prst="ellipse">
              <a:avLst/>
            </a:prstGeom>
            <a:solidFill>
              <a:srgbClr val="404D56"/>
            </a:solidFill>
            <a:ln>
              <a:solidFill>
                <a:srgbClr val="404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0209E68B-EC94-401F-835D-8958C10402EC}"/>
                </a:ext>
              </a:extLst>
            </p:cNvPr>
            <p:cNvSpPr/>
            <p:nvPr/>
          </p:nvSpPr>
          <p:spPr>
            <a:xfrm>
              <a:off x="9412852" y="4455782"/>
              <a:ext cx="144885" cy="144885"/>
            </a:xfrm>
            <a:prstGeom prst="ellipse">
              <a:avLst/>
            </a:prstGeom>
            <a:solidFill>
              <a:srgbClr val="404D56"/>
            </a:solidFill>
            <a:ln>
              <a:solidFill>
                <a:srgbClr val="404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59" name="Прямоугольник 7">
            <a:extLst>
              <a:ext uri="{FF2B5EF4-FFF2-40B4-BE49-F238E27FC236}">
                <a16:creationId xmlns:a16="http://schemas.microsoft.com/office/drawing/2014/main" id="{24BAFAB3-82F5-4B6F-A7B9-20041D01F3F0}"/>
              </a:ext>
            </a:extLst>
          </p:cNvPr>
          <p:cNvSpPr/>
          <p:nvPr/>
        </p:nvSpPr>
        <p:spPr>
          <a:xfrm>
            <a:off x="5715000" y="5704260"/>
            <a:ext cx="546288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двогранним кутом?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0013 -0.25763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1.66667E-6 -0.1152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3724 0.12315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615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6" grpId="0" animBg="1"/>
      <p:bldP spid="93" grpId="0"/>
      <p:bldP spid="103" grpId="0" animBg="1"/>
      <p:bldP spid="81" grpId="0"/>
      <p:bldP spid="88" grpId="0"/>
      <p:bldP spid="89" grpId="0"/>
      <p:bldP spid="90" grpId="0"/>
      <p:bldP spid="91" grpId="0"/>
      <p:bldP spid="92" grpId="0"/>
      <p:bldP spid="94" grpId="0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48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8D8F8317-F6FD-44EC-A035-7648DAF207FD}"/>
              </a:ext>
            </a:extLst>
          </p:cNvPr>
          <p:cNvSpPr/>
          <p:nvPr/>
        </p:nvSpPr>
        <p:spPr>
          <a:xfrm>
            <a:off x="247822" y="731586"/>
            <a:ext cx="6098239" cy="3970407"/>
          </a:xfrm>
          <a:custGeom>
            <a:avLst/>
            <a:gdLst>
              <a:gd name="connsiteX0" fmla="*/ 0 w 6085539"/>
              <a:gd name="connsiteY0" fmla="*/ 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0 w 6085539"/>
              <a:gd name="connsiteY4" fmla="*/ 0 h 2802007"/>
              <a:gd name="connsiteX0" fmla="*/ 857250 w 6085539"/>
              <a:gd name="connsiteY0" fmla="*/ 120015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857250 w 6085539"/>
              <a:gd name="connsiteY4" fmla="*/ 1200150 h 2802007"/>
              <a:gd name="connsiteX0" fmla="*/ 863600 w 6091889"/>
              <a:gd name="connsiteY0" fmla="*/ 1200150 h 3970407"/>
              <a:gd name="connsiteX1" fmla="*/ 6091889 w 6091889"/>
              <a:gd name="connsiteY1" fmla="*/ 0 h 3970407"/>
              <a:gd name="connsiteX2" fmla="*/ 6091889 w 6091889"/>
              <a:gd name="connsiteY2" fmla="*/ 2802007 h 3970407"/>
              <a:gd name="connsiteX3" fmla="*/ 0 w 6091889"/>
              <a:gd name="connsiteY3" fmla="*/ 3970407 h 3970407"/>
              <a:gd name="connsiteX4" fmla="*/ 863600 w 609188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6098239 w 6098239"/>
              <a:gd name="connsiteY2" fmla="*/ 280200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5240989 w 6098239"/>
              <a:gd name="connsiteY2" fmla="*/ 275755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239" h="3970407">
                <a:moveTo>
                  <a:pt x="869950" y="1200150"/>
                </a:moveTo>
                <a:lnTo>
                  <a:pt x="6098239" y="0"/>
                </a:lnTo>
                <a:lnTo>
                  <a:pt x="5240989" y="2757557"/>
                </a:lnTo>
                <a:lnTo>
                  <a:pt x="0" y="3970407"/>
                </a:lnTo>
                <a:lnTo>
                  <a:pt x="869950" y="120015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9" name="Прямокутник 31">
            <a:extLst>
              <a:ext uri="{FF2B5EF4-FFF2-40B4-BE49-F238E27FC236}">
                <a16:creationId xmlns:a16="http://schemas.microsoft.com/office/drawing/2014/main" id="{A844245C-36C3-475A-B52E-FF7602AAFD28}"/>
              </a:ext>
            </a:extLst>
          </p:cNvPr>
          <p:cNvSpPr/>
          <p:nvPr/>
        </p:nvSpPr>
        <p:spPr>
          <a:xfrm flipV="1">
            <a:off x="267602" y="3486518"/>
            <a:ext cx="7410216" cy="3044777"/>
          </a:xfrm>
          <a:custGeom>
            <a:avLst/>
            <a:gdLst>
              <a:gd name="connsiteX0" fmla="*/ 0 w 6085539"/>
              <a:gd name="connsiteY0" fmla="*/ 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0 w 6085539"/>
              <a:gd name="connsiteY4" fmla="*/ 0 h 2802007"/>
              <a:gd name="connsiteX0" fmla="*/ 857250 w 6085539"/>
              <a:gd name="connsiteY0" fmla="*/ 1200150 h 2802007"/>
              <a:gd name="connsiteX1" fmla="*/ 6085539 w 6085539"/>
              <a:gd name="connsiteY1" fmla="*/ 0 h 2802007"/>
              <a:gd name="connsiteX2" fmla="*/ 6085539 w 6085539"/>
              <a:gd name="connsiteY2" fmla="*/ 2802007 h 2802007"/>
              <a:gd name="connsiteX3" fmla="*/ 0 w 6085539"/>
              <a:gd name="connsiteY3" fmla="*/ 2802007 h 2802007"/>
              <a:gd name="connsiteX4" fmla="*/ 857250 w 6085539"/>
              <a:gd name="connsiteY4" fmla="*/ 1200150 h 2802007"/>
              <a:gd name="connsiteX0" fmla="*/ 863600 w 6091889"/>
              <a:gd name="connsiteY0" fmla="*/ 1200150 h 3970407"/>
              <a:gd name="connsiteX1" fmla="*/ 6091889 w 6091889"/>
              <a:gd name="connsiteY1" fmla="*/ 0 h 3970407"/>
              <a:gd name="connsiteX2" fmla="*/ 6091889 w 6091889"/>
              <a:gd name="connsiteY2" fmla="*/ 2802007 h 3970407"/>
              <a:gd name="connsiteX3" fmla="*/ 0 w 6091889"/>
              <a:gd name="connsiteY3" fmla="*/ 3970407 h 3970407"/>
              <a:gd name="connsiteX4" fmla="*/ 863600 w 609188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6098239 w 6098239"/>
              <a:gd name="connsiteY2" fmla="*/ 280200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5240989 w 6098239"/>
              <a:gd name="connsiteY2" fmla="*/ 2757557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098239"/>
              <a:gd name="connsiteY0" fmla="*/ 1200150 h 3970407"/>
              <a:gd name="connsiteX1" fmla="*/ 6098239 w 6098239"/>
              <a:gd name="connsiteY1" fmla="*/ 0 h 3970407"/>
              <a:gd name="connsiteX2" fmla="*/ 4865604 w 6098239"/>
              <a:gd name="connsiteY2" fmla="*/ 2699805 h 3970407"/>
              <a:gd name="connsiteX3" fmla="*/ 0 w 6098239"/>
              <a:gd name="connsiteY3" fmla="*/ 3970407 h 3970407"/>
              <a:gd name="connsiteX4" fmla="*/ 869950 w 6098239"/>
              <a:gd name="connsiteY4" fmla="*/ 1200150 h 3970407"/>
              <a:gd name="connsiteX0" fmla="*/ 869950 w 6983763"/>
              <a:gd name="connsiteY0" fmla="*/ 353127 h 3123384"/>
              <a:gd name="connsiteX1" fmla="*/ 6983763 w 6983763"/>
              <a:gd name="connsiteY1" fmla="*/ 0 h 3123384"/>
              <a:gd name="connsiteX2" fmla="*/ 4865604 w 6983763"/>
              <a:gd name="connsiteY2" fmla="*/ 1852782 h 3123384"/>
              <a:gd name="connsiteX3" fmla="*/ 0 w 6983763"/>
              <a:gd name="connsiteY3" fmla="*/ 3123384 h 3123384"/>
              <a:gd name="connsiteX4" fmla="*/ 869950 w 6983763"/>
              <a:gd name="connsiteY4" fmla="*/ 353127 h 3123384"/>
              <a:gd name="connsiteX0" fmla="*/ 1697722 w 6983763"/>
              <a:gd name="connsiteY0" fmla="*/ 0 h 4310299"/>
              <a:gd name="connsiteX1" fmla="*/ 6983763 w 6983763"/>
              <a:gd name="connsiteY1" fmla="*/ 1186915 h 4310299"/>
              <a:gd name="connsiteX2" fmla="*/ 4865604 w 6983763"/>
              <a:gd name="connsiteY2" fmla="*/ 3039697 h 4310299"/>
              <a:gd name="connsiteX3" fmla="*/ 0 w 6983763"/>
              <a:gd name="connsiteY3" fmla="*/ 4310299 h 4310299"/>
              <a:gd name="connsiteX4" fmla="*/ 1697722 w 6983763"/>
              <a:gd name="connsiteY4" fmla="*/ 0 h 4310299"/>
              <a:gd name="connsiteX0" fmla="*/ 2159735 w 7445776"/>
              <a:gd name="connsiteY0" fmla="*/ 0 h 3039697"/>
              <a:gd name="connsiteX1" fmla="*/ 7445776 w 7445776"/>
              <a:gd name="connsiteY1" fmla="*/ 1186915 h 3039697"/>
              <a:gd name="connsiteX2" fmla="*/ 5327617 w 7445776"/>
              <a:gd name="connsiteY2" fmla="*/ 3039697 h 3039697"/>
              <a:gd name="connsiteX3" fmla="*/ 0 w 7445776"/>
              <a:gd name="connsiteY3" fmla="*/ 1836607 h 3039697"/>
              <a:gd name="connsiteX4" fmla="*/ 2159735 w 7445776"/>
              <a:gd name="connsiteY4" fmla="*/ 0 h 3039697"/>
              <a:gd name="connsiteX0" fmla="*/ 2129255 w 7415296"/>
              <a:gd name="connsiteY0" fmla="*/ 0 h 3039697"/>
              <a:gd name="connsiteX1" fmla="*/ 7415296 w 7415296"/>
              <a:gd name="connsiteY1" fmla="*/ 1186915 h 3039697"/>
              <a:gd name="connsiteX2" fmla="*/ 5297137 w 7415296"/>
              <a:gd name="connsiteY2" fmla="*/ 3039697 h 3039697"/>
              <a:gd name="connsiteX3" fmla="*/ 0 w 7415296"/>
              <a:gd name="connsiteY3" fmla="*/ 1856927 h 3039697"/>
              <a:gd name="connsiteX4" fmla="*/ 2129255 w 7415296"/>
              <a:gd name="connsiteY4" fmla="*/ 0 h 3039697"/>
              <a:gd name="connsiteX0" fmla="*/ 2129255 w 7415296"/>
              <a:gd name="connsiteY0" fmla="*/ 0 h 3044777"/>
              <a:gd name="connsiteX1" fmla="*/ 7415296 w 7415296"/>
              <a:gd name="connsiteY1" fmla="*/ 1186915 h 3044777"/>
              <a:gd name="connsiteX2" fmla="*/ 5241257 w 7415296"/>
              <a:gd name="connsiteY2" fmla="*/ 3044777 h 3044777"/>
              <a:gd name="connsiteX3" fmla="*/ 0 w 7415296"/>
              <a:gd name="connsiteY3" fmla="*/ 1856927 h 3044777"/>
              <a:gd name="connsiteX4" fmla="*/ 2129255 w 7415296"/>
              <a:gd name="connsiteY4" fmla="*/ 0 h 3044777"/>
              <a:gd name="connsiteX0" fmla="*/ 2129255 w 7410216"/>
              <a:gd name="connsiteY0" fmla="*/ 0 h 3044777"/>
              <a:gd name="connsiteX1" fmla="*/ 7410216 w 7410216"/>
              <a:gd name="connsiteY1" fmla="*/ 1212315 h 3044777"/>
              <a:gd name="connsiteX2" fmla="*/ 5241257 w 7410216"/>
              <a:gd name="connsiteY2" fmla="*/ 3044777 h 3044777"/>
              <a:gd name="connsiteX3" fmla="*/ 0 w 7410216"/>
              <a:gd name="connsiteY3" fmla="*/ 1856927 h 3044777"/>
              <a:gd name="connsiteX4" fmla="*/ 2129255 w 7410216"/>
              <a:gd name="connsiteY4" fmla="*/ 0 h 3044777"/>
              <a:gd name="connsiteX0" fmla="*/ 2169895 w 7410216"/>
              <a:gd name="connsiteY0" fmla="*/ 0 h 3044777"/>
              <a:gd name="connsiteX1" fmla="*/ 7410216 w 7410216"/>
              <a:gd name="connsiteY1" fmla="*/ 1212315 h 3044777"/>
              <a:gd name="connsiteX2" fmla="*/ 5241257 w 7410216"/>
              <a:gd name="connsiteY2" fmla="*/ 3044777 h 3044777"/>
              <a:gd name="connsiteX3" fmla="*/ 0 w 7410216"/>
              <a:gd name="connsiteY3" fmla="*/ 1856927 h 3044777"/>
              <a:gd name="connsiteX4" fmla="*/ 2169895 w 7410216"/>
              <a:gd name="connsiteY4" fmla="*/ 0 h 30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216" h="3044777">
                <a:moveTo>
                  <a:pt x="2169895" y="0"/>
                </a:moveTo>
                <a:lnTo>
                  <a:pt x="7410216" y="1212315"/>
                </a:lnTo>
                <a:lnTo>
                  <a:pt x="5241257" y="3044777"/>
                </a:lnTo>
                <a:lnTo>
                  <a:pt x="0" y="1856927"/>
                </a:lnTo>
                <a:lnTo>
                  <a:pt x="2169895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7" name="Пряма сполучна лінія 196">
            <a:extLst>
              <a:ext uri="{FF2B5EF4-FFF2-40B4-BE49-F238E27FC236}">
                <a16:creationId xmlns:a16="http://schemas.microsoft.com/office/drawing/2014/main" id="{3CED141E-BD6C-4822-8AA5-C2872651565B}"/>
              </a:ext>
            </a:extLst>
          </p:cNvPr>
          <p:cNvCxnSpPr>
            <a:cxnSpLocks/>
          </p:cNvCxnSpPr>
          <p:nvPr/>
        </p:nvCxnSpPr>
        <p:spPr>
          <a:xfrm flipV="1">
            <a:off x="249772" y="4440180"/>
            <a:ext cx="1006505" cy="229345"/>
          </a:xfrm>
          <a:prstGeom prst="line">
            <a:avLst/>
          </a:prstGeom>
          <a:ln w="57150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 сполучна лінія 197">
            <a:extLst>
              <a:ext uri="{FF2B5EF4-FFF2-40B4-BE49-F238E27FC236}">
                <a16:creationId xmlns:a16="http://schemas.microsoft.com/office/drawing/2014/main" id="{47D4D6C1-2225-4BD7-8E1E-9843A5991153}"/>
              </a:ext>
            </a:extLst>
          </p:cNvPr>
          <p:cNvCxnSpPr>
            <a:cxnSpLocks/>
          </p:cNvCxnSpPr>
          <p:nvPr/>
        </p:nvCxnSpPr>
        <p:spPr>
          <a:xfrm flipV="1">
            <a:off x="4136750" y="3480474"/>
            <a:ext cx="1356650" cy="309131"/>
          </a:xfrm>
          <a:prstGeom prst="line">
            <a:avLst/>
          </a:prstGeom>
          <a:ln w="57150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7">
            <a:extLst>
              <a:ext uri="{FF2B5EF4-FFF2-40B4-BE49-F238E27FC236}">
                <a16:creationId xmlns:a16="http://schemas.microsoft.com/office/drawing/2014/main" id="{24BAFAB3-82F5-4B6F-A7B9-20041D01F3F0}"/>
              </a:ext>
            </a:extLst>
          </p:cNvPr>
          <p:cNvSpPr/>
          <p:nvPr/>
        </p:nvSpPr>
        <p:spPr>
          <a:xfrm>
            <a:off x="5715000" y="5704260"/>
            <a:ext cx="546288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двогранним кутом?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 та його елементи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E99A425-DA4E-426E-AA2B-CDE43C281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CBA0161-FFF9-46D9-A35C-D556F4A9096B}"/>
                  </a:ext>
                </a:extLst>
              </p:cNvPr>
              <p:cNvSpPr txBox="1"/>
              <p:nvPr/>
            </p:nvSpPr>
            <p:spPr>
              <a:xfrm>
                <a:off x="4165724" y="3374046"/>
                <a:ext cx="55262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CBA0161-FFF9-46D9-A35C-D556F4A90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724" y="3374046"/>
                <a:ext cx="5526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id="{D0265C33-1C90-45DC-A615-AF4A60E9576C}"/>
              </a:ext>
            </a:extLst>
          </p:cNvPr>
          <p:cNvCxnSpPr>
            <a:cxnSpLocks/>
          </p:cNvCxnSpPr>
          <p:nvPr/>
        </p:nvCxnSpPr>
        <p:spPr>
          <a:xfrm flipH="1" flipV="1">
            <a:off x="3925658" y="2051508"/>
            <a:ext cx="244072" cy="1698764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 сполучна лінія 132">
            <a:extLst>
              <a:ext uri="{FF2B5EF4-FFF2-40B4-BE49-F238E27FC236}">
                <a16:creationId xmlns:a16="http://schemas.microsoft.com/office/drawing/2014/main" id="{3FEC5B8C-6DB0-4008-A31C-6B18B3EF2881}"/>
              </a:ext>
            </a:extLst>
          </p:cNvPr>
          <p:cNvCxnSpPr>
            <a:cxnSpLocks/>
          </p:cNvCxnSpPr>
          <p:nvPr/>
        </p:nvCxnSpPr>
        <p:spPr>
          <a:xfrm flipH="1" flipV="1">
            <a:off x="4185521" y="3807574"/>
            <a:ext cx="768477" cy="1505952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134">
            <a:extLst>
              <a:ext uri="{FF2B5EF4-FFF2-40B4-BE49-F238E27FC236}">
                <a16:creationId xmlns:a16="http://schemas.microsoft.com/office/drawing/2014/main" id="{6308636F-71C2-433E-9033-8A3E6BC7F6B7}"/>
              </a:ext>
            </a:extLst>
          </p:cNvPr>
          <p:cNvSpPr/>
          <p:nvPr/>
        </p:nvSpPr>
        <p:spPr>
          <a:xfrm>
            <a:off x="4096309" y="3693356"/>
            <a:ext cx="144885" cy="144885"/>
          </a:xfrm>
          <a:prstGeom prst="ellipse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6" name="Пряма сполучна лінія 135">
            <a:extLst>
              <a:ext uri="{FF2B5EF4-FFF2-40B4-BE49-F238E27FC236}">
                <a16:creationId xmlns:a16="http://schemas.microsoft.com/office/drawing/2014/main" id="{E533DED9-2FD7-4B25-A111-730ECDD38136}"/>
              </a:ext>
            </a:extLst>
          </p:cNvPr>
          <p:cNvCxnSpPr>
            <a:cxnSpLocks/>
          </p:cNvCxnSpPr>
          <p:nvPr/>
        </p:nvCxnSpPr>
        <p:spPr>
          <a:xfrm flipH="1" flipV="1">
            <a:off x="1722225" y="2722021"/>
            <a:ext cx="804668" cy="92571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>
            <a:extLst>
              <a:ext uri="{FF2B5EF4-FFF2-40B4-BE49-F238E27FC236}">
                <a16:creationId xmlns:a16="http://schemas.microsoft.com/office/drawing/2014/main" id="{675571C0-DF6F-4114-A73B-9F4BDA6B392D}"/>
              </a:ext>
            </a:extLst>
          </p:cNvPr>
          <p:cNvCxnSpPr>
            <a:cxnSpLocks/>
          </p:cNvCxnSpPr>
          <p:nvPr/>
        </p:nvCxnSpPr>
        <p:spPr>
          <a:xfrm flipH="1">
            <a:off x="1699545" y="2009981"/>
            <a:ext cx="2256155" cy="7120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 сполучна лінія 137">
            <a:extLst>
              <a:ext uri="{FF2B5EF4-FFF2-40B4-BE49-F238E27FC236}">
                <a16:creationId xmlns:a16="http://schemas.microsoft.com/office/drawing/2014/main" id="{9CFDE2B7-02EE-4934-8C1A-072372FF4F79}"/>
              </a:ext>
            </a:extLst>
          </p:cNvPr>
          <p:cNvCxnSpPr>
            <a:cxnSpLocks/>
          </p:cNvCxnSpPr>
          <p:nvPr/>
        </p:nvCxnSpPr>
        <p:spPr>
          <a:xfrm flipH="1" flipV="1">
            <a:off x="3925658" y="2009981"/>
            <a:ext cx="1127248" cy="127244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id="{E75334F6-F355-4B1F-A0A6-B005F84CC4F4}"/>
              </a:ext>
            </a:extLst>
          </p:cNvPr>
          <p:cNvCxnSpPr>
            <a:cxnSpLocks/>
          </p:cNvCxnSpPr>
          <p:nvPr/>
        </p:nvCxnSpPr>
        <p:spPr>
          <a:xfrm flipH="1">
            <a:off x="2526893" y="3280631"/>
            <a:ext cx="2520156" cy="36710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 сполучна лінія 139">
            <a:extLst>
              <a:ext uri="{FF2B5EF4-FFF2-40B4-BE49-F238E27FC236}">
                <a16:creationId xmlns:a16="http://schemas.microsoft.com/office/drawing/2014/main" id="{AF668AAA-8F56-4BA9-9174-1978477A1EF0}"/>
              </a:ext>
            </a:extLst>
          </p:cNvPr>
          <p:cNvCxnSpPr>
            <a:cxnSpLocks/>
          </p:cNvCxnSpPr>
          <p:nvPr/>
        </p:nvCxnSpPr>
        <p:spPr>
          <a:xfrm flipH="1" flipV="1">
            <a:off x="2521036" y="3647740"/>
            <a:ext cx="147089" cy="2094072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 сполучна лінія 140">
            <a:extLst>
              <a:ext uri="{FF2B5EF4-FFF2-40B4-BE49-F238E27FC236}">
                <a16:creationId xmlns:a16="http://schemas.microsoft.com/office/drawing/2014/main" id="{883E2917-DD43-4FD8-A687-B82A3F928839}"/>
              </a:ext>
            </a:extLst>
          </p:cNvPr>
          <p:cNvCxnSpPr>
            <a:cxnSpLocks/>
          </p:cNvCxnSpPr>
          <p:nvPr/>
        </p:nvCxnSpPr>
        <p:spPr>
          <a:xfrm flipH="1">
            <a:off x="2637033" y="5343675"/>
            <a:ext cx="2349295" cy="367984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 сполучна лінія 141">
            <a:extLst>
              <a:ext uri="{FF2B5EF4-FFF2-40B4-BE49-F238E27FC236}">
                <a16:creationId xmlns:a16="http://schemas.microsoft.com/office/drawing/2014/main" id="{B9CAD136-05F6-4418-B881-980D916D4145}"/>
              </a:ext>
            </a:extLst>
          </p:cNvPr>
          <p:cNvCxnSpPr>
            <a:cxnSpLocks/>
          </p:cNvCxnSpPr>
          <p:nvPr/>
        </p:nvCxnSpPr>
        <p:spPr>
          <a:xfrm flipV="1">
            <a:off x="4959852" y="3250477"/>
            <a:ext cx="87197" cy="2126509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 сполучна лінія 142">
            <a:extLst>
              <a:ext uri="{FF2B5EF4-FFF2-40B4-BE49-F238E27FC236}">
                <a16:creationId xmlns:a16="http://schemas.microsoft.com/office/drawing/2014/main" id="{9FDC9AE5-58D2-4741-B18E-4DB5A4B4C76B}"/>
              </a:ext>
            </a:extLst>
          </p:cNvPr>
          <p:cNvCxnSpPr>
            <a:cxnSpLocks/>
          </p:cNvCxnSpPr>
          <p:nvPr/>
        </p:nvCxnSpPr>
        <p:spPr>
          <a:xfrm flipV="1">
            <a:off x="1171816" y="2690559"/>
            <a:ext cx="557128" cy="1783341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 сполучна лінія 143">
            <a:extLst>
              <a:ext uri="{FF2B5EF4-FFF2-40B4-BE49-F238E27FC236}">
                <a16:creationId xmlns:a16="http://schemas.microsoft.com/office/drawing/2014/main" id="{E67CCC8B-8375-4505-BAE6-A3CCA1AC9D68}"/>
              </a:ext>
            </a:extLst>
          </p:cNvPr>
          <p:cNvCxnSpPr>
            <a:cxnSpLocks/>
          </p:cNvCxnSpPr>
          <p:nvPr/>
        </p:nvCxnSpPr>
        <p:spPr>
          <a:xfrm flipH="1" flipV="1">
            <a:off x="1165960" y="4431939"/>
            <a:ext cx="1502165" cy="1279720"/>
          </a:xfrm>
          <a:prstGeom prst="line">
            <a:avLst/>
          </a:prstGeom>
          <a:ln w="57150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832952FC-509E-4167-81F0-1F9EC52E1973}"/>
                  </a:ext>
                </a:extLst>
              </p:cNvPr>
              <p:cNvSpPr txBox="1"/>
              <p:nvPr/>
            </p:nvSpPr>
            <p:spPr>
              <a:xfrm>
                <a:off x="1199002" y="2290181"/>
                <a:ext cx="55262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832952FC-509E-4167-81F0-1F9EC52E1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02" y="2290181"/>
                <a:ext cx="5526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98174B8-553D-4B3A-A853-C2727F436989}"/>
                  </a:ext>
                </a:extLst>
              </p:cNvPr>
              <p:cNvSpPr txBox="1"/>
              <p:nvPr/>
            </p:nvSpPr>
            <p:spPr>
              <a:xfrm>
                <a:off x="3679389" y="1490837"/>
                <a:ext cx="55262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98174B8-553D-4B3A-A853-C2727F436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89" y="1490837"/>
                <a:ext cx="5526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2ABF3D7-7557-4426-9726-1C2F3908B84E}"/>
                  </a:ext>
                </a:extLst>
              </p:cNvPr>
              <p:cNvSpPr txBox="1"/>
              <p:nvPr/>
            </p:nvSpPr>
            <p:spPr>
              <a:xfrm>
                <a:off x="5029461" y="2886337"/>
                <a:ext cx="55262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2ABF3D7-7557-4426-9726-1C2F3908B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461" y="2886337"/>
                <a:ext cx="55262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9C28380-9847-49D1-AE38-7E91E10BA518}"/>
                  </a:ext>
                </a:extLst>
              </p:cNvPr>
              <p:cNvSpPr txBox="1"/>
              <p:nvPr/>
            </p:nvSpPr>
            <p:spPr>
              <a:xfrm>
                <a:off x="2397342" y="3098841"/>
                <a:ext cx="55262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9C28380-9847-49D1-AE38-7E91E10BA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342" y="3098841"/>
                <a:ext cx="5526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78726DE-8EA7-42D5-959A-76D71F2AA1A1}"/>
                  </a:ext>
                </a:extLst>
              </p:cNvPr>
              <p:cNvSpPr txBox="1"/>
              <p:nvPr/>
            </p:nvSpPr>
            <p:spPr>
              <a:xfrm>
                <a:off x="2318269" y="5757458"/>
                <a:ext cx="55262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78726DE-8EA7-42D5-959A-76D71F2AA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269" y="5757458"/>
                <a:ext cx="55262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EF24EBE-D815-4652-A4CA-5901671A930E}"/>
                  </a:ext>
                </a:extLst>
              </p:cNvPr>
              <p:cNvSpPr txBox="1"/>
              <p:nvPr/>
            </p:nvSpPr>
            <p:spPr>
              <a:xfrm>
                <a:off x="619194" y="4270287"/>
                <a:ext cx="55262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404D5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EF24EBE-D815-4652-A4CA-5901671A9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4" y="4270287"/>
                <a:ext cx="5526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E317234-EB7F-4C48-90F2-7490AB6CA906}"/>
                  </a:ext>
                </a:extLst>
              </p:cNvPr>
              <p:cNvSpPr txBox="1"/>
              <p:nvPr/>
            </p:nvSpPr>
            <p:spPr>
              <a:xfrm>
                <a:off x="4963880" y="5297166"/>
                <a:ext cx="55262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404D5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b="1" dirty="0">
                  <a:solidFill>
                    <a:srgbClr val="404D56"/>
                  </a:solidFill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E317234-EB7F-4C48-90F2-7490AB6CA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80" y="5297166"/>
                <a:ext cx="55262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Овал 151">
            <a:extLst>
              <a:ext uri="{FF2B5EF4-FFF2-40B4-BE49-F238E27FC236}">
                <a16:creationId xmlns:a16="http://schemas.microsoft.com/office/drawing/2014/main" id="{8140E886-04D4-467E-AA9E-64B6551098D3}"/>
              </a:ext>
            </a:extLst>
          </p:cNvPr>
          <p:cNvSpPr/>
          <p:nvPr/>
        </p:nvSpPr>
        <p:spPr>
          <a:xfrm>
            <a:off x="3854194" y="1960810"/>
            <a:ext cx="144885" cy="144885"/>
          </a:xfrm>
          <a:prstGeom prst="ellipse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id="{95608244-B278-4BBC-B029-10E93A996177}"/>
              </a:ext>
            </a:extLst>
          </p:cNvPr>
          <p:cNvSpPr/>
          <p:nvPr/>
        </p:nvSpPr>
        <p:spPr>
          <a:xfrm>
            <a:off x="1656166" y="2662416"/>
            <a:ext cx="144885" cy="144885"/>
          </a:xfrm>
          <a:prstGeom prst="ellipse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id="{4317ED39-71A5-4839-BBA1-6E19AE2AD9D2}"/>
              </a:ext>
            </a:extLst>
          </p:cNvPr>
          <p:cNvSpPr/>
          <p:nvPr/>
        </p:nvSpPr>
        <p:spPr>
          <a:xfrm>
            <a:off x="4960587" y="3193175"/>
            <a:ext cx="144885" cy="144885"/>
          </a:xfrm>
          <a:prstGeom prst="ellipse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id="{FB618675-F8A4-4ACC-85F5-35BF19ED4F84}"/>
              </a:ext>
            </a:extLst>
          </p:cNvPr>
          <p:cNvSpPr/>
          <p:nvPr/>
        </p:nvSpPr>
        <p:spPr>
          <a:xfrm>
            <a:off x="2457337" y="3582229"/>
            <a:ext cx="144885" cy="144885"/>
          </a:xfrm>
          <a:prstGeom prst="ellipse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7813CE17-17F7-4611-B8D3-A45A80199BDF}"/>
              </a:ext>
            </a:extLst>
          </p:cNvPr>
          <p:cNvSpPr/>
          <p:nvPr/>
        </p:nvSpPr>
        <p:spPr>
          <a:xfrm>
            <a:off x="1124289" y="4386140"/>
            <a:ext cx="144885" cy="144885"/>
          </a:xfrm>
          <a:prstGeom prst="ellipse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id="{396554E2-806A-4A00-A16F-2127B7CB168B}"/>
              </a:ext>
            </a:extLst>
          </p:cNvPr>
          <p:cNvSpPr/>
          <p:nvPr/>
        </p:nvSpPr>
        <p:spPr>
          <a:xfrm>
            <a:off x="2585519" y="5622606"/>
            <a:ext cx="144885" cy="144885"/>
          </a:xfrm>
          <a:prstGeom prst="ellipse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id="{B7D394D2-08D0-49EB-91E9-A79A0717D3E8}"/>
              </a:ext>
            </a:extLst>
          </p:cNvPr>
          <p:cNvSpPr/>
          <p:nvPr/>
        </p:nvSpPr>
        <p:spPr>
          <a:xfrm>
            <a:off x="4870654" y="5247978"/>
            <a:ext cx="144885" cy="144885"/>
          </a:xfrm>
          <a:prstGeom prst="ellipse">
            <a:avLst/>
          </a:prstGeom>
          <a:solidFill>
            <a:srgbClr val="404D56"/>
          </a:solidFill>
          <a:ln>
            <a:solidFill>
              <a:srgbClr val="404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9" name="Пряма сполучна лінія 188">
            <a:extLst>
              <a:ext uri="{FF2B5EF4-FFF2-40B4-BE49-F238E27FC236}">
                <a16:creationId xmlns:a16="http://schemas.microsoft.com/office/drawing/2014/main" id="{9E5C5849-64C9-42AE-9B64-2E9B82C56021}"/>
              </a:ext>
            </a:extLst>
          </p:cNvPr>
          <p:cNvCxnSpPr>
            <a:cxnSpLocks/>
          </p:cNvCxnSpPr>
          <p:nvPr/>
        </p:nvCxnSpPr>
        <p:spPr>
          <a:xfrm flipV="1">
            <a:off x="242704" y="1909014"/>
            <a:ext cx="872624" cy="2793233"/>
          </a:xfrm>
          <a:prstGeom prst="line">
            <a:avLst/>
          </a:prstGeom>
          <a:ln w="57150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 сполучна лінія 189">
            <a:extLst>
              <a:ext uri="{FF2B5EF4-FFF2-40B4-BE49-F238E27FC236}">
                <a16:creationId xmlns:a16="http://schemas.microsoft.com/office/drawing/2014/main" id="{CCB4BFA5-253C-4525-93E9-F4F9964940E5}"/>
              </a:ext>
            </a:extLst>
          </p:cNvPr>
          <p:cNvCxnSpPr>
            <a:cxnSpLocks/>
          </p:cNvCxnSpPr>
          <p:nvPr/>
        </p:nvCxnSpPr>
        <p:spPr>
          <a:xfrm flipV="1">
            <a:off x="5489544" y="731586"/>
            <a:ext cx="856517" cy="2741671"/>
          </a:xfrm>
          <a:prstGeom prst="line">
            <a:avLst/>
          </a:prstGeom>
          <a:ln w="57150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 сполучна лінія 190">
            <a:extLst>
              <a:ext uri="{FF2B5EF4-FFF2-40B4-BE49-F238E27FC236}">
                <a16:creationId xmlns:a16="http://schemas.microsoft.com/office/drawing/2014/main" id="{3D4F4AC4-B1BD-4895-869B-45B92F0EF937}"/>
              </a:ext>
            </a:extLst>
          </p:cNvPr>
          <p:cNvCxnSpPr>
            <a:cxnSpLocks/>
          </p:cNvCxnSpPr>
          <p:nvPr/>
        </p:nvCxnSpPr>
        <p:spPr>
          <a:xfrm flipV="1">
            <a:off x="1099147" y="722999"/>
            <a:ext cx="5264732" cy="1199631"/>
          </a:xfrm>
          <a:prstGeom prst="line">
            <a:avLst/>
          </a:prstGeom>
          <a:ln w="57150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 сполучна лінія 192">
            <a:extLst>
              <a:ext uri="{FF2B5EF4-FFF2-40B4-BE49-F238E27FC236}">
                <a16:creationId xmlns:a16="http://schemas.microsoft.com/office/drawing/2014/main" id="{CB2B4DFE-B7F3-48DD-A288-7F167FC60F69}"/>
              </a:ext>
            </a:extLst>
          </p:cNvPr>
          <p:cNvCxnSpPr>
            <a:cxnSpLocks/>
          </p:cNvCxnSpPr>
          <p:nvPr/>
        </p:nvCxnSpPr>
        <p:spPr>
          <a:xfrm flipH="1" flipV="1">
            <a:off x="260522" y="4670740"/>
            <a:ext cx="2188611" cy="1864517"/>
          </a:xfrm>
          <a:prstGeom prst="line">
            <a:avLst/>
          </a:prstGeom>
          <a:ln w="57150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id="{DEB83975-1E05-488F-A466-501EAC4A8C64}"/>
              </a:ext>
            </a:extLst>
          </p:cNvPr>
          <p:cNvCxnSpPr>
            <a:cxnSpLocks/>
          </p:cNvCxnSpPr>
          <p:nvPr/>
        </p:nvCxnSpPr>
        <p:spPr>
          <a:xfrm flipH="1" flipV="1">
            <a:off x="5471727" y="3448446"/>
            <a:ext cx="2224663" cy="1895229"/>
          </a:xfrm>
          <a:prstGeom prst="line">
            <a:avLst/>
          </a:prstGeom>
          <a:ln w="57150"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 сполучна лінія 195">
            <a:extLst>
              <a:ext uri="{FF2B5EF4-FFF2-40B4-BE49-F238E27FC236}">
                <a16:creationId xmlns:a16="http://schemas.microsoft.com/office/drawing/2014/main" id="{8FA5D9C0-136C-4101-BD64-5D1EF7EC87D2}"/>
              </a:ext>
            </a:extLst>
          </p:cNvPr>
          <p:cNvCxnSpPr>
            <a:cxnSpLocks/>
          </p:cNvCxnSpPr>
          <p:nvPr/>
        </p:nvCxnSpPr>
        <p:spPr>
          <a:xfrm flipV="1">
            <a:off x="2397342" y="5324516"/>
            <a:ext cx="5305208" cy="1208852"/>
          </a:xfrm>
          <a:prstGeom prst="line">
            <a:avLst/>
          </a:prstGeom>
          <a:ln w="57150">
            <a:solidFill>
              <a:srgbClr val="6969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 сполучна лінія 199">
            <a:extLst>
              <a:ext uri="{FF2B5EF4-FFF2-40B4-BE49-F238E27FC236}">
                <a16:creationId xmlns:a16="http://schemas.microsoft.com/office/drawing/2014/main" id="{08B46852-4593-4341-B3A0-E0647F58EC8F}"/>
              </a:ext>
            </a:extLst>
          </p:cNvPr>
          <p:cNvCxnSpPr>
            <a:cxnSpLocks/>
          </p:cNvCxnSpPr>
          <p:nvPr/>
        </p:nvCxnSpPr>
        <p:spPr>
          <a:xfrm flipV="1">
            <a:off x="1241231" y="3778930"/>
            <a:ext cx="2943196" cy="670641"/>
          </a:xfrm>
          <a:prstGeom prst="line">
            <a:avLst/>
          </a:prstGeom>
          <a:ln w="57150">
            <a:solidFill>
              <a:srgbClr val="404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Прямокутник: округлені кути 200">
                <a:extLst>
                  <a:ext uri="{FF2B5EF4-FFF2-40B4-BE49-F238E27FC236}">
                    <a16:creationId xmlns:a16="http://schemas.microsoft.com/office/drawing/2014/main" id="{C1AC6713-F81B-4D49-B0F8-67D80FB290A3}"/>
                  </a:ext>
                </a:extLst>
              </p:cNvPr>
              <p:cNvSpPr/>
              <p:nvPr/>
            </p:nvSpPr>
            <p:spPr>
              <a:xfrm>
                <a:off x="7434631" y="865556"/>
                <a:ext cx="4600064" cy="3837775"/>
              </a:xfrm>
              <a:prstGeom prst="roundRect">
                <a:avLst/>
              </a:prstGeom>
              <a:solidFill>
                <a:srgbClr val="AA5526"/>
              </a:solidFill>
              <a:ln w="57150" cap="flat" cmpd="sng" algn="ctr">
                <a:solidFill>
                  <a:srgbClr val="AA55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Двогранним кутом многогранника при ребрі</a:t>
                </a:r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𝑶𝑽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називають двогранний кут з ребром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𝑶𝑽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грані якого містять сусідні грані многогранника, для яких ребро</a:t>
                </a:r>
                <a:r>
                  <a:rPr lang="en-US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𝑶𝑽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спільним </a:t>
                </a:r>
              </a:p>
            </p:txBody>
          </p:sp>
        </mc:Choice>
        <mc:Fallback xmlns="">
          <p:sp>
            <p:nvSpPr>
              <p:cNvPr id="201" name="Прямокутник: округлені кути 200">
                <a:extLst>
                  <a:ext uri="{FF2B5EF4-FFF2-40B4-BE49-F238E27FC236}">
                    <a16:creationId xmlns:a16="http://schemas.microsoft.com/office/drawing/2014/main" id="{C1AC6713-F81B-4D49-B0F8-67D80FB29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31" y="865556"/>
                <a:ext cx="4600064" cy="3837775"/>
              </a:xfrm>
              <a:prstGeom prst="roundRect">
                <a:avLst/>
              </a:prstGeom>
              <a:blipFill>
                <a:blip r:embed="rId12"/>
                <a:stretch>
                  <a:fillRect t="-2191" b="-4695"/>
                </a:stretch>
              </a:blipFill>
              <a:ln w="57150" cap="flat" cmpd="sng" algn="ctr">
                <a:solidFill>
                  <a:srgbClr val="AA55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9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25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0534 -0.04607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31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4244 -0.00023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2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99" grpId="0" animBg="1"/>
      <p:bldP spid="159" grpId="0" animBg="1"/>
      <p:bldP spid="131" grpId="0"/>
      <p:bldP spid="131" grpId="1"/>
      <p:bldP spid="145" grpId="0"/>
      <p:bldP spid="146" grpId="0"/>
      <p:bldP spid="147" grpId="0"/>
      <p:bldP spid="148" grpId="0"/>
      <p:bldP spid="149" grpId="0"/>
      <p:bldP spid="150" grpId="0"/>
      <p:bldP spid="150" grpId="1"/>
      <p:bldP spid="151" grpId="0"/>
      <p:bldP spid="201" grpId="0" animBg="1"/>
      <p:bldP spid="20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Пряма сполучна лінія 252">
            <a:extLst>
              <a:ext uri="{FF2B5EF4-FFF2-40B4-BE49-F238E27FC236}">
                <a16:creationId xmlns:a16="http://schemas.microsoft.com/office/drawing/2014/main" id="{E92E7860-D014-4E52-906B-97A05449D97B}"/>
              </a:ext>
            </a:extLst>
          </p:cNvPr>
          <p:cNvCxnSpPr>
            <a:cxnSpLocks/>
          </p:cNvCxnSpPr>
          <p:nvPr/>
        </p:nvCxnSpPr>
        <p:spPr>
          <a:xfrm flipH="1" flipV="1">
            <a:off x="10180590" y="4480114"/>
            <a:ext cx="26680" cy="1525071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 сполучна лінія 254">
            <a:extLst>
              <a:ext uri="{FF2B5EF4-FFF2-40B4-BE49-F238E27FC236}">
                <a16:creationId xmlns:a16="http://schemas.microsoft.com/office/drawing/2014/main" id="{B4CFD313-1FC0-49D1-873D-9E00387ACB61}"/>
              </a:ext>
            </a:extLst>
          </p:cNvPr>
          <p:cNvCxnSpPr>
            <a:cxnSpLocks/>
          </p:cNvCxnSpPr>
          <p:nvPr/>
        </p:nvCxnSpPr>
        <p:spPr>
          <a:xfrm flipV="1">
            <a:off x="9760236" y="5981084"/>
            <a:ext cx="446218" cy="468028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 сполучна лінія 259">
            <a:extLst>
              <a:ext uri="{FF2B5EF4-FFF2-40B4-BE49-F238E27FC236}">
                <a16:creationId xmlns:a16="http://schemas.microsoft.com/office/drawing/2014/main" id="{9171C62B-873C-448F-9860-473A8351F05C}"/>
              </a:ext>
            </a:extLst>
          </p:cNvPr>
          <p:cNvCxnSpPr>
            <a:cxnSpLocks/>
          </p:cNvCxnSpPr>
          <p:nvPr/>
        </p:nvCxnSpPr>
        <p:spPr>
          <a:xfrm flipH="1">
            <a:off x="10212463" y="5972531"/>
            <a:ext cx="1598117" cy="0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D99626B-1E64-4CC6-9A3F-6A1F18C144EE}"/>
              </a:ext>
            </a:extLst>
          </p:cNvPr>
          <p:cNvSpPr/>
          <p:nvPr/>
        </p:nvSpPr>
        <p:spPr>
          <a:xfrm>
            <a:off x="9665379" y="4982137"/>
            <a:ext cx="726303" cy="1561929"/>
          </a:xfrm>
          <a:custGeom>
            <a:avLst/>
            <a:gdLst>
              <a:gd name="connsiteX0" fmla="*/ 0 w 726303"/>
              <a:gd name="connsiteY0" fmla="*/ 0 h 1561929"/>
              <a:gd name="connsiteX1" fmla="*/ 726303 w 726303"/>
              <a:gd name="connsiteY1" fmla="*/ 0 h 1561929"/>
              <a:gd name="connsiteX2" fmla="*/ 726303 w 726303"/>
              <a:gd name="connsiteY2" fmla="*/ 1561929 h 1561929"/>
              <a:gd name="connsiteX3" fmla="*/ 0 w 726303"/>
              <a:gd name="connsiteY3" fmla="*/ 1561929 h 1561929"/>
              <a:gd name="connsiteX4" fmla="*/ 0 w 726303"/>
              <a:gd name="connsiteY4" fmla="*/ 0 h 1561929"/>
              <a:gd name="connsiteX0" fmla="*/ 0 w 726303"/>
              <a:gd name="connsiteY0" fmla="*/ 0 h 1561929"/>
              <a:gd name="connsiteX1" fmla="*/ 726303 w 726303"/>
              <a:gd name="connsiteY1" fmla="*/ 0 h 1561929"/>
              <a:gd name="connsiteX2" fmla="*/ 726303 w 726303"/>
              <a:gd name="connsiteY2" fmla="*/ 1561929 h 1561929"/>
              <a:gd name="connsiteX3" fmla="*/ 21166 w 726303"/>
              <a:gd name="connsiteY3" fmla="*/ 1561929 h 1561929"/>
              <a:gd name="connsiteX4" fmla="*/ 0 w 726303"/>
              <a:gd name="connsiteY4" fmla="*/ 0 h 156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03" h="1561929">
                <a:moveTo>
                  <a:pt x="0" y="0"/>
                </a:moveTo>
                <a:lnTo>
                  <a:pt x="726303" y="0"/>
                </a:lnTo>
                <a:lnTo>
                  <a:pt x="726303" y="1561929"/>
                </a:lnTo>
                <a:lnTo>
                  <a:pt x="21166" y="1561929"/>
                </a:lnTo>
                <a:lnTo>
                  <a:pt x="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F6827B5-8633-43F8-9DF5-EC30B2AD92BE}"/>
              </a:ext>
            </a:extLst>
          </p:cNvPr>
          <p:cNvSpPr/>
          <p:nvPr/>
        </p:nvSpPr>
        <p:spPr>
          <a:xfrm>
            <a:off x="10391118" y="5825438"/>
            <a:ext cx="919715" cy="686534"/>
          </a:xfrm>
          <a:prstGeom prst="rect">
            <a:avLst/>
          </a:pr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08C5129-539E-4B17-9F22-B96DFA6273E2}"/>
              </a:ext>
            </a:extLst>
          </p:cNvPr>
          <p:cNvSpPr/>
          <p:nvPr/>
        </p:nvSpPr>
        <p:spPr>
          <a:xfrm>
            <a:off x="9677195" y="4444110"/>
            <a:ext cx="1197353" cy="525085"/>
          </a:xfrm>
          <a:custGeom>
            <a:avLst/>
            <a:gdLst>
              <a:gd name="connsiteX0" fmla="*/ 0 w 1178303"/>
              <a:gd name="connsiteY0" fmla="*/ 0 h 525085"/>
              <a:gd name="connsiteX1" fmla="*/ 1178303 w 1178303"/>
              <a:gd name="connsiteY1" fmla="*/ 0 h 525085"/>
              <a:gd name="connsiteX2" fmla="*/ 1178303 w 1178303"/>
              <a:gd name="connsiteY2" fmla="*/ 525085 h 525085"/>
              <a:gd name="connsiteX3" fmla="*/ 0 w 1178303"/>
              <a:gd name="connsiteY3" fmla="*/ 525085 h 525085"/>
              <a:gd name="connsiteX4" fmla="*/ 0 w 1178303"/>
              <a:gd name="connsiteY4" fmla="*/ 0 h 525085"/>
              <a:gd name="connsiteX0" fmla="*/ 0 w 1178303"/>
              <a:gd name="connsiteY0" fmla="*/ 0 h 525085"/>
              <a:gd name="connsiteX1" fmla="*/ 1178303 w 1178303"/>
              <a:gd name="connsiteY1" fmla="*/ 0 h 525085"/>
              <a:gd name="connsiteX2" fmla="*/ 695703 w 1178303"/>
              <a:gd name="connsiteY2" fmla="*/ 515560 h 525085"/>
              <a:gd name="connsiteX3" fmla="*/ 0 w 1178303"/>
              <a:gd name="connsiteY3" fmla="*/ 525085 h 525085"/>
              <a:gd name="connsiteX4" fmla="*/ 0 w 1178303"/>
              <a:gd name="connsiteY4" fmla="*/ 0 h 525085"/>
              <a:gd name="connsiteX0" fmla="*/ 488950 w 1178303"/>
              <a:gd name="connsiteY0" fmla="*/ 3175 h 525085"/>
              <a:gd name="connsiteX1" fmla="*/ 1178303 w 1178303"/>
              <a:gd name="connsiteY1" fmla="*/ 0 h 525085"/>
              <a:gd name="connsiteX2" fmla="*/ 695703 w 1178303"/>
              <a:gd name="connsiteY2" fmla="*/ 515560 h 525085"/>
              <a:gd name="connsiteX3" fmla="*/ 0 w 1178303"/>
              <a:gd name="connsiteY3" fmla="*/ 525085 h 525085"/>
              <a:gd name="connsiteX4" fmla="*/ 488950 w 1178303"/>
              <a:gd name="connsiteY4" fmla="*/ 3175 h 525085"/>
              <a:gd name="connsiteX0" fmla="*/ 508000 w 1197353"/>
              <a:gd name="connsiteY0" fmla="*/ 3175 h 525085"/>
              <a:gd name="connsiteX1" fmla="*/ 1197353 w 1197353"/>
              <a:gd name="connsiteY1" fmla="*/ 0 h 525085"/>
              <a:gd name="connsiteX2" fmla="*/ 714753 w 1197353"/>
              <a:gd name="connsiteY2" fmla="*/ 515560 h 525085"/>
              <a:gd name="connsiteX3" fmla="*/ 0 w 1197353"/>
              <a:gd name="connsiteY3" fmla="*/ 525085 h 525085"/>
              <a:gd name="connsiteX4" fmla="*/ 508000 w 1197353"/>
              <a:gd name="connsiteY4" fmla="*/ 3175 h 52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353" h="525085">
                <a:moveTo>
                  <a:pt x="508000" y="3175"/>
                </a:moveTo>
                <a:lnTo>
                  <a:pt x="1197353" y="0"/>
                </a:lnTo>
                <a:lnTo>
                  <a:pt x="714753" y="515560"/>
                </a:lnTo>
                <a:lnTo>
                  <a:pt x="0" y="525085"/>
                </a:lnTo>
                <a:lnTo>
                  <a:pt x="508000" y="3175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E54AF46-6723-4B51-B8AD-D78769BDF7F0}"/>
              </a:ext>
            </a:extLst>
          </p:cNvPr>
          <p:cNvSpPr/>
          <p:nvPr/>
        </p:nvSpPr>
        <p:spPr>
          <a:xfrm>
            <a:off x="10377898" y="4457344"/>
            <a:ext cx="526463" cy="1374167"/>
          </a:xfrm>
          <a:custGeom>
            <a:avLst/>
            <a:gdLst>
              <a:gd name="connsiteX0" fmla="*/ 0 w 543396"/>
              <a:gd name="connsiteY0" fmla="*/ 0 h 764567"/>
              <a:gd name="connsiteX1" fmla="*/ 543396 w 543396"/>
              <a:gd name="connsiteY1" fmla="*/ 0 h 764567"/>
              <a:gd name="connsiteX2" fmla="*/ 543396 w 543396"/>
              <a:gd name="connsiteY2" fmla="*/ 764567 h 764567"/>
              <a:gd name="connsiteX3" fmla="*/ 0 w 543396"/>
              <a:gd name="connsiteY3" fmla="*/ 764567 h 764567"/>
              <a:gd name="connsiteX4" fmla="*/ 0 w 543396"/>
              <a:gd name="connsiteY4" fmla="*/ 0 h 764567"/>
              <a:gd name="connsiteX0" fmla="*/ 0 w 543396"/>
              <a:gd name="connsiteY0" fmla="*/ 387350 h 1151917"/>
              <a:gd name="connsiteX1" fmla="*/ 526462 w 543396"/>
              <a:gd name="connsiteY1" fmla="*/ 0 h 1151917"/>
              <a:gd name="connsiteX2" fmla="*/ 543396 w 543396"/>
              <a:gd name="connsiteY2" fmla="*/ 1151917 h 1151917"/>
              <a:gd name="connsiteX3" fmla="*/ 0 w 543396"/>
              <a:gd name="connsiteY3" fmla="*/ 1151917 h 1151917"/>
              <a:gd name="connsiteX4" fmla="*/ 0 w 543396"/>
              <a:gd name="connsiteY4" fmla="*/ 387350 h 1151917"/>
              <a:gd name="connsiteX0" fmla="*/ 0 w 543396"/>
              <a:gd name="connsiteY0" fmla="*/ 349250 h 1113817"/>
              <a:gd name="connsiteX1" fmla="*/ 530696 w 543396"/>
              <a:gd name="connsiteY1" fmla="*/ 0 h 1113817"/>
              <a:gd name="connsiteX2" fmla="*/ 543396 w 543396"/>
              <a:gd name="connsiteY2" fmla="*/ 1113817 h 1113817"/>
              <a:gd name="connsiteX3" fmla="*/ 0 w 543396"/>
              <a:gd name="connsiteY3" fmla="*/ 1113817 h 1113817"/>
              <a:gd name="connsiteX4" fmla="*/ 0 w 543396"/>
              <a:gd name="connsiteY4" fmla="*/ 349250 h 1113817"/>
              <a:gd name="connsiteX0" fmla="*/ 12700 w 543396"/>
              <a:gd name="connsiteY0" fmla="*/ 533400 h 1113817"/>
              <a:gd name="connsiteX1" fmla="*/ 530696 w 543396"/>
              <a:gd name="connsiteY1" fmla="*/ 0 h 1113817"/>
              <a:gd name="connsiteX2" fmla="*/ 543396 w 543396"/>
              <a:gd name="connsiteY2" fmla="*/ 1113817 h 1113817"/>
              <a:gd name="connsiteX3" fmla="*/ 0 w 543396"/>
              <a:gd name="connsiteY3" fmla="*/ 1113817 h 1113817"/>
              <a:gd name="connsiteX4" fmla="*/ 12700 w 543396"/>
              <a:gd name="connsiteY4" fmla="*/ 533400 h 1113817"/>
              <a:gd name="connsiteX0" fmla="*/ 12700 w 539163"/>
              <a:gd name="connsiteY0" fmla="*/ 533400 h 1113817"/>
              <a:gd name="connsiteX1" fmla="*/ 530696 w 539163"/>
              <a:gd name="connsiteY1" fmla="*/ 0 h 1113817"/>
              <a:gd name="connsiteX2" fmla="*/ 539163 w 539163"/>
              <a:gd name="connsiteY2" fmla="*/ 855583 h 1113817"/>
              <a:gd name="connsiteX3" fmla="*/ 0 w 539163"/>
              <a:gd name="connsiteY3" fmla="*/ 1113817 h 1113817"/>
              <a:gd name="connsiteX4" fmla="*/ 12700 w 539163"/>
              <a:gd name="connsiteY4" fmla="*/ 533400 h 1113817"/>
              <a:gd name="connsiteX0" fmla="*/ 0 w 526463"/>
              <a:gd name="connsiteY0" fmla="*/ 533400 h 1382633"/>
              <a:gd name="connsiteX1" fmla="*/ 517996 w 526463"/>
              <a:gd name="connsiteY1" fmla="*/ 0 h 1382633"/>
              <a:gd name="connsiteX2" fmla="*/ 526463 w 526463"/>
              <a:gd name="connsiteY2" fmla="*/ 855583 h 1382633"/>
              <a:gd name="connsiteX3" fmla="*/ 23283 w 526463"/>
              <a:gd name="connsiteY3" fmla="*/ 1382633 h 1382633"/>
              <a:gd name="connsiteX4" fmla="*/ 0 w 526463"/>
              <a:gd name="connsiteY4" fmla="*/ 533400 h 1382633"/>
              <a:gd name="connsiteX0" fmla="*/ 0 w 526463"/>
              <a:gd name="connsiteY0" fmla="*/ 533400 h 1374167"/>
              <a:gd name="connsiteX1" fmla="*/ 517996 w 526463"/>
              <a:gd name="connsiteY1" fmla="*/ 0 h 1374167"/>
              <a:gd name="connsiteX2" fmla="*/ 526463 w 526463"/>
              <a:gd name="connsiteY2" fmla="*/ 855583 h 1374167"/>
              <a:gd name="connsiteX3" fmla="*/ 14816 w 526463"/>
              <a:gd name="connsiteY3" fmla="*/ 1374167 h 1374167"/>
              <a:gd name="connsiteX4" fmla="*/ 0 w 526463"/>
              <a:gd name="connsiteY4" fmla="*/ 533400 h 137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63" h="1374167">
                <a:moveTo>
                  <a:pt x="0" y="533400"/>
                </a:moveTo>
                <a:lnTo>
                  <a:pt x="517996" y="0"/>
                </a:lnTo>
                <a:cubicBezTo>
                  <a:pt x="520818" y="285194"/>
                  <a:pt x="523641" y="570389"/>
                  <a:pt x="526463" y="855583"/>
                </a:cubicBezTo>
                <a:lnTo>
                  <a:pt x="14816" y="1374167"/>
                </a:lnTo>
                <a:lnTo>
                  <a:pt x="0" y="53340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63D97C2-32BF-45A6-8C98-6C7B13F190F9}"/>
              </a:ext>
            </a:extLst>
          </p:cNvPr>
          <p:cNvSpPr/>
          <p:nvPr/>
        </p:nvSpPr>
        <p:spPr>
          <a:xfrm>
            <a:off x="11314521" y="5298930"/>
            <a:ext cx="548415" cy="1197320"/>
          </a:xfrm>
          <a:custGeom>
            <a:avLst/>
            <a:gdLst>
              <a:gd name="connsiteX0" fmla="*/ 0 w 583340"/>
              <a:gd name="connsiteY0" fmla="*/ 0 h 454370"/>
              <a:gd name="connsiteX1" fmla="*/ 583340 w 583340"/>
              <a:gd name="connsiteY1" fmla="*/ 0 h 454370"/>
              <a:gd name="connsiteX2" fmla="*/ 583340 w 583340"/>
              <a:gd name="connsiteY2" fmla="*/ 454370 h 454370"/>
              <a:gd name="connsiteX3" fmla="*/ 0 w 583340"/>
              <a:gd name="connsiteY3" fmla="*/ 454370 h 454370"/>
              <a:gd name="connsiteX4" fmla="*/ 0 w 583340"/>
              <a:gd name="connsiteY4" fmla="*/ 0 h 454370"/>
              <a:gd name="connsiteX0" fmla="*/ 0 w 583340"/>
              <a:gd name="connsiteY0" fmla="*/ 0 h 911570"/>
              <a:gd name="connsiteX1" fmla="*/ 583340 w 583340"/>
              <a:gd name="connsiteY1" fmla="*/ 0 h 911570"/>
              <a:gd name="connsiteX2" fmla="*/ 583340 w 583340"/>
              <a:gd name="connsiteY2" fmla="*/ 454370 h 911570"/>
              <a:gd name="connsiteX3" fmla="*/ 44450 w 583340"/>
              <a:gd name="connsiteY3" fmla="*/ 911570 h 911570"/>
              <a:gd name="connsiteX4" fmla="*/ 0 w 583340"/>
              <a:gd name="connsiteY4" fmla="*/ 0 h 911570"/>
              <a:gd name="connsiteX0" fmla="*/ 0 w 583340"/>
              <a:gd name="connsiteY0" fmla="*/ 0 h 917920"/>
              <a:gd name="connsiteX1" fmla="*/ 583340 w 583340"/>
              <a:gd name="connsiteY1" fmla="*/ 0 h 917920"/>
              <a:gd name="connsiteX2" fmla="*/ 583340 w 583340"/>
              <a:gd name="connsiteY2" fmla="*/ 454370 h 917920"/>
              <a:gd name="connsiteX3" fmla="*/ 15875 w 583340"/>
              <a:gd name="connsiteY3" fmla="*/ 917920 h 917920"/>
              <a:gd name="connsiteX4" fmla="*/ 0 w 583340"/>
              <a:gd name="connsiteY4" fmla="*/ 0 h 917920"/>
              <a:gd name="connsiteX0" fmla="*/ 0 w 583340"/>
              <a:gd name="connsiteY0" fmla="*/ 279400 h 1197320"/>
              <a:gd name="connsiteX1" fmla="*/ 538890 w 583340"/>
              <a:gd name="connsiteY1" fmla="*/ 0 h 1197320"/>
              <a:gd name="connsiteX2" fmla="*/ 583340 w 583340"/>
              <a:gd name="connsiteY2" fmla="*/ 733770 h 1197320"/>
              <a:gd name="connsiteX3" fmla="*/ 15875 w 583340"/>
              <a:gd name="connsiteY3" fmla="*/ 1197320 h 1197320"/>
              <a:gd name="connsiteX4" fmla="*/ 0 w 583340"/>
              <a:gd name="connsiteY4" fmla="*/ 279400 h 1197320"/>
              <a:gd name="connsiteX0" fmla="*/ 0 w 557940"/>
              <a:gd name="connsiteY0" fmla="*/ 279400 h 1197320"/>
              <a:gd name="connsiteX1" fmla="*/ 538890 w 557940"/>
              <a:gd name="connsiteY1" fmla="*/ 0 h 1197320"/>
              <a:gd name="connsiteX2" fmla="*/ 557940 w 557940"/>
              <a:gd name="connsiteY2" fmla="*/ 663920 h 1197320"/>
              <a:gd name="connsiteX3" fmla="*/ 15875 w 557940"/>
              <a:gd name="connsiteY3" fmla="*/ 1197320 h 1197320"/>
              <a:gd name="connsiteX4" fmla="*/ 0 w 557940"/>
              <a:gd name="connsiteY4" fmla="*/ 279400 h 1197320"/>
              <a:gd name="connsiteX0" fmla="*/ 0 w 548415"/>
              <a:gd name="connsiteY0" fmla="*/ 530225 h 1197320"/>
              <a:gd name="connsiteX1" fmla="*/ 529365 w 548415"/>
              <a:gd name="connsiteY1" fmla="*/ 0 h 1197320"/>
              <a:gd name="connsiteX2" fmla="*/ 548415 w 548415"/>
              <a:gd name="connsiteY2" fmla="*/ 663920 h 1197320"/>
              <a:gd name="connsiteX3" fmla="*/ 6350 w 548415"/>
              <a:gd name="connsiteY3" fmla="*/ 1197320 h 1197320"/>
              <a:gd name="connsiteX4" fmla="*/ 0 w 548415"/>
              <a:gd name="connsiteY4" fmla="*/ 530225 h 119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415" h="1197320">
                <a:moveTo>
                  <a:pt x="0" y="530225"/>
                </a:moveTo>
                <a:lnTo>
                  <a:pt x="529365" y="0"/>
                </a:lnTo>
                <a:lnTo>
                  <a:pt x="548415" y="663920"/>
                </a:lnTo>
                <a:lnTo>
                  <a:pt x="6350" y="1197320"/>
                </a:lnTo>
                <a:cubicBezTo>
                  <a:pt x="4233" y="974955"/>
                  <a:pt x="2117" y="752590"/>
                  <a:pt x="0" y="530225"/>
                </a:cubicBez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78C259A-8062-406C-9DFA-91310A11EA38}"/>
              </a:ext>
            </a:extLst>
          </p:cNvPr>
          <p:cNvSpPr/>
          <p:nvPr/>
        </p:nvSpPr>
        <p:spPr>
          <a:xfrm>
            <a:off x="10406378" y="5283021"/>
            <a:ext cx="1416902" cy="547437"/>
          </a:xfrm>
          <a:custGeom>
            <a:avLst/>
            <a:gdLst>
              <a:gd name="connsiteX0" fmla="*/ 0 w 1404202"/>
              <a:gd name="connsiteY0" fmla="*/ 0 h 550612"/>
              <a:gd name="connsiteX1" fmla="*/ 1404202 w 1404202"/>
              <a:gd name="connsiteY1" fmla="*/ 0 h 550612"/>
              <a:gd name="connsiteX2" fmla="*/ 1404202 w 1404202"/>
              <a:gd name="connsiteY2" fmla="*/ 550612 h 550612"/>
              <a:gd name="connsiteX3" fmla="*/ 0 w 1404202"/>
              <a:gd name="connsiteY3" fmla="*/ 550612 h 550612"/>
              <a:gd name="connsiteX4" fmla="*/ 0 w 1404202"/>
              <a:gd name="connsiteY4" fmla="*/ 0 h 550612"/>
              <a:gd name="connsiteX0" fmla="*/ 0 w 1404202"/>
              <a:gd name="connsiteY0" fmla="*/ 0 h 607762"/>
              <a:gd name="connsiteX1" fmla="*/ 1404202 w 1404202"/>
              <a:gd name="connsiteY1" fmla="*/ 0 h 607762"/>
              <a:gd name="connsiteX2" fmla="*/ 921602 w 1404202"/>
              <a:gd name="connsiteY2" fmla="*/ 607762 h 607762"/>
              <a:gd name="connsiteX3" fmla="*/ 0 w 1404202"/>
              <a:gd name="connsiteY3" fmla="*/ 550612 h 607762"/>
              <a:gd name="connsiteX4" fmla="*/ 0 w 1404202"/>
              <a:gd name="connsiteY4" fmla="*/ 0 h 607762"/>
              <a:gd name="connsiteX0" fmla="*/ 0 w 1404202"/>
              <a:gd name="connsiteY0" fmla="*/ 0 h 553787"/>
              <a:gd name="connsiteX1" fmla="*/ 1404202 w 1404202"/>
              <a:gd name="connsiteY1" fmla="*/ 0 h 553787"/>
              <a:gd name="connsiteX2" fmla="*/ 905727 w 1404202"/>
              <a:gd name="connsiteY2" fmla="*/ 553787 h 553787"/>
              <a:gd name="connsiteX3" fmla="*/ 0 w 1404202"/>
              <a:gd name="connsiteY3" fmla="*/ 550612 h 553787"/>
              <a:gd name="connsiteX4" fmla="*/ 0 w 1404202"/>
              <a:gd name="connsiteY4" fmla="*/ 0 h 553787"/>
              <a:gd name="connsiteX0" fmla="*/ 0 w 1416902"/>
              <a:gd name="connsiteY0" fmla="*/ 0 h 553787"/>
              <a:gd name="connsiteX1" fmla="*/ 1416902 w 1416902"/>
              <a:gd name="connsiteY1" fmla="*/ 6350 h 553787"/>
              <a:gd name="connsiteX2" fmla="*/ 905727 w 1416902"/>
              <a:gd name="connsiteY2" fmla="*/ 553787 h 553787"/>
              <a:gd name="connsiteX3" fmla="*/ 0 w 1416902"/>
              <a:gd name="connsiteY3" fmla="*/ 550612 h 553787"/>
              <a:gd name="connsiteX4" fmla="*/ 0 w 1416902"/>
              <a:gd name="connsiteY4" fmla="*/ 0 h 553787"/>
              <a:gd name="connsiteX0" fmla="*/ 495300 w 1416902"/>
              <a:gd name="connsiteY0" fmla="*/ 25400 h 547437"/>
              <a:gd name="connsiteX1" fmla="*/ 1416902 w 1416902"/>
              <a:gd name="connsiteY1" fmla="*/ 0 h 547437"/>
              <a:gd name="connsiteX2" fmla="*/ 905727 w 1416902"/>
              <a:gd name="connsiteY2" fmla="*/ 547437 h 547437"/>
              <a:gd name="connsiteX3" fmla="*/ 0 w 1416902"/>
              <a:gd name="connsiteY3" fmla="*/ 544262 h 547437"/>
              <a:gd name="connsiteX4" fmla="*/ 495300 w 1416902"/>
              <a:gd name="connsiteY4" fmla="*/ 25400 h 54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902" h="547437">
                <a:moveTo>
                  <a:pt x="495300" y="25400"/>
                </a:moveTo>
                <a:lnTo>
                  <a:pt x="1416902" y="0"/>
                </a:lnTo>
                <a:lnTo>
                  <a:pt x="905727" y="547437"/>
                </a:lnTo>
                <a:lnTo>
                  <a:pt x="0" y="544262"/>
                </a:lnTo>
                <a:lnTo>
                  <a:pt x="495300" y="25400"/>
                </a:lnTo>
                <a:close/>
              </a:path>
            </a:pathLst>
          </a:custGeom>
          <a:solidFill>
            <a:srgbClr val="AA55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5" name="Пряма сполучна лінія 214">
            <a:extLst>
              <a:ext uri="{FF2B5EF4-FFF2-40B4-BE49-F238E27FC236}">
                <a16:creationId xmlns:a16="http://schemas.microsoft.com/office/drawing/2014/main" id="{AFF1DDA1-5AA3-426D-8AD9-A4D57448D0E5}"/>
              </a:ext>
            </a:extLst>
          </p:cNvPr>
          <p:cNvCxnSpPr>
            <a:cxnSpLocks/>
          </p:cNvCxnSpPr>
          <p:nvPr/>
        </p:nvCxnSpPr>
        <p:spPr>
          <a:xfrm flipV="1">
            <a:off x="7852968" y="1381317"/>
            <a:ext cx="0" cy="1324135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 сполучна лінія 217">
            <a:extLst>
              <a:ext uri="{FF2B5EF4-FFF2-40B4-BE49-F238E27FC236}">
                <a16:creationId xmlns:a16="http://schemas.microsoft.com/office/drawing/2014/main" id="{898841C0-0474-4AA0-9DD7-2741172F7911}"/>
              </a:ext>
            </a:extLst>
          </p:cNvPr>
          <p:cNvCxnSpPr>
            <a:cxnSpLocks/>
          </p:cNvCxnSpPr>
          <p:nvPr/>
        </p:nvCxnSpPr>
        <p:spPr>
          <a:xfrm flipH="1" flipV="1">
            <a:off x="7827680" y="2667302"/>
            <a:ext cx="759355" cy="1099310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 сполучна лінія 222">
            <a:extLst>
              <a:ext uri="{FF2B5EF4-FFF2-40B4-BE49-F238E27FC236}">
                <a16:creationId xmlns:a16="http://schemas.microsoft.com/office/drawing/2014/main" id="{004F1870-A5FC-4F2A-A237-4FDC8201F0EF}"/>
              </a:ext>
            </a:extLst>
          </p:cNvPr>
          <p:cNvCxnSpPr>
            <a:cxnSpLocks/>
          </p:cNvCxnSpPr>
          <p:nvPr/>
        </p:nvCxnSpPr>
        <p:spPr>
          <a:xfrm flipH="1">
            <a:off x="5898524" y="2699402"/>
            <a:ext cx="1965422" cy="468424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0AA0F78-B166-494C-8DA1-F8EFC18D7582}"/>
              </a:ext>
            </a:extLst>
          </p:cNvPr>
          <p:cNvSpPr/>
          <p:nvPr/>
        </p:nvSpPr>
        <p:spPr>
          <a:xfrm>
            <a:off x="6311368" y="1378703"/>
            <a:ext cx="2344845" cy="1507674"/>
          </a:xfrm>
          <a:custGeom>
            <a:avLst/>
            <a:gdLst>
              <a:gd name="connsiteX0" fmla="*/ 0 w 2319445"/>
              <a:gd name="connsiteY0" fmla="*/ 0 h 478974"/>
              <a:gd name="connsiteX1" fmla="*/ 2319445 w 2319445"/>
              <a:gd name="connsiteY1" fmla="*/ 0 h 478974"/>
              <a:gd name="connsiteX2" fmla="*/ 2319445 w 2319445"/>
              <a:gd name="connsiteY2" fmla="*/ 478974 h 478974"/>
              <a:gd name="connsiteX3" fmla="*/ 0 w 2319445"/>
              <a:gd name="connsiteY3" fmla="*/ 478974 h 478974"/>
              <a:gd name="connsiteX4" fmla="*/ 0 w 2319445"/>
              <a:gd name="connsiteY4" fmla="*/ 0 h 478974"/>
              <a:gd name="connsiteX0" fmla="*/ 0 w 2319445"/>
              <a:gd name="connsiteY0" fmla="*/ 469900 h 948874"/>
              <a:gd name="connsiteX1" fmla="*/ 1515112 w 2319445"/>
              <a:gd name="connsiteY1" fmla="*/ 0 h 948874"/>
              <a:gd name="connsiteX2" fmla="*/ 2319445 w 2319445"/>
              <a:gd name="connsiteY2" fmla="*/ 948874 h 948874"/>
              <a:gd name="connsiteX3" fmla="*/ 0 w 2319445"/>
              <a:gd name="connsiteY3" fmla="*/ 948874 h 948874"/>
              <a:gd name="connsiteX4" fmla="*/ 0 w 2319445"/>
              <a:gd name="connsiteY4" fmla="*/ 469900 h 948874"/>
              <a:gd name="connsiteX0" fmla="*/ 0 w 2319445"/>
              <a:gd name="connsiteY0" fmla="*/ 469900 h 1092807"/>
              <a:gd name="connsiteX1" fmla="*/ 1515112 w 2319445"/>
              <a:gd name="connsiteY1" fmla="*/ 0 h 1092807"/>
              <a:gd name="connsiteX2" fmla="*/ 2319445 w 2319445"/>
              <a:gd name="connsiteY2" fmla="*/ 948874 h 1092807"/>
              <a:gd name="connsiteX3" fmla="*/ 605367 w 2319445"/>
              <a:gd name="connsiteY3" fmla="*/ 1092807 h 1092807"/>
              <a:gd name="connsiteX4" fmla="*/ 0 w 2319445"/>
              <a:gd name="connsiteY4" fmla="*/ 469900 h 1092807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0 w 2319445"/>
              <a:gd name="connsiteY4" fmla="*/ 469900 h 1507674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995365 w 2319445"/>
              <a:gd name="connsiteY4" fmla="*/ 642918 h 1507674"/>
              <a:gd name="connsiteX5" fmla="*/ 0 w 2319445"/>
              <a:gd name="connsiteY5" fmla="*/ 469900 h 1507674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995365 w 2319445"/>
              <a:gd name="connsiteY4" fmla="*/ 642918 h 1507674"/>
              <a:gd name="connsiteX5" fmla="*/ 0 w 2319445"/>
              <a:gd name="connsiteY5" fmla="*/ 469900 h 1507674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995365 w 2319445"/>
              <a:gd name="connsiteY4" fmla="*/ 642918 h 1507674"/>
              <a:gd name="connsiteX5" fmla="*/ 0 w 2319445"/>
              <a:gd name="connsiteY5" fmla="*/ 469900 h 1507674"/>
              <a:gd name="connsiteX0" fmla="*/ 0 w 2344845"/>
              <a:gd name="connsiteY0" fmla="*/ 469900 h 1507674"/>
              <a:gd name="connsiteX1" fmla="*/ 1540512 w 2344845"/>
              <a:gd name="connsiteY1" fmla="*/ 0 h 1507674"/>
              <a:gd name="connsiteX2" fmla="*/ 2344845 w 2344845"/>
              <a:gd name="connsiteY2" fmla="*/ 948874 h 1507674"/>
              <a:gd name="connsiteX3" fmla="*/ 1367367 w 2344845"/>
              <a:gd name="connsiteY3" fmla="*/ 1507674 h 1507674"/>
              <a:gd name="connsiteX4" fmla="*/ 1020765 w 2344845"/>
              <a:gd name="connsiteY4" fmla="*/ 642918 h 1507674"/>
              <a:gd name="connsiteX5" fmla="*/ 0 w 2344845"/>
              <a:gd name="connsiteY5" fmla="*/ 469900 h 1507674"/>
              <a:gd name="connsiteX0" fmla="*/ 0 w 2344845"/>
              <a:gd name="connsiteY0" fmla="*/ 469900 h 1507674"/>
              <a:gd name="connsiteX1" fmla="*/ 1540512 w 2344845"/>
              <a:gd name="connsiteY1" fmla="*/ 0 h 1507674"/>
              <a:gd name="connsiteX2" fmla="*/ 2344845 w 2344845"/>
              <a:gd name="connsiteY2" fmla="*/ 948874 h 1507674"/>
              <a:gd name="connsiteX3" fmla="*/ 1367367 w 2344845"/>
              <a:gd name="connsiteY3" fmla="*/ 1507674 h 1507674"/>
              <a:gd name="connsiteX4" fmla="*/ 1020765 w 2344845"/>
              <a:gd name="connsiteY4" fmla="*/ 642918 h 1507674"/>
              <a:gd name="connsiteX5" fmla="*/ 0 w 2344845"/>
              <a:gd name="connsiteY5" fmla="*/ 469900 h 150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845" h="1507674">
                <a:moveTo>
                  <a:pt x="0" y="469900"/>
                </a:moveTo>
                <a:lnTo>
                  <a:pt x="1540512" y="0"/>
                </a:lnTo>
                <a:lnTo>
                  <a:pt x="2344845" y="948874"/>
                </a:lnTo>
                <a:lnTo>
                  <a:pt x="1367367" y="1507674"/>
                </a:lnTo>
                <a:cubicBezTo>
                  <a:pt x="1219378" y="1282922"/>
                  <a:pt x="1156055" y="799937"/>
                  <a:pt x="1020765" y="642918"/>
                </a:cubicBezTo>
                <a:cubicBezTo>
                  <a:pt x="680510" y="585245"/>
                  <a:pt x="200555" y="540273"/>
                  <a:pt x="0" y="469900"/>
                </a:cubicBez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06EBBFE-6850-48A0-9255-AFE02D67335C}"/>
              </a:ext>
            </a:extLst>
          </p:cNvPr>
          <p:cNvSpPr/>
          <p:nvPr/>
        </p:nvSpPr>
        <p:spPr>
          <a:xfrm>
            <a:off x="5855535" y="1873074"/>
            <a:ext cx="1500266" cy="1665501"/>
          </a:xfrm>
          <a:custGeom>
            <a:avLst/>
            <a:gdLst>
              <a:gd name="connsiteX0" fmla="*/ 0 w 1449466"/>
              <a:gd name="connsiteY0" fmla="*/ 0 h 1149034"/>
              <a:gd name="connsiteX1" fmla="*/ 1449466 w 1449466"/>
              <a:gd name="connsiteY1" fmla="*/ 0 h 1149034"/>
              <a:gd name="connsiteX2" fmla="*/ 1449466 w 1449466"/>
              <a:gd name="connsiteY2" fmla="*/ 1149034 h 1149034"/>
              <a:gd name="connsiteX3" fmla="*/ 0 w 1449466"/>
              <a:gd name="connsiteY3" fmla="*/ 1149034 h 1149034"/>
              <a:gd name="connsiteX4" fmla="*/ 0 w 1449466"/>
              <a:gd name="connsiteY4" fmla="*/ 0 h 1149034"/>
              <a:gd name="connsiteX0" fmla="*/ 359833 w 1449466"/>
              <a:gd name="connsiteY0" fmla="*/ 0 h 1301434"/>
              <a:gd name="connsiteX1" fmla="*/ 1449466 w 1449466"/>
              <a:gd name="connsiteY1" fmla="*/ 152400 h 1301434"/>
              <a:gd name="connsiteX2" fmla="*/ 1449466 w 1449466"/>
              <a:gd name="connsiteY2" fmla="*/ 1301434 h 1301434"/>
              <a:gd name="connsiteX3" fmla="*/ 0 w 1449466"/>
              <a:gd name="connsiteY3" fmla="*/ 1301434 h 1301434"/>
              <a:gd name="connsiteX4" fmla="*/ 359833 w 1449466"/>
              <a:gd name="connsiteY4" fmla="*/ 0 h 1301434"/>
              <a:gd name="connsiteX0" fmla="*/ 359833 w 1449466"/>
              <a:gd name="connsiteY0" fmla="*/ 0 h 1665501"/>
              <a:gd name="connsiteX1" fmla="*/ 1449466 w 1449466"/>
              <a:gd name="connsiteY1" fmla="*/ 152400 h 1665501"/>
              <a:gd name="connsiteX2" fmla="*/ 949932 w 1449466"/>
              <a:gd name="connsiteY2" fmla="*/ 1665501 h 1665501"/>
              <a:gd name="connsiteX3" fmla="*/ 0 w 1449466"/>
              <a:gd name="connsiteY3" fmla="*/ 1301434 h 1665501"/>
              <a:gd name="connsiteX4" fmla="*/ 359833 w 1449466"/>
              <a:gd name="connsiteY4" fmla="*/ 0 h 1665501"/>
              <a:gd name="connsiteX0" fmla="*/ 410633 w 1500266"/>
              <a:gd name="connsiteY0" fmla="*/ 0 h 1665501"/>
              <a:gd name="connsiteX1" fmla="*/ 1500266 w 1500266"/>
              <a:gd name="connsiteY1" fmla="*/ 152400 h 1665501"/>
              <a:gd name="connsiteX2" fmla="*/ 1000732 w 1500266"/>
              <a:gd name="connsiteY2" fmla="*/ 1665501 h 1665501"/>
              <a:gd name="connsiteX3" fmla="*/ 0 w 1500266"/>
              <a:gd name="connsiteY3" fmla="*/ 1305667 h 1665501"/>
              <a:gd name="connsiteX4" fmla="*/ 410633 w 1500266"/>
              <a:gd name="connsiteY4" fmla="*/ 0 h 16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266" h="1665501">
                <a:moveTo>
                  <a:pt x="410633" y="0"/>
                </a:moveTo>
                <a:lnTo>
                  <a:pt x="1500266" y="152400"/>
                </a:lnTo>
                <a:lnTo>
                  <a:pt x="1000732" y="1665501"/>
                </a:lnTo>
                <a:lnTo>
                  <a:pt x="0" y="1305667"/>
                </a:lnTo>
                <a:lnTo>
                  <a:pt x="410633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9520DD1-42D1-42AE-B381-F20A591D6272}"/>
              </a:ext>
            </a:extLst>
          </p:cNvPr>
          <p:cNvSpPr/>
          <p:nvPr/>
        </p:nvSpPr>
        <p:spPr>
          <a:xfrm>
            <a:off x="6838693" y="2071682"/>
            <a:ext cx="820479" cy="1970289"/>
          </a:xfrm>
          <a:custGeom>
            <a:avLst/>
            <a:gdLst>
              <a:gd name="connsiteX0" fmla="*/ 0 w 874454"/>
              <a:gd name="connsiteY0" fmla="*/ 0 h 1624214"/>
              <a:gd name="connsiteX1" fmla="*/ 874454 w 874454"/>
              <a:gd name="connsiteY1" fmla="*/ 0 h 1624214"/>
              <a:gd name="connsiteX2" fmla="*/ 874454 w 874454"/>
              <a:gd name="connsiteY2" fmla="*/ 1624214 h 1624214"/>
              <a:gd name="connsiteX3" fmla="*/ 0 w 874454"/>
              <a:gd name="connsiteY3" fmla="*/ 1624214 h 1624214"/>
              <a:gd name="connsiteX4" fmla="*/ 0 w 874454"/>
              <a:gd name="connsiteY4" fmla="*/ 0 h 1624214"/>
              <a:gd name="connsiteX0" fmla="*/ 504825 w 874454"/>
              <a:gd name="connsiteY0" fmla="*/ 0 h 1913139"/>
              <a:gd name="connsiteX1" fmla="*/ 874454 w 874454"/>
              <a:gd name="connsiteY1" fmla="*/ 288925 h 1913139"/>
              <a:gd name="connsiteX2" fmla="*/ 874454 w 874454"/>
              <a:gd name="connsiteY2" fmla="*/ 1913139 h 1913139"/>
              <a:gd name="connsiteX3" fmla="*/ 0 w 874454"/>
              <a:gd name="connsiteY3" fmla="*/ 1913139 h 1913139"/>
              <a:gd name="connsiteX4" fmla="*/ 504825 w 874454"/>
              <a:gd name="connsiteY4" fmla="*/ 0 h 1913139"/>
              <a:gd name="connsiteX0" fmla="*/ 504825 w 874454"/>
              <a:gd name="connsiteY0" fmla="*/ 0 h 1913139"/>
              <a:gd name="connsiteX1" fmla="*/ 810954 w 874454"/>
              <a:gd name="connsiteY1" fmla="*/ 822325 h 1913139"/>
              <a:gd name="connsiteX2" fmla="*/ 874454 w 874454"/>
              <a:gd name="connsiteY2" fmla="*/ 1913139 h 1913139"/>
              <a:gd name="connsiteX3" fmla="*/ 0 w 874454"/>
              <a:gd name="connsiteY3" fmla="*/ 1913139 h 1913139"/>
              <a:gd name="connsiteX4" fmla="*/ 504825 w 874454"/>
              <a:gd name="connsiteY4" fmla="*/ 0 h 1913139"/>
              <a:gd name="connsiteX0" fmla="*/ 492125 w 861754"/>
              <a:gd name="connsiteY0" fmla="*/ 0 h 1913139"/>
              <a:gd name="connsiteX1" fmla="*/ 798254 w 861754"/>
              <a:gd name="connsiteY1" fmla="*/ 822325 h 1913139"/>
              <a:gd name="connsiteX2" fmla="*/ 861754 w 861754"/>
              <a:gd name="connsiteY2" fmla="*/ 1913139 h 1913139"/>
              <a:gd name="connsiteX3" fmla="*/ 0 w 861754"/>
              <a:gd name="connsiteY3" fmla="*/ 1675014 h 1913139"/>
              <a:gd name="connsiteX4" fmla="*/ 492125 w 861754"/>
              <a:gd name="connsiteY4" fmla="*/ 0 h 1913139"/>
              <a:gd name="connsiteX0" fmla="*/ 514350 w 883979"/>
              <a:gd name="connsiteY0" fmla="*/ 0 h 1913139"/>
              <a:gd name="connsiteX1" fmla="*/ 820479 w 883979"/>
              <a:gd name="connsiteY1" fmla="*/ 822325 h 1913139"/>
              <a:gd name="connsiteX2" fmla="*/ 883979 w 883979"/>
              <a:gd name="connsiteY2" fmla="*/ 1913139 h 1913139"/>
              <a:gd name="connsiteX3" fmla="*/ 0 w 883979"/>
              <a:gd name="connsiteY3" fmla="*/ 1487689 h 1913139"/>
              <a:gd name="connsiteX4" fmla="*/ 514350 w 883979"/>
              <a:gd name="connsiteY4" fmla="*/ 0 h 1913139"/>
              <a:gd name="connsiteX0" fmla="*/ 514350 w 820479"/>
              <a:gd name="connsiteY0" fmla="*/ 0 h 1970289"/>
              <a:gd name="connsiteX1" fmla="*/ 820479 w 820479"/>
              <a:gd name="connsiteY1" fmla="*/ 822325 h 1970289"/>
              <a:gd name="connsiteX2" fmla="*/ 458529 w 820479"/>
              <a:gd name="connsiteY2" fmla="*/ 1970289 h 1970289"/>
              <a:gd name="connsiteX3" fmla="*/ 0 w 820479"/>
              <a:gd name="connsiteY3" fmla="*/ 1487689 h 1970289"/>
              <a:gd name="connsiteX4" fmla="*/ 514350 w 820479"/>
              <a:gd name="connsiteY4" fmla="*/ 0 h 197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79" h="1970289">
                <a:moveTo>
                  <a:pt x="514350" y="0"/>
                </a:moveTo>
                <a:lnTo>
                  <a:pt x="820479" y="822325"/>
                </a:lnTo>
                <a:lnTo>
                  <a:pt x="458529" y="1970289"/>
                </a:lnTo>
                <a:lnTo>
                  <a:pt x="0" y="1487689"/>
                </a:lnTo>
                <a:lnTo>
                  <a:pt x="51435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2E61374-A707-46EE-8F76-141165756850}"/>
              </a:ext>
            </a:extLst>
          </p:cNvPr>
          <p:cNvSpPr/>
          <p:nvPr/>
        </p:nvSpPr>
        <p:spPr>
          <a:xfrm>
            <a:off x="7300243" y="2315033"/>
            <a:ext cx="1375020" cy="1722556"/>
          </a:xfrm>
          <a:custGeom>
            <a:avLst/>
            <a:gdLst>
              <a:gd name="connsiteX0" fmla="*/ 0 w 1362320"/>
              <a:gd name="connsiteY0" fmla="*/ 0 h 1697156"/>
              <a:gd name="connsiteX1" fmla="*/ 1362320 w 1362320"/>
              <a:gd name="connsiteY1" fmla="*/ 0 h 1697156"/>
              <a:gd name="connsiteX2" fmla="*/ 1362320 w 1362320"/>
              <a:gd name="connsiteY2" fmla="*/ 1697156 h 1697156"/>
              <a:gd name="connsiteX3" fmla="*/ 0 w 1362320"/>
              <a:gd name="connsiteY3" fmla="*/ 1697156 h 1697156"/>
              <a:gd name="connsiteX4" fmla="*/ 0 w 1362320"/>
              <a:gd name="connsiteY4" fmla="*/ 0 h 1697156"/>
              <a:gd name="connsiteX0" fmla="*/ 371475 w 1362320"/>
              <a:gd name="connsiteY0" fmla="*/ 555625 h 1697156"/>
              <a:gd name="connsiteX1" fmla="*/ 1362320 w 1362320"/>
              <a:gd name="connsiteY1" fmla="*/ 0 h 1697156"/>
              <a:gd name="connsiteX2" fmla="*/ 1362320 w 1362320"/>
              <a:gd name="connsiteY2" fmla="*/ 1697156 h 1697156"/>
              <a:gd name="connsiteX3" fmla="*/ 0 w 1362320"/>
              <a:gd name="connsiteY3" fmla="*/ 1697156 h 1697156"/>
              <a:gd name="connsiteX4" fmla="*/ 371475 w 1362320"/>
              <a:gd name="connsiteY4" fmla="*/ 555625 h 1697156"/>
              <a:gd name="connsiteX0" fmla="*/ 371475 w 1362320"/>
              <a:gd name="connsiteY0" fmla="*/ 574675 h 1716206"/>
              <a:gd name="connsiteX1" fmla="*/ 1362320 w 1362320"/>
              <a:gd name="connsiteY1" fmla="*/ 0 h 1716206"/>
              <a:gd name="connsiteX2" fmla="*/ 1362320 w 1362320"/>
              <a:gd name="connsiteY2" fmla="*/ 1716206 h 1716206"/>
              <a:gd name="connsiteX3" fmla="*/ 0 w 1362320"/>
              <a:gd name="connsiteY3" fmla="*/ 1716206 h 1716206"/>
              <a:gd name="connsiteX4" fmla="*/ 371475 w 1362320"/>
              <a:gd name="connsiteY4" fmla="*/ 574675 h 1716206"/>
              <a:gd name="connsiteX0" fmla="*/ 371475 w 1375020"/>
              <a:gd name="connsiteY0" fmla="*/ 581025 h 1722556"/>
              <a:gd name="connsiteX1" fmla="*/ 1375020 w 1375020"/>
              <a:gd name="connsiteY1" fmla="*/ 0 h 1722556"/>
              <a:gd name="connsiteX2" fmla="*/ 1362320 w 1375020"/>
              <a:gd name="connsiteY2" fmla="*/ 1722556 h 1722556"/>
              <a:gd name="connsiteX3" fmla="*/ 0 w 1375020"/>
              <a:gd name="connsiteY3" fmla="*/ 1722556 h 1722556"/>
              <a:gd name="connsiteX4" fmla="*/ 371475 w 1375020"/>
              <a:gd name="connsiteY4" fmla="*/ 581025 h 1722556"/>
              <a:gd name="connsiteX0" fmla="*/ 371475 w 1375020"/>
              <a:gd name="connsiteY0" fmla="*/ 581025 h 1722556"/>
              <a:gd name="connsiteX1" fmla="*/ 1375020 w 1375020"/>
              <a:gd name="connsiteY1" fmla="*/ 0 h 1722556"/>
              <a:gd name="connsiteX2" fmla="*/ 1314695 w 1375020"/>
              <a:gd name="connsiteY2" fmla="*/ 1468556 h 1722556"/>
              <a:gd name="connsiteX3" fmla="*/ 0 w 1375020"/>
              <a:gd name="connsiteY3" fmla="*/ 1722556 h 1722556"/>
              <a:gd name="connsiteX4" fmla="*/ 371475 w 1375020"/>
              <a:gd name="connsiteY4" fmla="*/ 581025 h 172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20" h="1722556">
                <a:moveTo>
                  <a:pt x="371475" y="581025"/>
                </a:moveTo>
                <a:lnTo>
                  <a:pt x="1375020" y="0"/>
                </a:lnTo>
                <a:cubicBezTo>
                  <a:pt x="1370787" y="574185"/>
                  <a:pt x="1318928" y="894371"/>
                  <a:pt x="1314695" y="1468556"/>
                </a:cubicBezTo>
                <a:lnTo>
                  <a:pt x="0" y="1722556"/>
                </a:lnTo>
                <a:lnTo>
                  <a:pt x="371475" y="581025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1" name="Пряма сполучна лінія 160">
            <a:extLst>
              <a:ext uri="{FF2B5EF4-FFF2-40B4-BE49-F238E27FC236}">
                <a16:creationId xmlns:a16="http://schemas.microsoft.com/office/drawing/2014/main" id="{CC8CBC78-8DE8-400A-A052-223294ACBF9A}"/>
              </a:ext>
            </a:extLst>
          </p:cNvPr>
          <p:cNvCxnSpPr>
            <a:cxnSpLocks/>
          </p:cNvCxnSpPr>
          <p:nvPr/>
        </p:nvCxnSpPr>
        <p:spPr>
          <a:xfrm flipV="1">
            <a:off x="3664059" y="4006626"/>
            <a:ext cx="0" cy="183562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 сполучна лінія 165">
            <a:extLst>
              <a:ext uri="{FF2B5EF4-FFF2-40B4-BE49-F238E27FC236}">
                <a16:creationId xmlns:a16="http://schemas.microsoft.com/office/drawing/2014/main" id="{AD4AF1ED-D044-4F61-B902-1587004E6910}"/>
              </a:ext>
            </a:extLst>
          </p:cNvPr>
          <p:cNvCxnSpPr>
            <a:cxnSpLocks/>
          </p:cNvCxnSpPr>
          <p:nvPr/>
        </p:nvCxnSpPr>
        <p:spPr>
          <a:xfrm flipV="1">
            <a:off x="4562249" y="4019421"/>
            <a:ext cx="0" cy="183562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 сполучна лінія 166">
            <a:extLst>
              <a:ext uri="{FF2B5EF4-FFF2-40B4-BE49-F238E27FC236}">
                <a16:creationId xmlns:a16="http://schemas.microsoft.com/office/drawing/2014/main" id="{61877E61-59B8-4389-B9EB-7B54CD260EAD}"/>
              </a:ext>
            </a:extLst>
          </p:cNvPr>
          <p:cNvCxnSpPr>
            <a:cxnSpLocks/>
          </p:cNvCxnSpPr>
          <p:nvPr/>
        </p:nvCxnSpPr>
        <p:spPr>
          <a:xfrm flipH="1">
            <a:off x="3285522" y="5806143"/>
            <a:ext cx="384981" cy="48680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 сполучна лінія 171">
            <a:extLst>
              <a:ext uri="{FF2B5EF4-FFF2-40B4-BE49-F238E27FC236}">
                <a16:creationId xmlns:a16="http://schemas.microsoft.com/office/drawing/2014/main" id="{38DA6FC7-A2AF-46D9-9EBC-026EC68F306F}"/>
              </a:ext>
            </a:extLst>
          </p:cNvPr>
          <p:cNvCxnSpPr>
            <a:cxnSpLocks/>
          </p:cNvCxnSpPr>
          <p:nvPr/>
        </p:nvCxnSpPr>
        <p:spPr>
          <a:xfrm flipH="1">
            <a:off x="3620855" y="5820133"/>
            <a:ext cx="924641" cy="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 сполучна лінія 174">
            <a:extLst>
              <a:ext uri="{FF2B5EF4-FFF2-40B4-BE49-F238E27FC236}">
                <a16:creationId xmlns:a16="http://schemas.microsoft.com/office/drawing/2014/main" id="{9EEFD231-BE08-453D-9EE4-AC5A22259C14}"/>
              </a:ext>
            </a:extLst>
          </p:cNvPr>
          <p:cNvCxnSpPr>
            <a:cxnSpLocks/>
          </p:cNvCxnSpPr>
          <p:nvPr/>
        </p:nvCxnSpPr>
        <p:spPr>
          <a:xfrm flipH="1" flipV="1">
            <a:off x="4562120" y="5820133"/>
            <a:ext cx="605372" cy="332887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Прямокутник 295">
            <a:extLst>
              <a:ext uri="{FF2B5EF4-FFF2-40B4-BE49-F238E27FC236}">
                <a16:creationId xmlns:a16="http://schemas.microsoft.com/office/drawing/2014/main" id="{688A8699-CB77-4BFE-9B3C-177703BD0099}"/>
              </a:ext>
            </a:extLst>
          </p:cNvPr>
          <p:cNvSpPr/>
          <p:nvPr/>
        </p:nvSpPr>
        <p:spPr>
          <a:xfrm>
            <a:off x="3276567" y="4502814"/>
            <a:ext cx="583498" cy="2217681"/>
          </a:xfrm>
          <a:custGeom>
            <a:avLst/>
            <a:gdLst>
              <a:gd name="connsiteX0" fmla="*/ 0 w 583498"/>
              <a:gd name="connsiteY0" fmla="*/ 0 h 2217681"/>
              <a:gd name="connsiteX1" fmla="*/ 583498 w 583498"/>
              <a:gd name="connsiteY1" fmla="*/ 0 h 2217681"/>
              <a:gd name="connsiteX2" fmla="*/ 583498 w 583498"/>
              <a:gd name="connsiteY2" fmla="*/ 2217681 h 2217681"/>
              <a:gd name="connsiteX3" fmla="*/ 0 w 583498"/>
              <a:gd name="connsiteY3" fmla="*/ 2217681 h 2217681"/>
              <a:gd name="connsiteX4" fmla="*/ 0 w 5834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259080 h 2217681"/>
              <a:gd name="connsiteX2" fmla="*/ 583498 w 583498"/>
              <a:gd name="connsiteY2" fmla="*/ 2217681 h 2217681"/>
              <a:gd name="connsiteX3" fmla="*/ 0 w 583498"/>
              <a:gd name="connsiteY3" fmla="*/ 2217681 h 2217681"/>
              <a:gd name="connsiteX4" fmla="*/ 0 w 583498"/>
              <a:gd name="connsiteY4" fmla="*/ 0 h 2217681"/>
              <a:gd name="connsiteX0" fmla="*/ 0 w 608898"/>
              <a:gd name="connsiteY0" fmla="*/ 0 h 2217681"/>
              <a:gd name="connsiteX1" fmla="*/ 608898 w 608898"/>
              <a:gd name="connsiteY1" fmla="*/ 386080 h 2217681"/>
              <a:gd name="connsiteX2" fmla="*/ 583498 w 608898"/>
              <a:gd name="connsiteY2" fmla="*/ 2217681 h 2217681"/>
              <a:gd name="connsiteX3" fmla="*/ 0 w 608898"/>
              <a:gd name="connsiteY3" fmla="*/ 2217681 h 2217681"/>
              <a:gd name="connsiteX4" fmla="*/ 0 w 6088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360680 h 2217681"/>
              <a:gd name="connsiteX2" fmla="*/ 583498 w 583498"/>
              <a:gd name="connsiteY2" fmla="*/ 2217681 h 2217681"/>
              <a:gd name="connsiteX3" fmla="*/ 0 w 583498"/>
              <a:gd name="connsiteY3" fmla="*/ 2217681 h 2217681"/>
              <a:gd name="connsiteX4" fmla="*/ 0 w 5834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360680 h 2217681"/>
              <a:gd name="connsiteX2" fmla="*/ 583498 w 583498"/>
              <a:gd name="connsiteY2" fmla="*/ 2217681 h 2217681"/>
              <a:gd name="connsiteX3" fmla="*/ 15240 w 583498"/>
              <a:gd name="connsiteY3" fmla="*/ 1907801 h 2217681"/>
              <a:gd name="connsiteX4" fmla="*/ 0 w 5834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360680 h 2217681"/>
              <a:gd name="connsiteX2" fmla="*/ 583498 w 583498"/>
              <a:gd name="connsiteY2" fmla="*/ 2217681 h 2217681"/>
              <a:gd name="connsiteX3" fmla="*/ 0 w 583498"/>
              <a:gd name="connsiteY3" fmla="*/ 1831601 h 2217681"/>
              <a:gd name="connsiteX4" fmla="*/ 0 w 583498"/>
              <a:gd name="connsiteY4" fmla="*/ 0 h 22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98" h="2217681">
                <a:moveTo>
                  <a:pt x="0" y="0"/>
                </a:moveTo>
                <a:lnTo>
                  <a:pt x="583498" y="360680"/>
                </a:lnTo>
                <a:lnTo>
                  <a:pt x="583498" y="2217681"/>
                </a:lnTo>
                <a:lnTo>
                  <a:pt x="0" y="1831601"/>
                </a:lnTo>
                <a:lnTo>
                  <a:pt x="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7" name="Прямокутник 296">
            <a:extLst>
              <a:ext uri="{FF2B5EF4-FFF2-40B4-BE49-F238E27FC236}">
                <a16:creationId xmlns:a16="http://schemas.microsoft.com/office/drawing/2014/main" id="{26B56A91-211D-4B84-8669-9EB66F629322}"/>
              </a:ext>
            </a:extLst>
          </p:cNvPr>
          <p:cNvSpPr/>
          <p:nvPr/>
        </p:nvSpPr>
        <p:spPr>
          <a:xfrm>
            <a:off x="3875940" y="4853130"/>
            <a:ext cx="935051" cy="1868735"/>
          </a:xfrm>
          <a:custGeom>
            <a:avLst/>
            <a:gdLst>
              <a:gd name="connsiteX0" fmla="*/ 0 w 963626"/>
              <a:gd name="connsiteY0" fmla="*/ 0 h 1824285"/>
              <a:gd name="connsiteX1" fmla="*/ 963626 w 963626"/>
              <a:gd name="connsiteY1" fmla="*/ 0 h 1824285"/>
              <a:gd name="connsiteX2" fmla="*/ 963626 w 963626"/>
              <a:gd name="connsiteY2" fmla="*/ 1824285 h 1824285"/>
              <a:gd name="connsiteX3" fmla="*/ 0 w 963626"/>
              <a:gd name="connsiteY3" fmla="*/ 1824285 h 1824285"/>
              <a:gd name="connsiteX4" fmla="*/ 0 w 963626"/>
              <a:gd name="connsiteY4" fmla="*/ 0 h 1824285"/>
              <a:gd name="connsiteX0" fmla="*/ 0 w 963626"/>
              <a:gd name="connsiteY0" fmla="*/ 31750 h 1856035"/>
              <a:gd name="connsiteX1" fmla="*/ 938226 w 963626"/>
              <a:gd name="connsiteY1" fmla="*/ 0 h 1856035"/>
              <a:gd name="connsiteX2" fmla="*/ 963626 w 963626"/>
              <a:gd name="connsiteY2" fmla="*/ 1856035 h 1856035"/>
              <a:gd name="connsiteX3" fmla="*/ 0 w 963626"/>
              <a:gd name="connsiteY3" fmla="*/ 1856035 h 1856035"/>
              <a:gd name="connsiteX4" fmla="*/ 0 w 963626"/>
              <a:gd name="connsiteY4" fmla="*/ 31750 h 1856035"/>
              <a:gd name="connsiteX0" fmla="*/ 15875 w 963626"/>
              <a:gd name="connsiteY0" fmla="*/ 25400 h 1856035"/>
              <a:gd name="connsiteX1" fmla="*/ 938226 w 963626"/>
              <a:gd name="connsiteY1" fmla="*/ 0 h 1856035"/>
              <a:gd name="connsiteX2" fmla="*/ 963626 w 963626"/>
              <a:gd name="connsiteY2" fmla="*/ 1856035 h 1856035"/>
              <a:gd name="connsiteX3" fmla="*/ 0 w 963626"/>
              <a:gd name="connsiteY3" fmla="*/ 1856035 h 1856035"/>
              <a:gd name="connsiteX4" fmla="*/ 15875 w 963626"/>
              <a:gd name="connsiteY4" fmla="*/ 25400 h 1856035"/>
              <a:gd name="connsiteX0" fmla="*/ 0 w 947751"/>
              <a:gd name="connsiteY0" fmla="*/ 25400 h 1868735"/>
              <a:gd name="connsiteX1" fmla="*/ 922351 w 947751"/>
              <a:gd name="connsiteY1" fmla="*/ 0 h 1868735"/>
              <a:gd name="connsiteX2" fmla="*/ 947751 w 947751"/>
              <a:gd name="connsiteY2" fmla="*/ 1856035 h 1868735"/>
              <a:gd name="connsiteX3" fmla="*/ 3175 w 947751"/>
              <a:gd name="connsiteY3" fmla="*/ 1868735 h 1868735"/>
              <a:gd name="connsiteX4" fmla="*/ 0 w 947751"/>
              <a:gd name="connsiteY4" fmla="*/ 25400 h 1868735"/>
              <a:gd name="connsiteX0" fmla="*/ 0 w 935051"/>
              <a:gd name="connsiteY0" fmla="*/ 25400 h 1868735"/>
              <a:gd name="connsiteX1" fmla="*/ 922351 w 935051"/>
              <a:gd name="connsiteY1" fmla="*/ 0 h 1868735"/>
              <a:gd name="connsiteX2" fmla="*/ 935051 w 935051"/>
              <a:gd name="connsiteY2" fmla="*/ 1811585 h 1868735"/>
              <a:gd name="connsiteX3" fmla="*/ 3175 w 935051"/>
              <a:gd name="connsiteY3" fmla="*/ 1868735 h 1868735"/>
              <a:gd name="connsiteX4" fmla="*/ 0 w 935051"/>
              <a:gd name="connsiteY4" fmla="*/ 25400 h 186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51" h="1868735">
                <a:moveTo>
                  <a:pt x="0" y="25400"/>
                </a:moveTo>
                <a:lnTo>
                  <a:pt x="922351" y="0"/>
                </a:lnTo>
                <a:cubicBezTo>
                  <a:pt x="926584" y="603862"/>
                  <a:pt x="930818" y="1207723"/>
                  <a:pt x="935051" y="1811585"/>
                </a:cubicBezTo>
                <a:lnTo>
                  <a:pt x="3175" y="1868735"/>
                </a:lnTo>
                <a:cubicBezTo>
                  <a:pt x="2117" y="1254290"/>
                  <a:pt x="1058" y="639845"/>
                  <a:pt x="0" y="2540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8" name="Прямокутник 297">
            <a:extLst>
              <a:ext uri="{FF2B5EF4-FFF2-40B4-BE49-F238E27FC236}">
                <a16:creationId xmlns:a16="http://schemas.microsoft.com/office/drawing/2014/main" id="{3E0E29BC-28C3-4F55-A5AA-4C3271095F0A}"/>
              </a:ext>
            </a:extLst>
          </p:cNvPr>
          <p:cNvSpPr/>
          <p:nvPr/>
        </p:nvSpPr>
        <p:spPr>
          <a:xfrm>
            <a:off x="4802739" y="4338589"/>
            <a:ext cx="364289" cy="2332595"/>
          </a:xfrm>
          <a:custGeom>
            <a:avLst/>
            <a:gdLst>
              <a:gd name="connsiteX0" fmla="*/ 0 w 368522"/>
              <a:gd name="connsiteY0" fmla="*/ 0 h 2311428"/>
              <a:gd name="connsiteX1" fmla="*/ 368522 w 368522"/>
              <a:gd name="connsiteY1" fmla="*/ 0 h 2311428"/>
              <a:gd name="connsiteX2" fmla="*/ 368522 w 368522"/>
              <a:gd name="connsiteY2" fmla="*/ 2311428 h 2311428"/>
              <a:gd name="connsiteX3" fmla="*/ 0 w 368522"/>
              <a:gd name="connsiteY3" fmla="*/ 2311428 h 2311428"/>
              <a:gd name="connsiteX4" fmla="*/ 0 w 368522"/>
              <a:gd name="connsiteY4" fmla="*/ 0 h 2311428"/>
              <a:gd name="connsiteX0" fmla="*/ 4234 w 368522"/>
              <a:gd name="connsiteY0" fmla="*/ 452966 h 2311428"/>
              <a:gd name="connsiteX1" fmla="*/ 368522 w 368522"/>
              <a:gd name="connsiteY1" fmla="*/ 0 h 2311428"/>
              <a:gd name="connsiteX2" fmla="*/ 368522 w 368522"/>
              <a:gd name="connsiteY2" fmla="*/ 2311428 h 2311428"/>
              <a:gd name="connsiteX3" fmla="*/ 0 w 368522"/>
              <a:gd name="connsiteY3" fmla="*/ 2311428 h 2311428"/>
              <a:gd name="connsiteX4" fmla="*/ 4234 w 368522"/>
              <a:gd name="connsiteY4" fmla="*/ 452966 h 2311428"/>
              <a:gd name="connsiteX0" fmla="*/ 4234 w 368522"/>
              <a:gd name="connsiteY0" fmla="*/ 495299 h 2353761"/>
              <a:gd name="connsiteX1" fmla="*/ 360055 w 368522"/>
              <a:gd name="connsiteY1" fmla="*/ 0 h 2353761"/>
              <a:gd name="connsiteX2" fmla="*/ 368522 w 368522"/>
              <a:gd name="connsiteY2" fmla="*/ 2353761 h 2353761"/>
              <a:gd name="connsiteX3" fmla="*/ 0 w 368522"/>
              <a:gd name="connsiteY3" fmla="*/ 2353761 h 2353761"/>
              <a:gd name="connsiteX4" fmla="*/ 4234 w 368522"/>
              <a:gd name="connsiteY4" fmla="*/ 495299 h 2353761"/>
              <a:gd name="connsiteX0" fmla="*/ 4234 w 364289"/>
              <a:gd name="connsiteY0" fmla="*/ 495299 h 2353761"/>
              <a:gd name="connsiteX1" fmla="*/ 360055 w 364289"/>
              <a:gd name="connsiteY1" fmla="*/ 0 h 2353761"/>
              <a:gd name="connsiteX2" fmla="*/ 364289 w 364289"/>
              <a:gd name="connsiteY2" fmla="*/ 1820361 h 2353761"/>
              <a:gd name="connsiteX3" fmla="*/ 0 w 364289"/>
              <a:gd name="connsiteY3" fmla="*/ 2353761 h 2353761"/>
              <a:gd name="connsiteX4" fmla="*/ 4234 w 364289"/>
              <a:gd name="connsiteY4" fmla="*/ 495299 h 2353761"/>
              <a:gd name="connsiteX0" fmla="*/ 4234 w 364289"/>
              <a:gd name="connsiteY0" fmla="*/ 495299 h 2332595"/>
              <a:gd name="connsiteX1" fmla="*/ 360055 w 364289"/>
              <a:gd name="connsiteY1" fmla="*/ 0 h 2332595"/>
              <a:gd name="connsiteX2" fmla="*/ 364289 w 364289"/>
              <a:gd name="connsiteY2" fmla="*/ 1820361 h 2332595"/>
              <a:gd name="connsiteX3" fmla="*/ 0 w 364289"/>
              <a:gd name="connsiteY3" fmla="*/ 2332595 h 2332595"/>
              <a:gd name="connsiteX4" fmla="*/ 4234 w 364289"/>
              <a:gd name="connsiteY4" fmla="*/ 495299 h 23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89" h="2332595">
                <a:moveTo>
                  <a:pt x="4234" y="495299"/>
                </a:moveTo>
                <a:lnTo>
                  <a:pt x="360055" y="0"/>
                </a:lnTo>
                <a:cubicBezTo>
                  <a:pt x="362877" y="784587"/>
                  <a:pt x="361467" y="1035774"/>
                  <a:pt x="364289" y="1820361"/>
                </a:cubicBezTo>
                <a:lnTo>
                  <a:pt x="0" y="2332595"/>
                </a:lnTo>
                <a:cubicBezTo>
                  <a:pt x="1411" y="1713108"/>
                  <a:pt x="2823" y="1114786"/>
                  <a:pt x="4234" y="495299"/>
                </a:cubicBez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9" name="Прямокутник 298">
            <a:extLst>
              <a:ext uri="{FF2B5EF4-FFF2-40B4-BE49-F238E27FC236}">
                <a16:creationId xmlns:a16="http://schemas.microsoft.com/office/drawing/2014/main" id="{D1DA9072-A90D-4624-9048-28295655B517}"/>
              </a:ext>
            </a:extLst>
          </p:cNvPr>
          <p:cNvSpPr/>
          <p:nvPr/>
        </p:nvSpPr>
        <p:spPr>
          <a:xfrm>
            <a:off x="3297766" y="4006627"/>
            <a:ext cx="1858433" cy="880314"/>
          </a:xfrm>
          <a:custGeom>
            <a:avLst/>
            <a:gdLst>
              <a:gd name="connsiteX0" fmla="*/ 0 w 1174352"/>
              <a:gd name="connsiteY0" fmla="*/ 0 h 846447"/>
              <a:gd name="connsiteX1" fmla="*/ 1174352 w 1174352"/>
              <a:gd name="connsiteY1" fmla="*/ 0 h 846447"/>
              <a:gd name="connsiteX2" fmla="*/ 1174352 w 1174352"/>
              <a:gd name="connsiteY2" fmla="*/ 846447 h 846447"/>
              <a:gd name="connsiteX3" fmla="*/ 0 w 1174352"/>
              <a:gd name="connsiteY3" fmla="*/ 846447 h 846447"/>
              <a:gd name="connsiteX4" fmla="*/ 0 w 1174352"/>
              <a:gd name="connsiteY4" fmla="*/ 0 h 846447"/>
              <a:gd name="connsiteX0" fmla="*/ 0 w 1174352"/>
              <a:gd name="connsiteY0" fmla="*/ 0 h 846447"/>
              <a:gd name="connsiteX1" fmla="*/ 933052 w 1174352"/>
              <a:gd name="connsiteY1" fmla="*/ 0 h 846447"/>
              <a:gd name="connsiteX2" fmla="*/ 1174352 w 1174352"/>
              <a:gd name="connsiteY2" fmla="*/ 846447 h 846447"/>
              <a:gd name="connsiteX3" fmla="*/ 0 w 1174352"/>
              <a:gd name="connsiteY3" fmla="*/ 846447 h 846447"/>
              <a:gd name="connsiteX4" fmla="*/ 0 w 1174352"/>
              <a:gd name="connsiteY4" fmla="*/ 0 h 846447"/>
              <a:gd name="connsiteX0" fmla="*/ 0 w 1496182"/>
              <a:gd name="connsiteY0" fmla="*/ 0 h 846447"/>
              <a:gd name="connsiteX1" fmla="*/ 933052 w 1496182"/>
              <a:gd name="connsiteY1" fmla="*/ 0 h 846447"/>
              <a:gd name="connsiteX2" fmla="*/ 1496182 w 1496182"/>
              <a:gd name="connsiteY2" fmla="*/ 326395 h 846447"/>
              <a:gd name="connsiteX3" fmla="*/ 1174352 w 1496182"/>
              <a:gd name="connsiteY3" fmla="*/ 846447 h 846447"/>
              <a:gd name="connsiteX4" fmla="*/ 0 w 1496182"/>
              <a:gd name="connsiteY4" fmla="*/ 846447 h 846447"/>
              <a:gd name="connsiteX5" fmla="*/ 0 w 1496182"/>
              <a:gd name="connsiteY5" fmla="*/ 0 h 846447"/>
              <a:gd name="connsiteX0" fmla="*/ 0 w 1496182"/>
              <a:gd name="connsiteY0" fmla="*/ 0 h 846447"/>
              <a:gd name="connsiteX1" fmla="*/ 933052 w 1496182"/>
              <a:gd name="connsiteY1" fmla="*/ 0 h 846447"/>
              <a:gd name="connsiteX2" fmla="*/ 1496182 w 1496182"/>
              <a:gd name="connsiteY2" fmla="*/ 326395 h 846447"/>
              <a:gd name="connsiteX3" fmla="*/ 1174352 w 1496182"/>
              <a:gd name="connsiteY3" fmla="*/ 846447 h 846447"/>
              <a:gd name="connsiteX4" fmla="*/ 0 w 1496182"/>
              <a:gd name="connsiteY4" fmla="*/ 846447 h 846447"/>
              <a:gd name="connsiteX5" fmla="*/ 0 w 1496182"/>
              <a:gd name="connsiteY5" fmla="*/ 0 h 846447"/>
              <a:gd name="connsiteX0" fmla="*/ 0 w 1496182"/>
              <a:gd name="connsiteY0" fmla="*/ 0 h 846447"/>
              <a:gd name="connsiteX1" fmla="*/ 933052 w 1496182"/>
              <a:gd name="connsiteY1" fmla="*/ 0 h 846447"/>
              <a:gd name="connsiteX2" fmla="*/ 1496182 w 1496182"/>
              <a:gd name="connsiteY2" fmla="*/ 326395 h 846447"/>
              <a:gd name="connsiteX3" fmla="*/ 1174352 w 1496182"/>
              <a:gd name="connsiteY3" fmla="*/ 846447 h 846447"/>
              <a:gd name="connsiteX4" fmla="*/ 0 w 1496182"/>
              <a:gd name="connsiteY4" fmla="*/ 846447 h 846447"/>
              <a:gd name="connsiteX5" fmla="*/ 0 w 1496182"/>
              <a:gd name="connsiteY5" fmla="*/ 0 h 846447"/>
              <a:gd name="connsiteX0" fmla="*/ 0 w 1496182"/>
              <a:gd name="connsiteY0" fmla="*/ 0 h 850681"/>
              <a:gd name="connsiteX1" fmla="*/ 933052 w 1496182"/>
              <a:gd name="connsiteY1" fmla="*/ 0 h 850681"/>
              <a:gd name="connsiteX2" fmla="*/ 1496182 w 1496182"/>
              <a:gd name="connsiteY2" fmla="*/ 326395 h 850681"/>
              <a:gd name="connsiteX3" fmla="*/ 1127786 w 1496182"/>
              <a:gd name="connsiteY3" fmla="*/ 850681 h 850681"/>
              <a:gd name="connsiteX4" fmla="*/ 0 w 1496182"/>
              <a:gd name="connsiteY4" fmla="*/ 846447 h 850681"/>
              <a:gd name="connsiteX5" fmla="*/ 0 w 1496182"/>
              <a:gd name="connsiteY5" fmla="*/ 0 h 850681"/>
              <a:gd name="connsiteX0" fmla="*/ 0 w 1496182"/>
              <a:gd name="connsiteY0" fmla="*/ 0 h 880314"/>
              <a:gd name="connsiteX1" fmla="*/ 933052 w 1496182"/>
              <a:gd name="connsiteY1" fmla="*/ 0 h 880314"/>
              <a:gd name="connsiteX2" fmla="*/ 1496182 w 1496182"/>
              <a:gd name="connsiteY2" fmla="*/ 326395 h 880314"/>
              <a:gd name="connsiteX3" fmla="*/ 1127786 w 1496182"/>
              <a:gd name="connsiteY3" fmla="*/ 850681 h 880314"/>
              <a:gd name="connsiteX4" fmla="*/ 182033 w 1496182"/>
              <a:gd name="connsiteY4" fmla="*/ 880314 h 880314"/>
              <a:gd name="connsiteX5" fmla="*/ 0 w 1496182"/>
              <a:gd name="connsiteY5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433" h="880314">
                <a:moveTo>
                  <a:pt x="362251" y="0"/>
                </a:moveTo>
                <a:lnTo>
                  <a:pt x="1295303" y="0"/>
                </a:lnTo>
                <a:cubicBezTo>
                  <a:pt x="1388469" y="93276"/>
                  <a:pt x="1744101" y="216186"/>
                  <a:pt x="1858433" y="326395"/>
                </a:cubicBezTo>
                <a:lnTo>
                  <a:pt x="1490037" y="850681"/>
                </a:lnTo>
                <a:lnTo>
                  <a:pt x="544284" y="880314"/>
                </a:lnTo>
                <a:cubicBezTo>
                  <a:pt x="426356" y="736596"/>
                  <a:pt x="92528" y="626745"/>
                  <a:pt x="0" y="466094"/>
                </a:cubicBezTo>
                <a:lnTo>
                  <a:pt x="362251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D620BC6B-7CDD-4FC7-B68D-354B8239573E}"/>
              </a:ext>
            </a:extLst>
          </p:cNvPr>
          <p:cNvCxnSpPr>
            <a:cxnSpLocks/>
          </p:cNvCxnSpPr>
          <p:nvPr/>
        </p:nvCxnSpPr>
        <p:spPr>
          <a:xfrm flipV="1">
            <a:off x="825637" y="4602054"/>
            <a:ext cx="596900" cy="138329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1B92E0F6-5552-4372-84A2-45205E91C4D9}"/>
              </a:ext>
            </a:extLst>
          </p:cNvPr>
          <p:cNvCxnSpPr>
            <a:cxnSpLocks/>
          </p:cNvCxnSpPr>
          <p:nvPr/>
        </p:nvCxnSpPr>
        <p:spPr>
          <a:xfrm flipV="1">
            <a:off x="820861" y="5985344"/>
            <a:ext cx="1345700" cy="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 сполучна лінія 123">
            <a:extLst>
              <a:ext uri="{FF2B5EF4-FFF2-40B4-BE49-F238E27FC236}">
                <a16:creationId xmlns:a16="http://schemas.microsoft.com/office/drawing/2014/main" id="{80E2E1C0-8BA9-4369-8BCD-2F2DAA47FBD4}"/>
              </a:ext>
            </a:extLst>
          </p:cNvPr>
          <p:cNvCxnSpPr>
            <a:cxnSpLocks/>
          </p:cNvCxnSpPr>
          <p:nvPr/>
        </p:nvCxnSpPr>
        <p:spPr>
          <a:xfrm flipH="1">
            <a:off x="207433" y="5977269"/>
            <a:ext cx="636638" cy="41214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Прямокутник 291">
            <a:extLst>
              <a:ext uri="{FF2B5EF4-FFF2-40B4-BE49-F238E27FC236}">
                <a16:creationId xmlns:a16="http://schemas.microsoft.com/office/drawing/2014/main" id="{BE1B59AB-980C-4E49-B106-6206BAE44E54}"/>
              </a:ext>
            </a:extLst>
          </p:cNvPr>
          <p:cNvSpPr/>
          <p:nvPr/>
        </p:nvSpPr>
        <p:spPr>
          <a:xfrm>
            <a:off x="207432" y="4999183"/>
            <a:ext cx="1988439" cy="1390227"/>
          </a:xfrm>
          <a:custGeom>
            <a:avLst/>
            <a:gdLst>
              <a:gd name="connsiteX0" fmla="*/ 0 w 1996906"/>
              <a:gd name="connsiteY0" fmla="*/ 0 h 1356360"/>
              <a:gd name="connsiteX1" fmla="*/ 1996906 w 1996906"/>
              <a:gd name="connsiteY1" fmla="*/ 0 h 1356360"/>
              <a:gd name="connsiteX2" fmla="*/ 1996906 w 1996906"/>
              <a:gd name="connsiteY2" fmla="*/ 1356360 h 1356360"/>
              <a:gd name="connsiteX3" fmla="*/ 0 w 1996906"/>
              <a:gd name="connsiteY3" fmla="*/ 1356360 h 1356360"/>
              <a:gd name="connsiteX4" fmla="*/ 0 w 1996906"/>
              <a:gd name="connsiteY4" fmla="*/ 0 h 1356360"/>
              <a:gd name="connsiteX0" fmla="*/ 554566 w 1996906"/>
              <a:gd name="connsiteY0" fmla="*/ 0 h 1364827"/>
              <a:gd name="connsiteX1" fmla="*/ 1996906 w 1996906"/>
              <a:gd name="connsiteY1" fmla="*/ 8467 h 1364827"/>
              <a:gd name="connsiteX2" fmla="*/ 1996906 w 1996906"/>
              <a:gd name="connsiteY2" fmla="*/ 1364827 h 1364827"/>
              <a:gd name="connsiteX3" fmla="*/ 0 w 1996906"/>
              <a:gd name="connsiteY3" fmla="*/ 1364827 h 1364827"/>
              <a:gd name="connsiteX4" fmla="*/ 554566 w 1996906"/>
              <a:gd name="connsiteY4" fmla="*/ 0 h 1364827"/>
              <a:gd name="connsiteX0" fmla="*/ 592666 w 1996906"/>
              <a:gd name="connsiteY0" fmla="*/ 0 h 1390227"/>
              <a:gd name="connsiteX1" fmla="*/ 1996906 w 1996906"/>
              <a:gd name="connsiteY1" fmla="*/ 33867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96906"/>
              <a:gd name="connsiteY0" fmla="*/ 0 h 1390227"/>
              <a:gd name="connsiteX1" fmla="*/ 1988439 w 1996906"/>
              <a:gd name="connsiteY1" fmla="*/ 4234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88449"/>
              <a:gd name="connsiteY0" fmla="*/ 0 h 1390227"/>
              <a:gd name="connsiteX1" fmla="*/ 1988439 w 1988449"/>
              <a:gd name="connsiteY1" fmla="*/ 4234 h 1390227"/>
              <a:gd name="connsiteX2" fmla="*/ 1416940 w 1988449"/>
              <a:gd name="connsiteY2" fmla="*/ 1390227 h 1390227"/>
              <a:gd name="connsiteX3" fmla="*/ 0 w 1988449"/>
              <a:gd name="connsiteY3" fmla="*/ 1390227 h 1390227"/>
              <a:gd name="connsiteX4" fmla="*/ 592666 w 1988449"/>
              <a:gd name="connsiteY4" fmla="*/ 0 h 1390227"/>
              <a:gd name="connsiteX0" fmla="*/ 592666 w 1988450"/>
              <a:gd name="connsiteY0" fmla="*/ 0 h 1390227"/>
              <a:gd name="connsiteX1" fmla="*/ 1988439 w 1988450"/>
              <a:gd name="connsiteY1" fmla="*/ 4234 h 1390227"/>
              <a:gd name="connsiteX2" fmla="*/ 1416940 w 1988450"/>
              <a:gd name="connsiteY2" fmla="*/ 1390227 h 1390227"/>
              <a:gd name="connsiteX3" fmla="*/ 0 w 1988450"/>
              <a:gd name="connsiteY3" fmla="*/ 1390227 h 1390227"/>
              <a:gd name="connsiteX4" fmla="*/ 592666 w 1988450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39" h="1390227">
                <a:moveTo>
                  <a:pt x="592666" y="0"/>
                </a:moveTo>
                <a:lnTo>
                  <a:pt x="1988439" y="4234"/>
                </a:lnTo>
                <a:cubicBezTo>
                  <a:pt x="1860027" y="394266"/>
                  <a:pt x="1507251" y="1076396"/>
                  <a:pt x="1416940" y="1390227"/>
                </a:cubicBezTo>
                <a:lnTo>
                  <a:pt x="0" y="1390227"/>
                </a:lnTo>
                <a:lnTo>
                  <a:pt x="592666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3" name="Прямокутник 292">
            <a:extLst>
              <a:ext uri="{FF2B5EF4-FFF2-40B4-BE49-F238E27FC236}">
                <a16:creationId xmlns:a16="http://schemas.microsoft.com/office/drawing/2014/main" id="{1A42490F-8A7C-4067-9832-375B6C2F26E4}"/>
              </a:ext>
            </a:extLst>
          </p:cNvPr>
          <p:cNvSpPr/>
          <p:nvPr/>
        </p:nvSpPr>
        <p:spPr>
          <a:xfrm>
            <a:off x="837721" y="4600081"/>
            <a:ext cx="1906797" cy="395360"/>
          </a:xfrm>
          <a:custGeom>
            <a:avLst/>
            <a:gdLst>
              <a:gd name="connsiteX0" fmla="*/ 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90044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34799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65150 w 1906797"/>
              <a:gd name="connsiteY0" fmla="*/ 0 h 395360"/>
              <a:gd name="connsiteX1" fmla="*/ 1906797 w 1906797"/>
              <a:gd name="connsiteY1" fmla="*/ 9525 h 395360"/>
              <a:gd name="connsiteX2" fmla="*/ 1354347 w 1906797"/>
              <a:gd name="connsiteY2" fmla="*/ 395360 h 395360"/>
              <a:gd name="connsiteX3" fmla="*/ 0 w 1906797"/>
              <a:gd name="connsiteY3" fmla="*/ 382660 h 395360"/>
              <a:gd name="connsiteX4" fmla="*/ 565150 w 1906797"/>
              <a:gd name="connsiteY4" fmla="*/ 0 h 3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797" h="395360">
                <a:moveTo>
                  <a:pt x="565150" y="0"/>
                </a:moveTo>
                <a:lnTo>
                  <a:pt x="1906797" y="9525"/>
                </a:lnTo>
                <a:lnTo>
                  <a:pt x="1354347" y="395360"/>
                </a:lnTo>
                <a:lnTo>
                  <a:pt x="0" y="382660"/>
                </a:lnTo>
                <a:lnTo>
                  <a:pt x="565150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4" name="Прямокутник 293">
            <a:extLst>
              <a:ext uri="{FF2B5EF4-FFF2-40B4-BE49-F238E27FC236}">
                <a16:creationId xmlns:a16="http://schemas.microsoft.com/office/drawing/2014/main" id="{1D5A95D1-A841-4AF9-924B-86C754137BBF}"/>
              </a:ext>
            </a:extLst>
          </p:cNvPr>
          <p:cNvSpPr/>
          <p:nvPr/>
        </p:nvSpPr>
        <p:spPr>
          <a:xfrm>
            <a:off x="1639335" y="4619829"/>
            <a:ext cx="1117883" cy="1746248"/>
          </a:xfrm>
          <a:custGeom>
            <a:avLst/>
            <a:gdLst>
              <a:gd name="connsiteX0" fmla="*/ 0 w 1105183"/>
              <a:gd name="connsiteY0" fmla="*/ 0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0 w 1105183"/>
              <a:gd name="connsiteY4" fmla="*/ 0 h 1724023"/>
              <a:gd name="connsiteX0" fmla="*/ 568325 w 1105183"/>
              <a:gd name="connsiteY0" fmla="*/ 339725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568325 w 1105183"/>
              <a:gd name="connsiteY4" fmla="*/ 339725 h 1724023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1105183 w 1117883"/>
              <a:gd name="connsiteY2" fmla="*/ 174624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883" h="1746248">
                <a:moveTo>
                  <a:pt x="568325" y="361950"/>
                </a:moveTo>
                <a:lnTo>
                  <a:pt x="1117883" y="0"/>
                </a:lnTo>
                <a:cubicBezTo>
                  <a:pt x="1031100" y="305858"/>
                  <a:pt x="601416" y="1180040"/>
                  <a:pt x="559083" y="1358898"/>
                </a:cubicBezTo>
                <a:lnTo>
                  <a:pt x="0" y="1746248"/>
                </a:lnTo>
                <a:lnTo>
                  <a:pt x="568325" y="36195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036EFFE5-6F89-4107-9948-943203F4A08A}"/>
              </a:ext>
            </a:extLst>
          </p:cNvPr>
          <p:cNvCxnSpPr>
            <a:cxnSpLocks/>
          </p:cNvCxnSpPr>
          <p:nvPr/>
        </p:nvCxnSpPr>
        <p:spPr>
          <a:xfrm flipH="1" flipV="1">
            <a:off x="4017527" y="1492641"/>
            <a:ext cx="114988" cy="100195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FC35EA08-6808-4D4C-8D7C-66F4D6970456}"/>
              </a:ext>
            </a:extLst>
          </p:cNvPr>
          <p:cNvCxnSpPr>
            <a:cxnSpLocks/>
          </p:cNvCxnSpPr>
          <p:nvPr/>
        </p:nvCxnSpPr>
        <p:spPr>
          <a:xfrm flipH="1" flipV="1">
            <a:off x="4123991" y="2515337"/>
            <a:ext cx="625579" cy="739219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DBC7E78E-EA24-4157-BB65-CBA7A9E55999}"/>
              </a:ext>
            </a:extLst>
          </p:cNvPr>
          <p:cNvCxnSpPr>
            <a:cxnSpLocks/>
          </p:cNvCxnSpPr>
          <p:nvPr/>
        </p:nvCxnSpPr>
        <p:spPr>
          <a:xfrm flipH="1">
            <a:off x="2917416" y="2499288"/>
            <a:ext cx="1240369" cy="56458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Прямокутник 287">
            <a:extLst>
              <a:ext uri="{FF2B5EF4-FFF2-40B4-BE49-F238E27FC236}">
                <a16:creationId xmlns:a16="http://schemas.microsoft.com/office/drawing/2014/main" id="{999AF5C4-3668-4C03-86F3-162680A3754B}"/>
              </a:ext>
            </a:extLst>
          </p:cNvPr>
          <p:cNvSpPr/>
          <p:nvPr/>
        </p:nvSpPr>
        <p:spPr>
          <a:xfrm>
            <a:off x="2898246" y="1807919"/>
            <a:ext cx="511154" cy="1883411"/>
          </a:xfrm>
          <a:custGeom>
            <a:avLst/>
            <a:gdLst>
              <a:gd name="connsiteX0" fmla="*/ 0 w 647679"/>
              <a:gd name="connsiteY0" fmla="*/ 0 h 1572261"/>
              <a:gd name="connsiteX1" fmla="*/ 647679 w 647679"/>
              <a:gd name="connsiteY1" fmla="*/ 0 h 1572261"/>
              <a:gd name="connsiteX2" fmla="*/ 647679 w 647679"/>
              <a:gd name="connsiteY2" fmla="*/ 1572261 h 1572261"/>
              <a:gd name="connsiteX3" fmla="*/ 0 w 647679"/>
              <a:gd name="connsiteY3" fmla="*/ 1572261 h 1572261"/>
              <a:gd name="connsiteX4" fmla="*/ 0 w 647679"/>
              <a:gd name="connsiteY4" fmla="*/ 0 h 1572261"/>
              <a:gd name="connsiteX0" fmla="*/ 485775 w 647679"/>
              <a:gd name="connsiteY0" fmla="*/ 0 h 1804036"/>
              <a:gd name="connsiteX1" fmla="*/ 647679 w 647679"/>
              <a:gd name="connsiteY1" fmla="*/ 231775 h 1804036"/>
              <a:gd name="connsiteX2" fmla="*/ 647679 w 647679"/>
              <a:gd name="connsiteY2" fmla="*/ 1804036 h 1804036"/>
              <a:gd name="connsiteX3" fmla="*/ 0 w 647679"/>
              <a:gd name="connsiteY3" fmla="*/ 1804036 h 1804036"/>
              <a:gd name="connsiteX4" fmla="*/ 485775 w 647679"/>
              <a:gd name="connsiteY4" fmla="*/ 0 h 1804036"/>
              <a:gd name="connsiteX0" fmla="*/ 495300 w 647679"/>
              <a:gd name="connsiteY0" fmla="*/ 0 h 1829436"/>
              <a:gd name="connsiteX1" fmla="*/ 647679 w 647679"/>
              <a:gd name="connsiteY1" fmla="*/ 257175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495300 w 647679"/>
              <a:gd name="connsiteY0" fmla="*/ 0 h 1829436"/>
              <a:gd name="connsiteX1" fmla="*/ 622279 w 647679"/>
              <a:gd name="connsiteY1" fmla="*/ 273050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384175 w 536554"/>
              <a:gd name="connsiteY0" fmla="*/ 0 h 1829436"/>
              <a:gd name="connsiteX1" fmla="*/ 511154 w 536554"/>
              <a:gd name="connsiteY1" fmla="*/ 273050 h 1829436"/>
              <a:gd name="connsiteX2" fmla="*/ 536554 w 536554"/>
              <a:gd name="connsiteY2" fmla="*/ 1829436 h 1829436"/>
              <a:gd name="connsiteX3" fmla="*/ 0 w 536554"/>
              <a:gd name="connsiteY3" fmla="*/ 1270636 h 1829436"/>
              <a:gd name="connsiteX4" fmla="*/ 384175 w 536554"/>
              <a:gd name="connsiteY4" fmla="*/ 0 h 1829436"/>
              <a:gd name="connsiteX0" fmla="*/ 384175 w 511154"/>
              <a:gd name="connsiteY0" fmla="*/ 0 h 1883411"/>
              <a:gd name="connsiteX1" fmla="*/ 511154 w 511154"/>
              <a:gd name="connsiteY1" fmla="*/ 273050 h 1883411"/>
              <a:gd name="connsiteX2" fmla="*/ 244454 w 511154"/>
              <a:gd name="connsiteY2" fmla="*/ 1883411 h 1883411"/>
              <a:gd name="connsiteX3" fmla="*/ 0 w 511154"/>
              <a:gd name="connsiteY3" fmla="*/ 1270636 h 1883411"/>
              <a:gd name="connsiteX4" fmla="*/ 384175 w 511154"/>
              <a:gd name="connsiteY4" fmla="*/ 0 h 18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154" h="1883411">
                <a:moveTo>
                  <a:pt x="384175" y="0"/>
                </a:moveTo>
                <a:lnTo>
                  <a:pt x="511154" y="273050"/>
                </a:lnTo>
                <a:lnTo>
                  <a:pt x="244454" y="1883411"/>
                </a:lnTo>
                <a:lnTo>
                  <a:pt x="0" y="1270636"/>
                </a:lnTo>
                <a:lnTo>
                  <a:pt x="384175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9" name="Прямокутник 288">
            <a:extLst>
              <a:ext uri="{FF2B5EF4-FFF2-40B4-BE49-F238E27FC236}">
                <a16:creationId xmlns:a16="http://schemas.microsoft.com/office/drawing/2014/main" id="{549ACB6C-DA97-4F58-B0D2-9B45ACA7EF34}"/>
              </a:ext>
            </a:extLst>
          </p:cNvPr>
          <p:cNvSpPr/>
          <p:nvPr/>
        </p:nvSpPr>
        <p:spPr>
          <a:xfrm>
            <a:off x="3136350" y="2083439"/>
            <a:ext cx="1010918" cy="16242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18" h="1624215">
                <a:moveTo>
                  <a:pt x="288925" y="0"/>
                </a:moveTo>
                <a:lnTo>
                  <a:pt x="874393" y="0"/>
                </a:lnTo>
                <a:lnTo>
                  <a:pt x="1010918" y="1624215"/>
                </a:lnTo>
                <a:lnTo>
                  <a:pt x="0" y="1605165"/>
                </a:lnTo>
                <a:cubicBezTo>
                  <a:pt x="59267" y="1226743"/>
                  <a:pt x="223308" y="467322"/>
                  <a:pt x="288925" y="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0" name="Прямокутник 288">
            <a:extLst>
              <a:ext uri="{FF2B5EF4-FFF2-40B4-BE49-F238E27FC236}">
                <a16:creationId xmlns:a16="http://schemas.microsoft.com/office/drawing/2014/main" id="{BECA8502-C0F9-42B1-B668-9CA14F2CC609}"/>
              </a:ext>
            </a:extLst>
          </p:cNvPr>
          <p:cNvSpPr/>
          <p:nvPr/>
        </p:nvSpPr>
        <p:spPr>
          <a:xfrm>
            <a:off x="4006374" y="1892273"/>
            <a:ext cx="775968" cy="18147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88900 w 1010918"/>
              <a:gd name="connsiteY0" fmla="*/ 18415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88900 w 1010918"/>
              <a:gd name="connsiteY4" fmla="*/ 184150 h 1624215"/>
              <a:gd name="connsiteX0" fmla="*/ 88900 w 1010918"/>
              <a:gd name="connsiteY0" fmla="*/ 187325 h 1627390"/>
              <a:gd name="connsiteX1" fmla="*/ 471168 w 1010918"/>
              <a:gd name="connsiteY1" fmla="*/ 0 h 1627390"/>
              <a:gd name="connsiteX2" fmla="*/ 1010918 w 1010918"/>
              <a:gd name="connsiteY2" fmla="*/ 1627390 h 1627390"/>
              <a:gd name="connsiteX3" fmla="*/ 0 w 1010918"/>
              <a:gd name="connsiteY3" fmla="*/ 1608340 h 1627390"/>
              <a:gd name="connsiteX4" fmla="*/ 88900 w 1010918"/>
              <a:gd name="connsiteY4" fmla="*/ 187325 h 1627390"/>
              <a:gd name="connsiteX0" fmla="*/ 88900 w 858518"/>
              <a:gd name="connsiteY0" fmla="*/ 187325 h 1608340"/>
              <a:gd name="connsiteX1" fmla="*/ 471168 w 858518"/>
              <a:gd name="connsiteY1" fmla="*/ 0 h 1608340"/>
              <a:gd name="connsiteX2" fmla="*/ 858518 w 858518"/>
              <a:gd name="connsiteY2" fmla="*/ 1474990 h 1608340"/>
              <a:gd name="connsiteX3" fmla="*/ 0 w 858518"/>
              <a:gd name="connsiteY3" fmla="*/ 1608340 h 1608340"/>
              <a:gd name="connsiteX4" fmla="*/ 88900 w 858518"/>
              <a:gd name="connsiteY4" fmla="*/ 187325 h 1608340"/>
              <a:gd name="connsiteX0" fmla="*/ 88900 w 864868"/>
              <a:gd name="connsiteY0" fmla="*/ 187325 h 1608340"/>
              <a:gd name="connsiteX1" fmla="*/ 471168 w 864868"/>
              <a:gd name="connsiteY1" fmla="*/ 0 h 1608340"/>
              <a:gd name="connsiteX2" fmla="*/ 864868 w 864868"/>
              <a:gd name="connsiteY2" fmla="*/ 1398790 h 1608340"/>
              <a:gd name="connsiteX3" fmla="*/ 0 w 864868"/>
              <a:gd name="connsiteY3" fmla="*/ 1608340 h 1608340"/>
              <a:gd name="connsiteX4" fmla="*/ 88900 w 864868"/>
              <a:gd name="connsiteY4" fmla="*/ 187325 h 1608340"/>
              <a:gd name="connsiteX0" fmla="*/ 10432 w 786400"/>
              <a:gd name="connsiteY0" fmla="*/ 187325 h 1814715"/>
              <a:gd name="connsiteX1" fmla="*/ 392700 w 786400"/>
              <a:gd name="connsiteY1" fmla="*/ 0 h 1814715"/>
              <a:gd name="connsiteX2" fmla="*/ 786400 w 786400"/>
              <a:gd name="connsiteY2" fmla="*/ 1398790 h 1814715"/>
              <a:gd name="connsiteX3" fmla="*/ 153307 w 786400"/>
              <a:gd name="connsiteY3" fmla="*/ 1814715 h 1814715"/>
              <a:gd name="connsiteX4" fmla="*/ 10432 w 786400"/>
              <a:gd name="connsiteY4" fmla="*/ 187325 h 1814715"/>
              <a:gd name="connsiteX0" fmla="*/ 12526 w 788494"/>
              <a:gd name="connsiteY0" fmla="*/ 187325 h 1814715"/>
              <a:gd name="connsiteX1" fmla="*/ 394794 w 788494"/>
              <a:gd name="connsiteY1" fmla="*/ 0 h 1814715"/>
              <a:gd name="connsiteX2" fmla="*/ 788494 w 788494"/>
              <a:gd name="connsiteY2" fmla="*/ 1398790 h 1814715"/>
              <a:gd name="connsiteX3" fmla="*/ 155401 w 788494"/>
              <a:gd name="connsiteY3" fmla="*/ 1814715 h 1814715"/>
              <a:gd name="connsiteX4" fmla="*/ 12526 w 788494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68" h="1814715">
                <a:moveTo>
                  <a:pt x="0" y="187325"/>
                </a:moveTo>
                <a:lnTo>
                  <a:pt x="382268" y="0"/>
                </a:lnTo>
                <a:lnTo>
                  <a:pt x="775968" y="1398790"/>
                </a:lnTo>
                <a:lnTo>
                  <a:pt x="142875" y="1814715"/>
                </a:lnTo>
                <a:cubicBezTo>
                  <a:pt x="138642" y="1464868"/>
                  <a:pt x="26458" y="610197"/>
                  <a:pt x="0" y="187325"/>
                </a:cubicBez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1" name="Прямокутник 290">
            <a:extLst>
              <a:ext uri="{FF2B5EF4-FFF2-40B4-BE49-F238E27FC236}">
                <a16:creationId xmlns:a16="http://schemas.microsoft.com/office/drawing/2014/main" id="{36B69BBC-7BB0-4725-BBE1-70F1020F34D0}"/>
              </a:ext>
            </a:extLst>
          </p:cNvPr>
          <p:cNvSpPr/>
          <p:nvPr/>
        </p:nvSpPr>
        <p:spPr>
          <a:xfrm>
            <a:off x="3282917" y="1468974"/>
            <a:ext cx="1100068" cy="619436"/>
          </a:xfrm>
          <a:custGeom>
            <a:avLst/>
            <a:gdLst>
              <a:gd name="connsiteX0" fmla="*/ 0 w 1106418"/>
              <a:gd name="connsiteY0" fmla="*/ 0 h 348502"/>
              <a:gd name="connsiteX1" fmla="*/ 1106418 w 1106418"/>
              <a:gd name="connsiteY1" fmla="*/ 0 h 348502"/>
              <a:gd name="connsiteX2" fmla="*/ 1106418 w 1106418"/>
              <a:gd name="connsiteY2" fmla="*/ 348502 h 348502"/>
              <a:gd name="connsiteX3" fmla="*/ 0 w 1106418"/>
              <a:gd name="connsiteY3" fmla="*/ 348502 h 348502"/>
              <a:gd name="connsiteX4" fmla="*/ 0 w 1106418"/>
              <a:gd name="connsiteY4" fmla="*/ 0 h 348502"/>
              <a:gd name="connsiteX0" fmla="*/ 0 w 1106418"/>
              <a:gd name="connsiteY0" fmla="*/ 61383 h 409885"/>
              <a:gd name="connsiteX1" fmla="*/ 750818 w 1106418"/>
              <a:gd name="connsiteY1" fmla="*/ 0 h 409885"/>
              <a:gd name="connsiteX2" fmla="*/ 1106418 w 1106418"/>
              <a:gd name="connsiteY2" fmla="*/ 409885 h 409885"/>
              <a:gd name="connsiteX3" fmla="*/ 0 w 1106418"/>
              <a:gd name="connsiteY3" fmla="*/ 409885 h 409885"/>
              <a:gd name="connsiteX4" fmla="*/ 0 w 1106418"/>
              <a:gd name="connsiteY4" fmla="*/ 61383 h 409885"/>
              <a:gd name="connsiteX0" fmla="*/ 0 w 1106418"/>
              <a:gd name="connsiteY0" fmla="*/ 61383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61383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317499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137616 w 1106418"/>
              <a:gd name="connsiteY4" fmla="*/ 582280 h 610969"/>
              <a:gd name="connsiteX5" fmla="*/ 0 w 1106418"/>
              <a:gd name="connsiteY5" fmla="*/ 317499 h 610969"/>
              <a:gd name="connsiteX0" fmla="*/ 0 w 1106418"/>
              <a:gd name="connsiteY0" fmla="*/ 332316 h 625786"/>
              <a:gd name="connsiteX1" fmla="*/ 744468 w 1106418"/>
              <a:gd name="connsiteY1" fmla="*/ 0 h 625786"/>
              <a:gd name="connsiteX2" fmla="*/ 1106418 w 1106418"/>
              <a:gd name="connsiteY2" fmla="*/ 424702 h 625786"/>
              <a:gd name="connsiteX3" fmla="*/ 715433 w 1106418"/>
              <a:gd name="connsiteY3" fmla="*/ 625786 h 625786"/>
              <a:gd name="connsiteX4" fmla="*/ 137616 w 1106418"/>
              <a:gd name="connsiteY4" fmla="*/ 597097 h 625786"/>
              <a:gd name="connsiteX5" fmla="*/ 0 w 1106418"/>
              <a:gd name="connsiteY5" fmla="*/ 332316 h 625786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6418"/>
              <a:gd name="connsiteY0" fmla="*/ 332316 h 625238"/>
              <a:gd name="connsiteX1" fmla="*/ 744468 w 1106418"/>
              <a:gd name="connsiteY1" fmla="*/ 0 h 625238"/>
              <a:gd name="connsiteX2" fmla="*/ 1106418 w 1106418"/>
              <a:gd name="connsiteY2" fmla="*/ 424702 h 625238"/>
              <a:gd name="connsiteX3" fmla="*/ 721783 w 1106418"/>
              <a:gd name="connsiteY3" fmla="*/ 619436 h 625238"/>
              <a:gd name="connsiteX4" fmla="*/ 137616 w 1106418"/>
              <a:gd name="connsiteY4" fmla="*/ 597097 h 625238"/>
              <a:gd name="connsiteX5" fmla="*/ 0 w 1106418"/>
              <a:gd name="connsiteY5" fmla="*/ 332316 h 625238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4302"/>
              <a:gd name="connsiteY0" fmla="*/ 330199 h 619436"/>
              <a:gd name="connsiteX1" fmla="*/ 742352 w 1104302"/>
              <a:gd name="connsiteY1" fmla="*/ 0 h 619436"/>
              <a:gd name="connsiteX2" fmla="*/ 1104302 w 1104302"/>
              <a:gd name="connsiteY2" fmla="*/ 424702 h 619436"/>
              <a:gd name="connsiteX3" fmla="*/ 719667 w 1104302"/>
              <a:gd name="connsiteY3" fmla="*/ 619436 h 619436"/>
              <a:gd name="connsiteX4" fmla="*/ 135500 w 1104302"/>
              <a:gd name="connsiteY4" fmla="*/ 597097 h 619436"/>
              <a:gd name="connsiteX5" fmla="*/ 0 w 1104302"/>
              <a:gd name="connsiteY5" fmla="*/ 330199 h 619436"/>
              <a:gd name="connsiteX0" fmla="*/ 0 w 1100068"/>
              <a:gd name="connsiteY0" fmla="*/ 325966 h 619436"/>
              <a:gd name="connsiteX1" fmla="*/ 738118 w 1100068"/>
              <a:gd name="connsiteY1" fmla="*/ 0 h 619436"/>
              <a:gd name="connsiteX2" fmla="*/ 1100068 w 1100068"/>
              <a:gd name="connsiteY2" fmla="*/ 424702 h 619436"/>
              <a:gd name="connsiteX3" fmla="*/ 715433 w 1100068"/>
              <a:gd name="connsiteY3" fmla="*/ 619436 h 619436"/>
              <a:gd name="connsiteX4" fmla="*/ 131266 w 1100068"/>
              <a:gd name="connsiteY4" fmla="*/ 597097 h 619436"/>
              <a:gd name="connsiteX5" fmla="*/ 0 w 1100068"/>
              <a:gd name="connsiteY5" fmla="*/ 325966 h 61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68" h="619436">
                <a:moveTo>
                  <a:pt x="0" y="325966"/>
                </a:moveTo>
                <a:lnTo>
                  <a:pt x="738118" y="0"/>
                </a:lnTo>
                <a:lnTo>
                  <a:pt x="1100068" y="424702"/>
                </a:lnTo>
                <a:lnTo>
                  <a:pt x="715433" y="619436"/>
                </a:lnTo>
                <a:cubicBezTo>
                  <a:pt x="575038" y="605639"/>
                  <a:pt x="254727" y="608777"/>
                  <a:pt x="131266" y="597097"/>
                </a:cubicBezTo>
                <a:lnTo>
                  <a:pt x="0" y="325966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43385842-CB68-45EE-B937-C23596F0B6C7}"/>
              </a:ext>
            </a:extLst>
          </p:cNvPr>
          <p:cNvCxnSpPr>
            <a:cxnSpLocks/>
          </p:cNvCxnSpPr>
          <p:nvPr/>
        </p:nvCxnSpPr>
        <p:spPr>
          <a:xfrm flipH="1" flipV="1">
            <a:off x="576811" y="1424218"/>
            <a:ext cx="897046" cy="139020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3CACB758-18BB-40EA-A946-C936E082E80F}"/>
              </a:ext>
            </a:extLst>
          </p:cNvPr>
          <p:cNvCxnSpPr>
            <a:cxnSpLocks/>
          </p:cNvCxnSpPr>
          <p:nvPr/>
        </p:nvCxnSpPr>
        <p:spPr>
          <a:xfrm flipH="1">
            <a:off x="534243" y="2830939"/>
            <a:ext cx="932894" cy="60191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7AF09E7F-DF0C-4E1C-8BB7-CF1C9965686E}"/>
              </a:ext>
            </a:extLst>
          </p:cNvPr>
          <p:cNvCxnSpPr>
            <a:cxnSpLocks/>
          </p:cNvCxnSpPr>
          <p:nvPr/>
        </p:nvCxnSpPr>
        <p:spPr>
          <a:xfrm>
            <a:off x="1453408" y="2809764"/>
            <a:ext cx="943056" cy="467063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Рівнобедрений трикутник 285">
            <a:extLst>
              <a:ext uri="{FF2B5EF4-FFF2-40B4-BE49-F238E27FC236}">
                <a16:creationId xmlns:a16="http://schemas.microsoft.com/office/drawing/2014/main" id="{D15B6F67-5184-4C08-AD8C-3341F1D5A3A8}"/>
              </a:ext>
            </a:extLst>
          </p:cNvPr>
          <p:cNvSpPr/>
          <p:nvPr/>
        </p:nvSpPr>
        <p:spPr>
          <a:xfrm>
            <a:off x="532744" y="1341415"/>
            <a:ext cx="939780" cy="2561311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80" h="2561311">
                <a:moveTo>
                  <a:pt x="4595" y="2057545"/>
                </a:moveTo>
                <a:cubicBezTo>
                  <a:pt x="5942" y="1231997"/>
                  <a:pt x="-1176" y="825548"/>
                  <a:pt x="171" y="0"/>
                </a:cubicBezTo>
                <a:lnTo>
                  <a:pt x="939780" y="2561311"/>
                </a:lnTo>
                <a:lnTo>
                  <a:pt x="4595" y="2057545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7" name="Рівнобедрений трикутник 285">
            <a:extLst>
              <a:ext uri="{FF2B5EF4-FFF2-40B4-BE49-F238E27FC236}">
                <a16:creationId xmlns:a16="http://schemas.microsoft.com/office/drawing/2014/main" id="{64DEE1A5-E247-4305-BFBE-B5859B68CD2F}"/>
              </a:ext>
            </a:extLst>
          </p:cNvPr>
          <p:cNvSpPr/>
          <p:nvPr/>
        </p:nvSpPr>
        <p:spPr>
          <a:xfrm>
            <a:off x="562751" y="1344309"/>
            <a:ext cx="1837075" cy="2544378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  <a:gd name="connsiteX0" fmla="*/ 529359 w 1464544"/>
              <a:gd name="connsiteY0" fmla="*/ 1896678 h 2400444"/>
              <a:gd name="connsiteX1" fmla="*/ 2 w 1464544"/>
              <a:gd name="connsiteY1" fmla="*/ 0 h 2400444"/>
              <a:gd name="connsiteX2" fmla="*/ 1464544 w 1464544"/>
              <a:gd name="connsiteY2" fmla="*/ 2400444 h 2400444"/>
              <a:gd name="connsiteX3" fmla="*/ 529359 w 1464544"/>
              <a:gd name="connsiteY3" fmla="*/ 1896678 h 2400444"/>
              <a:gd name="connsiteX0" fmla="*/ 529359 w 1837077"/>
              <a:gd name="connsiteY0" fmla="*/ 1896678 h 1939010"/>
              <a:gd name="connsiteX1" fmla="*/ 2 w 1837077"/>
              <a:gd name="connsiteY1" fmla="*/ 0 h 1939010"/>
              <a:gd name="connsiteX2" fmla="*/ 1837077 w 1837077"/>
              <a:gd name="connsiteY2" fmla="*/ 1939010 h 1939010"/>
              <a:gd name="connsiteX3" fmla="*/ 529359 w 1837077"/>
              <a:gd name="connsiteY3" fmla="*/ 1896678 h 1939010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075" h="2544378">
                <a:moveTo>
                  <a:pt x="913532" y="2544378"/>
                </a:moveTo>
                <a:cubicBezTo>
                  <a:pt x="854554" y="2296680"/>
                  <a:pt x="160578" y="536623"/>
                  <a:pt x="0" y="0"/>
                </a:cubicBezTo>
                <a:lnTo>
                  <a:pt x="1837075" y="1939010"/>
                </a:lnTo>
                <a:lnTo>
                  <a:pt x="913532" y="2544378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Опуклий та неопуклий многогранники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086A8388-4F31-471D-B480-804D6524FB36}"/>
              </a:ext>
            </a:extLst>
          </p:cNvPr>
          <p:cNvSpPr/>
          <p:nvPr/>
        </p:nvSpPr>
        <p:spPr>
          <a:xfrm>
            <a:off x="1826801" y="827007"/>
            <a:ext cx="1833217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Опуклі</a:t>
            </a:r>
            <a:endParaRPr lang="uk-UA" sz="2400" dirty="0"/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2A7E634-7762-4CAA-BBC3-F3AE0B89D44D}"/>
              </a:ext>
            </a:extLst>
          </p:cNvPr>
          <p:cNvSpPr/>
          <p:nvPr/>
        </p:nvSpPr>
        <p:spPr>
          <a:xfrm>
            <a:off x="8531982" y="827007"/>
            <a:ext cx="1833217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Неопуклі</a:t>
            </a:r>
            <a:endParaRPr lang="uk-UA" sz="2400" dirty="0"/>
          </a:p>
        </p:txBody>
      </p: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654FC9E2-B6A6-4B1F-BEBB-CAC9932BD649}"/>
              </a:ext>
            </a:extLst>
          </p:cNvPr>
          <p:cNvCxnSpPr>
            <a:cxnSpLocks/>
          </p:cNvCxnSpPr>
          <p:nvPr/>
        </p:nvCxnSpPr>
        <p:spPr>
          <a:xfrm flipH="1" flipV="1">
            <a:off x="10693835" y="1287980"/>
            <a:ext cx="8997" cy="1584443"/>
          </a:xfrm>
          <a:prstGeom prst="line">
            <a:avLst/>
          </a:prstGeom>
          <a:ln w="57150">
            <a:solidFill>
              <a:srgbClr val="6335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E6CDC8A2-3CE4-4996-87CC-236D77D74565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9696245" y="2657491"/>
            <a:ext cx="2431339" cy="313864"/>
          </a:xfrm>
          <a:prstGeom prst="line">
            <a:avLst/>
          </a:prstGeom>
          <a:ln w="57150">
            <a:solidFill>
              <a:srgbClr val="6335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>
            <a:extLst>
              <a:ext uri="{FF2B5EF4-FFF2-40B4-BE49-F238E27FC236}">
                <a16:creationId xmlns:a16="http://schemas.microsoft.com/office/drawing/2014/main" id="{8C8023E7-E78A-4BE8-AE26-1C4669A1EED6}"/>
              </a:ext>
            </a:extLst>
          </p:cNvPr>
          <p:cNvCxnSpPr>
            <a:cxnSpLocks/>
          </p:cNvCxnSpPr>
          <p:nvPr/>
        </p:nvCxnSpPr>
        <p:spPr>
          <a:xfrm flipH="1" flipV="1">
            <a:off x="10693835" y="2816242"/>
            <a:ext cx="237477" cy="649830"/>
          </a:xfrm>
          <a:prstGeom prst="line">
            <a:avLst/>
          </a:prstGeom>
          <a:ln w="57150">
            <a:solidFill>
              <a:srgbClr val="6335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кутник 85">
            <a:extLst>
              <a:ext uri="{FF2B5EF4-FFF2-40B4-BE49-F238E27FC236}">
                <a16:creationId xmlns:a16="http://schemas.microsoft.com/office/drawing/2014/main" id="{96119ABA-1917-4C71-A29A-299D565982DA}"/>
              </a:ext>
            </a:extLst>
          </p:cNvPr>
          <p:cNvSpPr/>
          <p:nvPr/>
        </p:nvSpPr>
        <p:spPr>
          <a:xfrm>
            <a:off x="9523002" y="1287979"/>
            <a:ext cx="1539125" cy="2633845"/>
          </a:xfrm>
          <a:custGeom>
            <a:avLst/>
            <a:gdLst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0 w 1488325"/>
              <a:gd name="connsiteY3" fmla="*/ 2627495 h 2627495"/>
              <a:gd name="connsiteX4" fmla="*/ 0 w 1488325"/>
              <a:gd name="connsiteY4" fmla="*/ 0 h 2627495"/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31750 w 1488325"/>
              <a:gd name="connsiteY3" fmla="*/ 1700395 h 2627495"/>
              <a:gd name="connsiteX4" fmla="*/ 0 w 1488325"/>
              <a:gd name="connsiteY4" fmla="*/ 0 h 2627495"/>
              <a:gd name="connsiteX0" fmla="*/ 0 w 1539125"/>
              <a:gd name="connsiteY0" fmla="*/ 0 h 2640195"/>
              <a:gd name="connsiteX1" fmla="*/ 1488325 w 1539125"/>
              <a:gd name="connsiteY1" fmla="*/ 0 h 2640195"/>
              <a:gd name="connsiteX2" fmla="*/ 1539125 w 1539125"/>
              <a:gd name="connsiteY2" fmla="*/ 2640195 h 2640195"/>
              <a:gd name="connsiteX3" fmla="*/ 31750 w 1539125"/>
              <a:gd name="connsiteY3" fmla="*/ 1700395 h 2640195"/>
              <a:gd name="connsiteX4" fmla="*/ 0 w 1539125"/>
              <a:gd name="connsiteY4" fmla="*/ 0 h 2640195"/>
              <a:gd name="connsiteX0" fmla="*/ 0 w 1551825"/>
              <a:gd name="connsiteY0" fmla="*/ 0 h 2633845"/>
              <a:gd name="connsiteX1" fmla="*/ 1488325 w 1551825"/>
              <a:gd name="connsiteY1" fmla="*/ 0 h 2633845"/>
              <a:gd name="connsiteX2" fmla="*/ 1551825 w 1551825"/>
              <a:gd name="connsiteY2" fmla="*/ 2633845 h 2633845"/>
              <a:gd name="connsiteX3" fmla="*/ 31750 w 1551825"/>
              <a:gd name="connsiteY3" fmla="*/ 1700395 h 2633845"/>
              <a:gd name="connsiteX4" fmla="*/ 0 w 1551825"/>
              <a:gd name="connsiteY4" fmla="*/ 0 h 2633845"/>
              <a:gd name="connsiteX0" fmla="*/ 0 w 1520075"/>
              <a:gd name="connsiteY0" fmla="*/ 1700395 h 2633845"/>
              <a:gd name="connsiteX1" fmla="*/ 14565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20075"/>
              <a:gd name="connsiteY0" fmla="*/ 1700395 h 2633845"/>
              <a:gd name="connsiteX1" fmla="*/ 11644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39125"/>
              <a:gd name="connsiteY0" fmla="*/ 1687695 h 2633845"/>
              <a:gd name="connsiteX1" fmla="*/ 1183525 w 1539125"/>
              <a:gd name="connsiteY1" fmla="*/ 0 h 2633845"/>
              <a:gd name="connsiteX2" fmla="*/ 1539125 w 1539125"/>
              <a:gd name="connsiteY2" fmla="*/ 2633845 h 2633845"/>
              <a:gd name="connsiteX3" fmla="*/ 0 w 1539125"/>
              <a:gd name="connsiteY3" fmla="*/ 1687695 h 263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125" h="2633845">
                <a:moveTo>
                  <a:pt x="0" y="1687695"/>
                </a:moveTo>
                <a:lnTo>
                  <a:pt x="1183525" y="0"/>
                </a:lnTo>
                <a:lnTo>
                  <a:pt x="1539125" y="2633845"/>
                </a:lnTo>
                <a:lnTo>
                  <a:pt x="0" y="1687695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solidFill>
              <a:srgbClr val="63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CBED7AD6-C5B2-42E2-B0F0-FC817D04BD1E}"/>
              </a:ext>
            </a:extLst>
          </p:cNvPr>
          <p:cNvSpPr/>
          <p:nvPr/>
        </p:nvSpPr>
        <p:spPr>
          <a:xfrm>
            <a:off x="10709182" y="1287979"/>
            <a:ext cx="1418402" cy="1779722"/>
          </a:xfrm>
          <a:custGeom>
            <a:avLst/>
            <a:gdLst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418402 w 1418402"/>
              <a:gd name="connsiteY2" fmla="*/ 152826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399352 w 1418402"/>
              <a:gd name="connsiteY2" fmla="*/ 138221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40962"/>
              <a:gd name="connsiteX1" fmla="*/ 1418402 w 1418402"/>
              <a:gd name="connsiteY1" fmla="*/ 0 h 1540962"/>
              <a:gd name="connsiteX2" fmla="*/ 1399352 w 1418402"/>
              <a:gd name="connsiteY2" fmla="*/ 1382212 h 1540962"/>
              <a:gd name="connsiteX3" fmla="*/ 203200 w 1418402"/>
              <a:gd name="connsiteY3" fmla="*/ 1540962 h 1540962"/>
              <a:gd name="connsiteX4" fmla="*/ 0 w 1418402"/>
              <a:gd name="connsiteY4" fmla="*/ 0 h 1540962"/>
              <a:gd name="connsiteX0" fmla="*/ 0 w 1399352"/>
              <a:gd name="connsiteY0" fmla="*/ 0 h 1540962"/>
              <a:gd name="connsiteX1" fmla="*/ 1399352 w 1399352"/>
              <a:gd name="connsiteY1" fmla="*/ 1382212 h 1540962"/>
              <a:gd name="connsiteX2" fmla="*/ 203200 w 1399352"/>
              <a:gd name="connsiteY2" fmla="*/ 1540962 h 1540962"/>
              <a:gd name="connsiteX3" fmla="*/ 0 w 1399352"/>
              <a:gd name="connsiteY3" fmla="*/ 0 h 1540962"/>
              <a:gd name="connsiteX0" fmla="*/ 0 w 1418402"/>
              <a:gd name="connsiteY0" fmla="*/ 0 h 1540962"/>
              <a:gd name="connsiteX1" fmla="*/ 1418402 w 1418402"/>
              <a:gd name="connsiteY1" fmla="*/ 1369512 h 1540962"/>
              <a:gd name="connsiteX2" fmla="*/ 203200 w 1418402"/>
              <a:gd name="connsiteY2" fmla="*/ 1540962 h 1540962"/>
              <a:gd name="connsiteX3" fmla="*/ 0 w 1418402"/>
              <a:gd name="connsiteY3" fmla="*/ 0 h 1540962"/>
              <a:gd name="connsiteX0" fmla="*/ 0 w 1418402"/>
              <a:gd name="connsiteY0" fmla="*/ 0 h 1779722"/>
              <a:gd name="connsiteX1" fmla="*/ 1418402 w 1418402"/>
              <a:gd name="connsiteY1" fmla="*/ 1369512 h 1779722"/>
              <a:gd name="connsiteX2" fmla="*/ 238760 w 1418402"/>
              <a:gd name="connsiteY2" fmla="*/ 1779722 h 1779722"/>
              <a:gd name="connsiteX3" fmla="*/ 0 w 1418402"/>
              <a:gd name="connsiteY3" fmla="*/ 0 h 17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402" h="1779722">
                <a:moveTo>
                  <a:pt x="0" y="0"/>
                </a:moveTo>
                <a:lnTo>
                  <a:pt x="1418402" y="1369512"/>
                </a:lnTo>
                <a:lnTo>
                  <a:pt x="238760" y="1779722"/>
                </a:lnTo>
                <a:lnTo>
                  <a:pt x="0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solidFill>
              <a:srgbClr val="63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46D99052-907B-45F0-9226-0591F454D024}"/>
              </a:ext>
            </a:extLst>
          </p:cNvPr>
          <p:cNvCxnSpPr>
            <a:cxnSpLocks/>
          </p:cNvCxnSpPr>
          <p:nvPr/>
        </p:nvCxnSpPr>
        <p:spPr>
          <a:xfrm flipV="1">
            <a:off x="10929891" y="2655279"/>
            <a:ext cx="1214921" cy="413024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6DD5FB8E-DAF0-4869-9FD2-46EACDEEA7BB}"/>
              </a:ext>
            </a:extLst>
          </p:cNvPr>
          <p:cNvCxnSpPr>
            <a:cxnSpLocks/>
          </p:cNvCxnSpPr>
          <p:nvPr/>
        </p:nvCxnSpPr>
        <p:spPr>
          <a:xfrm flipH="1">
            <a:off x="9510302" y="1271182"/>
            <a:ext cx="1198880" cy="171704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FDE57893-68FC-465A-97F4-034252655BD1}"/>
              </a:ext>
            </a:extLst>
          </p:cNvPr>
          <p:cNvCxnSpPr>
            <a:cxnSpLocks/>
          </p:cNvCxnSpPr>
          <p:nvPr/>
        </p:nvCxnSpPr>
        <p:spPr>
          <a:xfrm>
            <a:off x="10679767" y="1271182"/>
            <a:ext cx="1456048" cy="1395561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D4CD5213-AAC3-4955-AEC6-7A0955FE2675}"/>
              </a:ext>
            </a:extLst>
          </p:cNvPr>
          <p:cNvCxnSpPr>
            <a:cxnSpLocks/>
          </p:cNvCxnSpPr>
          <p:nvPr/>
        </p:nvCxnSpPr>
        <p:spPr>
          <a:xfrm flipH="1" flipV="1">
            <a:off x="9510303" y="2954672"/>
            <a:ext cx="1551304" cy="96080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id="{A33BFB39-3E1A-4A3D-BE16-D0C1492147A3}"/>
              </a:ext>
            </a:extLst>
          </p:cNvPr>
          <p:cNvCxnSpPr>
            <a:cxnSpLocks/>
          </p:cNvCxnSpPr>
          <p:nvPr/>
        </p:nvCxnSpPr>
        <p:spPr>
          <a:xfrm flipH="1" flipV="1">
            <a:off x="10702832" y="1287980"/>
            <a:ext cx="358775" cy="2642052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8B5550E2-6210-46A6-83E5-69A1DD23A70A}"/>
              </a:ext>
            </a:extLst>
          </p:cNvPr>
          <p:cNvCxnSpPr>
            <a:cxnSpLocks/>
          </p:cNvCxnSpPr>
          <p:nvPr/>
        </p:nvCxnSpPr>
        <p:spPr>
          <a:xfrm flipH="1" flipV="1">
            <a:off x="528873" y="1318978"/>
            <a:ext cx="13141" cy="20869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CBAEA91D-95C1-48E1-975C-6F95D06562E3}"/>
              </a:ext>
            </a:extLst>
          </p:cNvPr>
          <p:cNvCxnSpPr>
            <a:cxnSpLocks/>
          </p:cNvCxnSpPr>
          <p:nvPr/>
        </p:nvCxnSpPr>
        <p:spPr>
          <a:xfrm flipH="1" flipV="1">
            <a:off x="528873" y="1318978"/>
            <a:ext cx="1867591" cy="194470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42B23552-8461-4DEA-BEE2-F9B66CDFEFBF}"/>
              </a:ext>
            </a:extLst>
          </p:cNvPr>
          <p:cNvCxnSpPr>
            <a:cxnSpLocks/>
          </p:cNvCxnSpPr>
          <p:nvPr/>
        </p:nvCxnSpPr>
        <p:spPr>
          <a:xfrm>
            <a:off x="547092" y="3414120"/>
            <a:ext cx="915310" cy="47237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A51B0AE2-07B9-432E-A038-1C72F460EFF5}"/>
              </a:ext>
            </a:extLst>
          </p:cNvPr>
          <p:cNvCxnSpPr>
            <a:cxnSpLocks/>
          </p:cNvCxnSpPr>
          <p:nvPr/>
        </p:nvCxnSpPr>
        <p:spPr>
          <a:xfrm flipV="1">
            <a:off x="1474942" y="3279979"/>
            <a:ext cx="925358" cy="59890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4120A85A-6DCC-4E32-AA05-D711FD1EC0BE}"/>
              </a:ext>
            </a:extLst>
          </p:cNvPr>
          <p:cNvCxnSpPr>
            <a:cxnSpLocks/>
          </p:cNvCxnSpPr>
          <p:nvPr/>
        </p:nvCxnSpPr>
        <p:spPr>
          <a:xfrm flipH="1" flipV="1">
            <a:off x="554716" y="1381320"/>
            <a:ext cx="911229" cy="247756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400378E8-AAA0-4CF6-B170-52DD8EEB6BEE}"/>
              </a:ext>
            </a:extLst>
          </p:cNvPr>
          <p:cNvCxnSpPr>
            <a:cxnSpLocks/>
          </p:cNvCxnSpPr>
          <p:nvPr/>
        </p:nvCxnSpPr>
        <p:spPr>
          <a:xfrm flipV="1">
            <a:off x="3282824" y="1472453"/>
            <a:ext cx="726143" cy="32363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07C09126-4A26-464A-B358-D55844CAEC95}"/>
              </a:ext>
            </a:extLst>
          </p:cNvPr>
          <p:cNvCxnSpPr>
            <a:cxnSpLocks/>
          </p:cNvCxnSpPr>
          <p:nvPr/>
        </p:nvCxnSpPr>
        <p:spPr>
          <a:xfrm flipH="1" flipV="1">
            <a:off x="4021668" y="1479754"/>
            <a:ext cx="361317" cy="4064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F6C9EEE7-32EB-4C30-99DA-4CA3075ABAF3}"/>
              </a:ext>
            </a:extLst>
          </p:cNvPr>
          <p:cNvCxnSpPr>
            <a:cxnSpLocks/>
          </p:cNvCxnSpPr>
          <p:nvPr/>
        </p:nvCxnSpPr>
        <p:spPr>
          <a:xfrm flipH="1" flipV="1">
            <a:off x="3284579" y="1808789"/>
            <a:ext cx="128719" cy="27141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0B324DE9-0230-4EF8-B976-8EF4391D504B}"/>
              </a:ext>
            </a:extLst>
          </p:cNvPr>
          <p:cNvCxnSpPr>
            <a:cxnSpLocks/>
          </p:cNvCxnSpPr>
          <p:nvPr/>
        </p:nvCxnSpPr>
        <p:spPr>
          <a:xfrm flipH="1" flipV="1">
            <a:off x="3434800" y="2083882"/>
            <a:ext cx="570028" cy="388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711B71BB-10AF-4F25-AB5B-88FAE4D9B0B7}"/>
              </a:ext>
            </a:extLst>
          </p:cNvPr>
          <p:cNvCxnSpPr>
            <a:cxnSpLocks/>
          </p:cNvCxnSpPr>
          <p:nvPr/>
        </p:nvCxnSpPr>
        <p:spPr>
          <a:xfrm flipH="1">
            <a:off x="4005348" y="1894525"/>
            <a:ext cx="377637" cy="1932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3AAA86B1-B0AF-46BF-B40F-6937C05B9804}"/>
              </a:ext>
            </a:extLst>
          </p:cNvPr>
          <p:cNvCxnSpPr>
            <a:cxnSpLocks/>
          </p:cNvCxnSpPr>
          <p:nvPr/>
        </p:nvCxnSpPr>
        <p:spPr>
          <a:xfrm flipH="1" flipV="1">
            <a:off x="4389321" y="1893677"/>
            <a:ext cx="381744" cy="137753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BA70E777-75B6-472F-A98D-765B7F990148}"/>
              </a:ext>
            </a:extLst>
          </p:cNvPr>
          <p:cNvCxnSpPr>
            <a:cxnSpLocks/>
          </p:cNvCxnSpPr>
          <p:nvPr/>
        </p:nvCxnSpPr>
        <p:spPr>
          <a:xfrm flipH="1" flipV="1">
            <a:off x="4008109" y="2096139"/>
            <a:ext cx="140737" cy="15934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>
            <a:extLst>
              <a:ext uri="{FF2B5EF4-FFF2-40B4-BE49-F238E27FC236}">
                <a16:creationId xmlns:a16="http://schemas.microsoft.com/office/drawing/2014/main" id="{D71C40B0-FFAB-4CBD-9C2E-B6FD3BA95415}"/>
              </a:ext>
            </a:extLst>
          </p:cNvPr>
          <p:cNvCxnSpPr>
            <a:cxnSpLocks/>
          </p:cNvCxnSpPr>
          <p:nvPr/>
        </p:nvCxnSpPr>
        <p:spPr>
          <a:xfrm flipV="1">
            <a:off x="3134376" y="2096140"/>
            <a:ext cx="284383" cy="15934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7E1CC0D7-A46A-4131-A09F-409D1D5EC915}"/>
              </a:ext>
            </a:extLst>
          </p:cNvPr>
          <p:cNvCxnSpPr>
            <a:cxnSpLocks/>
          </p:cNvCxnSpPr>
          <p:nvPr/>
        </p:nvCxnSpPr>
        <p:spPr>
          <a:xfrm flipV="1">
            <a:off x="2905929" y="1797453"/>
            <a:ext cx="373834" cy="127024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220DCEC7-52C3-4419-974D-8FEA43A1E4F4}"/>
              </a:ext>
            </a:extLst>
          </p:cNvPr>
          <p:cNvCxnSpPr>
            <a:cxnSpLocks/>
          </p:cNvCxnSpPr>
          <p:nvPr/>
        </p:nvCxnSpPr>
        <p:spPr>
          <a:xfrm flipH="1" flipV="1">
            <a:off x="2907161" y="3073444"/>
            <a:ext cx="224154" cy="61538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A941126E-62EE-4C9B-85E3-5A3AEB0F8ACE}"/>
              </a:ext>
            </a:extLst>
          </p:cNvPr>
          <p:cNvCxnSpPr>
            <a:cxnSpLocks/>
          </p:cNvCxnSpPr>
          <p:nvPr/>
        </p:nvCxnSpPr>
        <p:spPr>
          <a:xfrm flipH="1" flipV="1">
            <a:off x="3143354" y="3692077"/>
            <a:ext cx="1003751" cy="1341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983207CE-7B56-4A58-9F32-9B423FCF027C}"/>
              </a:ext>
            </a:extLst>
          </p:cNvPr>
          <p:cNvCxnSpPr>
            <a:cxnSpLocks/>
          </p:cNvCxnSpPr>
          <p:nvPr/>
        </p:nvCxnSpPr>
        <p:spPr>
          <a:xfrm flipH="1">
            <a:off x="4147105" y="3278730"/>
            <a:ext cx="623962" cy="4267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сполучна лінія 108">
            <a:extLst>
              <a:ext uri="{FF2B5EF4-FFF2-40B4-BE49-F238E27FC236}">
                <a16:creationId xmlns:a16="http://schemas.microsoft.com/office/drawing/2014/main" id="{0D373D3F-4CC3-4EEF-84FF-0B0AE43A917A}"/>
              </a:ext>
            </a:extLst>
          </p:cNvPr>
          <p:cNvCxnSpPr>
            <a:cxnSpLocks/>
          </p:cNvCxnSpPr>
          <p:nvPr/>
        </p:nvCxnSpPr>
        <p:spPr>
          <a:xfrm flipV="1">
            <a:off x="207433" y="5006121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BC9ECCB7-A5C2-4265-9A2C-ACC41A1FF668}"/>
              </a:ext>
            </a:extLst>
          </p:cNvPr>
          <p:cNvCxnSpPr>
            <a:cxnSpLocks/>
          </p:cNvCxnSpPr>
          <p:nvPr/>
        </p:nvCxnSpPr>
        <p:spPr>
          <a:xfrm flipV="1">
            <a:off x="1607440" y="5006121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 сполучна лінія 113">
            <a:extLst>
              <a:ext uri="{FF2B5EF4-FFF2-40B4-BE49-F238E27FC236}">
                <a16:creationId xmlns:a16="http://schemas.microsoft.com/office/drawing/2014/main" id="{3F0769A1-365E-458C-9215-E774ED721D77}"/>
              </a:ext>
            </a:extLst>
          </p:cNvPr>
          <p:cNvCxnSpPr>
            <a:cxnSpLocks/>
          </p:cNvCxnSpPr>
          <p:nvPr/>
        </p:nvCxnSpPr>
        <p:spPr>
          <a:xfrm flipV="1">
            <a:off x="2180946" y="4610744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 сполучна лінія 126">
            <a:extLst>
              <a:ext uri="{FF2B5EF4-FFF2-40B4-BE49-F238E27FC236}">
                <a16:creationId xmlns:a16="http://schemas.microsoft.com/office/drawing/2014/main" id="{5AC01FB0-E5A7-40C8-ADBA-9827D938911C}"/>
              </a:ext>
            </a:extLst>
          </p:cNvPr>
          <p:cNvCxnSpPr>
            <a:cxnSpLocks/>
          </p:cNvCxnSpPr>
          <p:nvPr/>
        </p:nvCxnSpPr>
        <p:spPr>
          <a:xfrm flipV="1">
            <a:off x="214719" y="6389411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>
            <a:extLst>
              <a:ext uri="{FF2B5EF4-FFF2-40B4-BE49-F238E27FC236}">
                <a16:creationId xmlns:a16="http://schemas.microsoft.com/office/drawing/2014/main" id="{59AB8CCB-B765-4946-961A-79A51139C463}"/>
              </a:ext>
            </a:extLst>
          </p:cNvPr>
          <p:cNvCxnSpPr>
            <a:cxnSpLocks/>
          </p:cNvCxnSpPr>
          <p:nvPr/>
        </p:nvCxnSpPr>
        <p:spPr>
          <a:xfrm flipV="1">
            <a:off x="818718" y="5002082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 сполучна лінія 130">
            <a:extLst>
              <a:ext uri="{FF2B5EF4-FFF2-40B4-BE49-F238E27FC236}">
                <a16:creationId xmlns:a16="http://schemas.microsoft.com/office/drawing/2014/main" id="{6E2E11AA-37B6-4E80-9921-34AAC5792408}"/>
              </a:ext>
            </a:extLst>
          </p:cNvPr>
          <p:cNvCxnSpPr>
            <a:cxnSpLocks/>
          </p:cNvCxnSpPr>
          <p:nvPr/>
        </p:nvCxnSpPr>
        <p:spPr>
          <a:xfrm flipV="1">
            <a:off x="1413895" y="4603758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id="{0B1058DF-B3C0-4798-9240-3E8487DCB300}"/>
              </a:ext>
            </a:extLst>
          </p:cNvPr>
          <p:cNvCxnSpPr>
            <a:cxnSpLocks/>
          </p:cNvCxnSpPr>
          <p:nvPr/>
        </p:nvCxnSpPr>
        <p:spPr>
          <a:xfrm flipH="1">
            <a:off x="818718" y="4598685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сполучна лінія 134">
            <a:extLst>
              <a:ext uri="{FF2B5EF4-FFF2-40B4-BE49-F238E27FC236}">
                <a16:creationId xmlns:a16="http://schemas.microsoft.com/office/drawing/2014/main" id="{E617A6BA-42EB-499B-92A6-AB6E2BE2671D}"/>
              </a:ext>
            </a:extLst>
          </p:cNvPr>
          <p:cNvCxnSpPr>
            <a:cxnSpLocks/>
          </p:cNvCxnSpPr>
          <p:nvPr/>
        </p:nvCxnSpPr>
        <p:spPr>
          <a:xfrm flipH="1">
            <a:off x="2172655" y="4606915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135">
            <a:extLst>
              <a:ext uri="{FF2B5EF4-FFF2-40B4-BE49-F238E27FC236}">
                <a16:creationId xmlns:a16="http://schemas.microsoft.com/office/drawing/2014/main" id="{D3D62ABB-10D3-4CBD-ACC7-8003D800E1D0}"/>
              </a:ext>
            </a:extLst>
          </p:cNvPr>
          <p:cNvCxnSpPr>
            <a:cxnSpLocks/>
          </p:cNvCxnSpPr>
          <p:nvPr/>
        </p:nvCxnSpPr>
        <p:spPr>
          <a:xfrm flipH="1">
            <a:off x="1594054" y="5981082"/>
            <a:ext cx="596885" cy="41127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 сполучна лінія 137">
            <a:extLst>
              <a:ext uri="{FF2B5EF4-FFF2-40B4-BE49-F238E27FC236}">
                <a16:creationId xmlns:a16="http://schemas.microsoft.com/office/drawing/2014/main" id="{1EDF83AE-20A2-461E-A66F-26072863366A}"/>
              </a:ext>
            </a:extLst>
          </p:cNvPr>
          <p:cNvCxnSpPr>
            <a:cxnSpLocks/>
          </p:cNvCxnSpPr>
          <p:nvPr/>
        </p:nvCxnSpPr>
        <p:spPr>
          <a:xfrm flipH="1">
            <a:off x="3276569" y="4019421"/>
            <a:ext cx="366623" cy="4833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 сполучна лінія 140">
            <a:extLst>
              <a:ext uri="{FF2B5EF4-FFF2-40B4-BE49-F238E27FC236}">
                <a16:creationId xmlns:a16="http://schemas.microsoft.com/office/drawing/2014/main" id="{CD957735-9E3C-447C-9926-90592E13B34B}"/>
              </a:ext>
            </a:extLst>
          </p:cNvPr>
          <p:cNvCxnSpPr>
            <a:cxnSpLocks/>
          </p:cNvCxnSpPr>
          <p:nvPr/>
        </p:nvCxnSpPr>
        <p:spPr>
          <a:xfrm flipH="1">
            <a:off x="3661096" y="4006626"/>
            <a:ext cx="88440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 сполучна лінія 143">
            <a:extLst>
              <a:ext uri="{FF2B5EF4-FFF2-40B4-BE49-F238E27FC236}">
                <a16:creationId xmlns:a16="http://schemas.microsoft.com/office/drawing/2014/main" id="{1859D1F8-E912-4D70-9EC9-EF20657892AA}"/>
              </a:ext>
            </a:extLst>
          </p:cNvPr>
          <p:cNvCxnSpPr>
            <a:cxnSpLocks/>
          </p:cNvCxnSpPr>
          <p:nvPr/>
        </p:nvCxnSpPr>
        <p:spPr>
          <a:xfrm flipH="1" flipV="1">
            <a:off x="4545496" y="4007477"/>
            <a:ext cx="621996" cy="31392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 сполучна лінія 147">
            <a:extLst>
              <a:ext uri="{FF2B5EF4-FFF2-40B4-BE49-F238E27FC236}">
                <a16:creationId xmlns:a16="http://schemas.microsoft.com/office/drawing/2014/main" id="{0EE9906C-A0B6-47B5-9828-6622A58F3B63}"/>
              </a:ext>
            </a:extLst>
          </p:cNvPr>
          <p:cNvCxnSpPr>
            <a:cxnSpLocks/>
          </p:cNvCxnSpPr>
          <p:nvPr/>
        </p:nvCxnSpPr>
        <p:spPr>
          <a:xfrm flipH="1">
            <a:off x="4793640" y="4328727"/>
            <a:ext cx="375339" cy="52051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 сполучна лінія 151">
            <a:extLst>
              <a:ext uri="{FF2B5EF4-FFF2-40B4-BE49-F238E27FC236}">
                <a16:creationId xmlns:a16="http://schemas.microsoft.com/office/drawing/2014/main" id="{D46EBF56-03DD-4498-9575-83B8DCA0732F}"/>
              </a:ext>
            </a:extLst>
          </p:cNvPr>
          <p:cNvCxnSpPr>
            <a:cxnSpLocks/>
          </p:cNvCxnSpPr>
          <p:nvPr/>
        </p:nvCxnSpPr>
        <p:spPr>
          <a:xfrm flipH="1">
            <a:off x="3875249" y="4849246"/>
            <a:ext cx="918392" cy="3563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153">
            <a:extLst>
              <a:ext uri="{FF2B5EF4-FFF2-40B4-BE49-F238E27FC236}">
                <a16:creationId xmlns:a16="http://schemas.microsoft.com/office/drawing/2014/main" id="{14910FC6-CB70-4BCD-A2FF-9FEAEA158428}"/>
              </a:ext>
            </a:extLst>
          </p:cNvPr>
          <p:cNvCxnSpPr>
            <a:cxnSpLocks/>
          </p:cNvCxnSpPr>
          <p:nvPr/>
        </p:nvCxnSpPr>
        <p:spPr>
          <a:xfrm flipH="1" flipV="1">
            <a:off x="3276569" y="4502814"/>
            <a:ext cx="589728" cy="3820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 сполучна лінія 155">
            <a:extLst>
              <a:ext uri="{FF2B5EF4-FFF2-40B4-BE49-F238E27FC236}">
                <a16:creationId xmlns:a16="http://schemas.microsoft.com/office/drawing/2014/main" id="{1BBE7BB0-C2F8-4023-9740-2640465F9A02}"/>
              </a:ext>
            </a:extLst>
          </p:cNvPr>
          <p:cNvCxnSpPr>
            <a:cxnSpLocks/>
          </p:cNvCxnSpPr>
          <p:nvPr/>
        </p:nvCxnSpPr>
        <p:spPr>
          <a:xfrm flipV="1">
            <a:off x="4802592" y="4853791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 сполучна лінія 157">
            <a:extLst>
              <a:ext uri="{FF2B5EF4-FFF2-40B4-BE49-F238E27FC236}">
                <a16:creationId xmlns:a16="http://schemas.microsoft.com/office/drawing/2014/main" id="{CF1B5ED3-EE1E-4E1E-8B0C-5C36D96D1123}"/>
              </a:ext>
            </a:extLst>
          </p:cNvPr>
          <p:cNvCxnSpPr>
            <a:cxnSpLocks/>
          </p:cNvCxnSpPr>
          <p:nvPr/>
        </p:nvCxnSpPr>
        <p:spPr>
          <a:xfrm flipV="1">
            <a:off x="5167492" y="4321404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id="{1349175E-EB5F-4DFF-B479-901246685B31}"/>
              </a:ext>
            </a:extLst>
          </p:cNvPr>
          <p:cNvCxnSpPr>
            <a:cxnSpLocks/>
          </p:cNvCxnSpPr>
          <p:nvPr/>
        </p:nvCxnSpPr>
        <p:spPr>
          <a:xfrm flipV="1">
            <a:off x="3866297" y="4884880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 сполучна лінія 159">
            <a:extLst>
              <a:ext uri="{FF2B5EF4-FFF2-40B4-BE49-F238E27FC236}">
                <a16:creationId xmlns:a16="http://schemas.microsoft.com/office/drawing/2014/main" id="{214D7CE6-B97A-4B7A-899F-960354815831}"/>
              </a:ext>
            </a:extLst>
          </p:cNvPr>
          <p:cNvCxnSpPr>
            <a:cxnSpLocks/>
          </p:cNvCxnSpPr>
          <p:nvPr/>
        </p:nvCxnSpPr>
        <p:spPr>
          <a:xfrm flipV="1">
            <a:off x="3276569" y="4502814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 сполучна лінія 177">
            <a:extLst>
              <a:ext uri="{FF2B5EF4-FFF2-40B4-BE49-F238E27FC236}">
                <a16:creationId xmlns:a16="http://schemas.microsoft.com/office/drawing/2014/main" id="{D31D0539-0D9F-4BB9-BDF5-F53F7454BE3C}"/>
              </a:ext>
            </a:extLst>
          </p:cNvPr>
          <p:cNvCxnSpPr>
            <a:cxnSpLocks/>
          </p:cNvCxnSpPr>
          <p:nvPr/>
        </p:nvCxnSpPr>
        <p:spPr>
          <a:xfrm flipH="1">
            <a:off x="3889540" y="6674257"/>
            <a:ext cx="918392" cy="3563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 сполучна лінія 178">
            <a:extLst>
              <a:ext uri="{FF2B5EF4-FFF2-40B4-BE49-F238E27FC236}">
                <a16:creationId xmlns:a16="http://schemas.microsoft.com/office/drawing/2014/main" id="{6581EF75-EBDE-443D-A71A-AA2F6963E109}"/>
              </a:ext>
            </a:extLst>
          </p:cNvPr>
          <p:cNvCxnSpPr>
            <a:cxnSpLocks/>
          </p:cNvCxnSpPr>
          <p:nvPr/>
        </p:nvCxnSpPr>
        <p:spPr>
          <a:xfrm flipH="1">
            <a:off x="4807933" y="6155292"/>
            <a:ext cx="354338" cy="5166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 сполучна лінія 180">
            <a:extLst>
              <a:ext uri="{FF2B5EF4-FFF2-40B4-BE49-F238E27FC236}">
                <a16:creationId xmlns:a16="http://schemas.microsoft.com/office/drawing/2014/main" id="{7DA3C9E0-CB18-4309-8500-4BAD3D9398E2}"/>
              </a:ext>
            </a:extLst>
          </p:cNvPr>
          <p:cNvCxnSpPr>
            <a:cxnSpLocks/>
          </p:cNvCxnSpPr>
          <p:nvPr/>
        </p:nvCxnSpPr>
        <p:spPr>
          <a:xfrm flipH="1" flipV="1">
            <a:off x="3276567" y="6327107"/>
            <a:ext cx="589728" cy="3820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 сполучна лінія 182">
            <a:extLst>
              <a:ext uri="{FF2B5EF4-FFF2-40B4-BE49-F238E27FC236}">
                <a16:creationId xmlns:a16="http://schemas.microsoft.com/office/drawing/2014/main" id="{CADB4628-C32D-4E25-955D-E6EEA8F1BF0C}"/>
              </a:ext>
            </a:extLst>
          </p:cNvPr>
          <p:cNvCxnSpPr>
            <a:cxnSpLocks/>
          </p:cNvCxnSpPr>
          <p:nvPr/>
        </p:nvCxnSpPr>
        <p:spPr>
          <a:xfrm flipV="1">
            <a:off x="6273315" y="1387817"/>
            <a:ext cx="1570375" cy="48753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 сполучна лінія 186">
            <a:extLst>
              <a:ext uri="{FF2B5EF4-FFF2-40B4-BE49-F238E27FC236}">
                <a16:creationId xmlns:a16="http://schemas.microsoft.com/office/drawing/2014/main" id="{8CB1CC3B-3D94-4B3B-9A79-4F9F15CC86B7}"/>
              </a:ext>
            </a:extLst>
          </p:cNvPr>
          <p:cNvCxnSpPr>
            <a:cxnSpLocks/>
          </p:cNvCxnSpPr>
          <p:nvPr/>
        </p:nvCxnSpPr>
        <p:spPr>
          <a:xfrm flipH="1" flipV="1">
            <a:off x="7852968" y="1392929"/>
            <a:ext cx="803245" cy="92150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 сполучна лінія 189">
            <a:extLst>
              <a:ext uri="{FF2B5EF4-FFF2-40B4-BE49-F238E27FC236}">
                <a16:creationId xmlns:a16="http://schemas.microsoft.com/office/drawing/2014/main" id="{A0F3DF70-C4ED-4F8A-A3B2-7C67E2ACBD10}"/>
              </a:ext>
            </a:extLst>
          </p:cNvPr>
          <p:cNvCxnSpPr>
            <a:cxnSpLocks/>
          </p:cNvCxnSpPr>
          <p:nvPr/>
        </p:nvCxnSpPr>
        <p:spPr>
          <a:xfrm flipV="1">
            <a:off x="7663790" y="2314335"/>
            <a:ext cx="992423" cy="578530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 сполучна лінія 191">
            <a:extLst>
              <a:ext uri="{FF2B5EF4-FFF2-40B4-BE49-F238E27FC236}">
                <a16:creationId xmlns:a16="http://schemas.microsoft.com/office/drawing/2014/main" id="{EA978AAE-BB9D-4F3E-896B-F9CA11D2449C}"/>
              </a:ext>
            </a:extLst>
          </p:cNvPr>
          <p:cNvCxnSpPr>
            <a:cxnSpLocks/>
          </p:cNvCxnSpPr>
          <p:nvPr/>
        </p:nvCxnSpPr>
        <p:spPr>
          <a:xfrm>
            <a:off x="6299276" y="1875349"/>
            <a:ext cx="1044661" cy="150125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id="{982B4D51-FE87-4EB2-A512-BA6E134700C1}"/>
              </a:ext>
            </a:extLst>
          </p:cNvPr>
          <p:cNvCxnSpPr>
            <a:cxnSpLocks/>
          </p:cNvCxnSpPr>
          <p:nvPr/>
        </p:nvCxnSpPr>
        <p:spPr>
          <a:xfrm>
            <a:off x="7358929" y="2025475"/>
            <a:ext cx="304248" cy="867390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 сполучна лінія 198">
            <a:extLst>
              <a:ext uri="{FF2B5EF4-FFF2-40B4-BE49-F238E27FC236}">
                <a16:creationId xmlns:a16="http://schemas.microsoft.com/office/drawing/2014/main" id="{55C3AE83-590E-435C-B2C9-4B54CB367049}"/>
              </a:ext>
            </a:extLst>
          </p:cNvPr>
          <p:cNvCxnSpPr>
            <a:cxnSpLocks/>
          </p:cNvCxnSpPr>
          <p:nvPr/>
        </p:nvCxnSpPr>
        <p:spPr>
          <a:xfrm flipH="1">
            <a:off x="8614187" y="2327576"/>
            <a:ext cx="60034" cy="14620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 сполучна лінія 200">
            <a:extLst>
              <a:ext uri="{FF2B5EF4-FFF2-40B4-BE49-F238E27FC236}">
                <a16:creationId xmlns:a16="http://schemas.microsoft.com/office/drawing/2014/main" id="{94A6124D-9069-4B8B-ADEE-D8199A673548}"/>
              </a:ext>
            </a:extLst>
          </p:cNvPr>
          <p:cNvCxnSpPr>
            <a:cxnSpLocks/>
          </p:cNvCxnSpPr>
          <p:nvPr/>
        </p:nvCxnSpPr>
        <p:spPr>
          <a:xfrm flipV="1">
            <a:off x="7300243" y="3792840"/>
            <a:ext cx="1295039" cy="24474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 сполучна лінія 203">
            <a:extLst>
              <a:ext uri="{FF2B5EF4-FFF2-40B4-BE49-F238E27FC236}">
                <a16:creationId xmlns:a16="http://schemas.microsoft.com/office/drawing/2014/main" id="{26F7A950-C24E-4B67-AF2D-D19F1E4DC69D}"/>
              </a:ext>
            </a:extLst>
          </p:cNvPr>
          <p:cNvCxnSpPr>
            <a:cxnSpLocks/>
          </p:cNvCxnSpPr>
          <p:nvPr/>
        </p:nvCxnSpPr>
        <p:spPr>
          <a:xfrm flipH="1">
            <a:off x="7292016" y="2885248"/>
            <a:ext cx="371159" cy="115234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>
            <a:extLst>
              <a:ext uri="{FF2B5EF4-FFF2-40B4-BE49-F238E27FC236}">
                <a16:creationId xmlns:a16="http://schemas.microsoft.com/office/drawing/2014/main" id="{72780EA4-C180-40FA-BFB2-D2EE1ECD1419}"/>
              </a:ext>
            </a:extLst>
          </p:cNvPr>
          <p:cNvCxnSpPr>
            <a:cxnSpLocks/>
          </p:cNvCxnSpPr>
          <p:nvPr/>
        </p:nvCxnSpPr>
        <p:spPr>
          <a:xfrm flipH="1">
            <a:off x="6851922" y="2065094"/>
            <a:ext cx="503879" cy="1467827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 сполучна лінія 207">
            <a:extLst>
              <a:ext uri="{FF2B5EF4-FFF2-40B4-BE49-F238E27FC236}">
                <a16:creationId xmlns:a16="http://schemas.microsoft.com/office/drawing/2014/main" id="{8E36BD81-6271-4046-A57D-8FBDC6CE6D70}"/>
              </a:ext>
            </a:extLst>
          </p:cNvPr>
          <p:cNvCxnSpPr>
            <a:cxnSpLocks/>
          </p:cNvCxnSpPr>
          <p:nvPr/>
        </p:nvCxnSpPr>
        <p:spPr>
          <a:xfrm flipH="1">
            <a:off x="5868541" y="1892126"/>
            <a:ext cx="400037" cy="1275700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 сполучна лінія 209">
            <a:extLst>
              <a:ext uri="{FF2B5EF4-FFF2-40B4-BE49-F238E27FC236}">
                <a16:creationId xmlns:a16="http://schemas.microsoft.com/office/drawing/2014/main" id="{A62F11CF-6F22-4CE5-8C6F-9C3FDE5E57C8}"/>
              </a:ext>
            </a:extLst>
          </p:cNvPr>
          <p:cNvCxnSpPr>
            <a:cxnSpLocks/>
          </p:cNvCxnSpPr>
          <p:nvPr/>
        </p:nvCxnSpPr>
        <p:spPr>
          <a:xfrm>
            <a:off x="5878713" y="3179129"/>
            <a:ext cx="942893" cy="353792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 сполучна лінія 211">
            <a:extLst>
              <a:ext uri="{FF2B5EF4-FFF2-40B4-BE49-F238E27FC236}">
                <a16:creationId xmlns:a16="http://schemas.microsoft.com/office/drawing/2014/main" id="{D7874351-208C-4A51-9A09-75E9DF42C91A}"/>
              </a:ext>
            </a:extLst>
          </p:cNvPr>
          <p:cNvCxnSpPr>
            <a:cxnSpLocks/>
          </p:cNvCxnSpPr>
          <p:nvPr/>
        </p:nvCxnSpPr>
        <p:spPr>
          <a:xfrm>
            <a:off x="6848219" y="3542342"/>
            <a:ext cx="420566" cy="47205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 сполучна лінія 225">
            <a:extLst>
              <a:ext uri="{FF2B5EF4-FFF2-40B4-BE49-F238E27FC236}">
                <a16:creationId xmlns:a16="http://schemas.microsoft.com/office/drawing/2014/main" id="{781AB750-85DD-47C9-8238-37B2CD05F45A}"/>
              </a:ext>
            </a:extLst>
          </p:cNvPr>
          <p:cNvCxnSpPr>
            <a:cxnSpLocks/>
          </p:cNvCxnSpPr>
          <p:nvPr/>
        </p:nvCxnSpPr>
        <p:spPr>
          <a:xfrm flipH="1">
            <a:off x="9671425" y="4451554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 сполучна лінія 229">
            <a:extLst>
              <a:ext uri="{FF2B5EF4-FFF2-40B4-BE49-F238E27FC236}">
                <a16:creationId xmlns:a16="http://schemas.microsoft.com/office/drawing/2014/main" id="{4679FCAC-624F-47F7-81CC-CB40F3F12862}"/>
              </a:ext>
            </a:extLst>
          </p:cNvPr>
          <p:cNvCxnSpPr>
            <a:cxnSpLocks/>
          </p:cNvCxnSpPr>
          <p:nvPr/>
        </p:nvCxnSpPr>
        <p:spPr>
          <a:xfrm flipH="1">
            <a:off x="10376275" y="4444810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 сполучна лінія 230">
            <a:extLst>
              <a:ext uri="{FF2B5EF4-FFF2-40B4-BE49-F238E27FC236}">
                <a16:creationId xmlns:a16="http://schemas.microsoft.com/office/drawing/2014/main" id="{D230DD57-C249-4DE8-89D9-FC1F8A1DE7EA}"/>
              </a:ext>
            </a:extLst>
          </p:cNvPr>
          <p:cNvCxnSpPr>
            <a:cxnSpLocks/>
          </p:cNvCxnSpPr>
          <p:nvPr/>
        </p:nvCxnSpPr>
        <p:spPr>
          <a:xfrm flipH="1">
            <a:off x="10195404" y="4439465"/>
            <a:ext cx="690988" cy="1208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 сполучна лінія 234">
            <a:extLst>
              <a:ext uri="{FF2B5EF4-FFF2-40B4-BE49-F238E27FC236}">
                <a16:creationId xmlns:a16="http://schemas.microsoft.com/office/drawing/2014/main" id="{A1B3961B-5BDE-4851-AB71-B0EBECCAD517}"/>
              </a:ext>
            </a:extLst>
          </p:cNvPr>
          <p:cNvCxnSpPr>
            <a:cxnSpLocks/>
          </p:cNvCxnSpPr>
          <p:nvPr/>
        </p:nvCxnSpPr>
        <p:spPr>
          <a:xfrm flipH="1">
            <a:off x="9686567" y="4970048"/>
            <a:ext cx="690988" cy="1208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 сполучна лінія 235">
            <a:extLst>
              <a:ext uri="{FF2B5EF4-FFF2-40B4-BE49-F238E27FC236}">
                <a16:creationId xmlns:a16="http://schemas.microsoft.com/office/drawing/2014/main" id="{604DC0D6-3A44-487C-9459-2830952FAC51}"/>
              </a:ext>
            </a:extLst>
          </p:cNvPr>
          <p:cNvCxnSpPr>
            <a:cxnSpLocks/>
          </p:cNvCxnSpPr>
          <p:nvPr/>
        </p:nvCxnSpPr>
        <p:spPr>
          <a:xfrm flipH="1" flipV="1">
            <a:off x="9665380" y="4985125"/>
            <a:ext cx="27326" cy="156192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 сполучна лінія 237">
            <a:extLst>
              <a:ext uri="{FF2B5EF4-FFF2-40B4-BE49-F238E27FC236}">
                <a16:creationId xmlns:a16="http://schemas.microsoft.com/office/drawing/2014/main" id="{E0B5F5CF-2A7F-4FF7-B12F-5AC87CC30AAB}"/>
              </a:ext>
            </a:extLst>
          </p:cNvPr>
          <p:cNvCxnSpPr>
            <a:cxnSpLocks/>
          </p:cNvCxnSpPr>
          <p:nvPr/>
        </p:nvCxnSpPr>
        <p:spPr>
          <a:xfrm flipH="1">
            <a:off x="9686567" y="6518508"/>
            <a:ext cx="1631625" cy="2854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 сполучна лінія 239">
            <a:extLst>
              <a:ext uri="{FF2B5EF4-FFF2-40B4-BE49-F238E27FC236}">
                <a16:creationId xmlns:a16="http://schemas.microsoft.com/office/drawing/2014/main" id="{C354D4BC-7AD0-4334-B879-AC71766B767F}"/>
              </a:ext>
            </a:extLst>
          </p:cNvPr>
          <p:cNvCxnSpPr>
            <a:cxnSpLocks/>
          </p:cNvCxnSpPr>
          <p:nvPr/>
        </p:nvCxnSpPr>
        <p:spPr>
          <a:xfrm flipH="1" flipV="1">
            <a:off x="11306629" y="5838248"/>
            <a:ext cx="11564" cy="66091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 сполучна лінія 241">
            <a:extLst>
              <a:ext uri="{FF2B5EF4-FFF2-40B4-BE49-F238E27FC236}">
                <a16:creationId xmlns:a16="http://schemas.microsoft.com/office/drawing/2014/main" id="{A6EBA367-B760-4AA1-9E7F-29D1ACD5A1AA}"/>
              </a:ext>
            </a:extLst>
          </p:cNvPr>
          <p:cNvCxnSpPr>
            <a:cxnSpLocks/>
          </p:cNvCxnSpPr>
          <p:nvPr/>
        </p:nvCxnSpPr>
        <p:spPr>
          <a:xfrm flipH="1" flipV="1">
            <a:off x="10370641" y="4995441"/>
            <a:ext cx="14814" cy="84680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 сполучна лінія 243">
            <a:extLst>
              <a:ext uri="{FF2B5EF4-FFF2-40B4-BE49-F238E27FC236}">
                <a16:creationId xmlns:a16="http://schemas.microsoft.com/office/drawing/2014/main" id="{1F9D4B83-DB94-4CA1-A41B-32A966909081}"/>
              </a:ext>
            </a:extLst>
          </p:cNvPr>
          <p:cNvCxnSpPr>
            <a:cxnSpLocks/>
          </p:cNvCxnSpPr>
          <p:nvPr/>
        </p:nvCxnSpPr>
        <p:spPr>
          <a:xfrm flipH="1">
            <a:off x="10383528" y="5830188"/>
            <a:ext cx="921468" cy="1612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 сполучна лінія 246">
            <a:extLst>
              <a:ext uri="{FF2B5EF4-FFF2-40B4-BE49-F238E27FC236}">
                <a16:creationId xmlns:a16="http://schemas.microsoft.com/office/drawing/2014/main" id="{DCFAF031-DE76-46EF-89E1-B49C09D73D1F}"/>
              </a:ext>
            </a:extLst>
          </p:cNvPr>
          <p:cNvCxnSpPr>
            <a:cxnSpLocks/>
          </p:cNvCxnSpPr>
          <p:nvPr/>
        </p:nvCxnSpPr>
        <p:spPr>
          <a:xfrm flipH="1">
            <a:off x="11317929" y="5288850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 сполучна лінія 247">
            <a:extLst>
              <a:ext uri="{FF2B5EF4-FFF2-40B4-BE49-F238E27FC236}">
                <a16:creationId xmlns:a16="http://schemas.microsoft.com/office/drawing/2014/main" id="{05378E60-2E1C-43D6-8ECC-28F6EE052014}"/>
              </a:ext>
            </a:extLst>
          </p:cNvPr>
          <p:cNvCxnSpPr>
            <a:cxnSpLocks/>
          </p:cNvCxnSpPr>
          <p:nvPr/>
        </p:nvCxnSpPr>
        <p:spPr>
          <a:xfrm flipH="1" flipV="1">
            <a:off x="11842741" y="5302389"/>
            <a:ext cx="11564" cy="66091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 сполучна лінія 248">
            <a:extLst>
              <a:ext uri="{FF2B5EF4-FFF2-40B4-BE49-F238E27FC236}">
                <a16:creationId xmlns:a16="http://schemas.microsoft.com/office/drawing/2014/main" id="{9CF70D12-C515-43E4-B3BD-F3C82176E18E}"/>
              </a:ext>
            </a:extLst>
          </p:cNvPr>
          <p:cNvCxnSpPr>
            <a:cxnSpLocks/>
          </p:cNvCxnSpPr>
          <p:nvPr/>
        </p:nvCxnSpPr>
        <p:spPr>
          <a:xfrm flipH="1">
            <a:off x="11329938" y="5972531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 сполучна лінія 249">
            <a:extLst>
              <a:ext uri="{FF2B5EF4-FFF2-40B4-BE49-F238E27FC236}">
                <a16:creationId xmlns:a16="http://schemas.microsoft.com/office/drawing/2014/main" id="{50798C66-E2D1-4662-9E27-D273C8FEC4E7}"/>
              </a:ext>
            </a:extLst>
          </p:cNvPr>
          <p:cNvCxnSpPr>
            <a:cxnSpLocks/>
          </p:cNvCxnSpPr>
          <p:nvPr/>
        </p:nvCxnSpPr>
        <p:spPr>
          <a:xfrm flipH="1" flipV="1">
            <a:off x="10888675" y="4445509"/>
            <a:ext cx="14814" cy="84680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 сполучна лінія 250">
            <a:extLst>
              <a:ext uri="{FF2B5EF4-FFF2-40B4-BE49-F238E27FC236}">
                <a16:creationId xmlns:a16="http://schemas.microsoft.com/office/drawing/2014/main" id="{9A4E82AE-3037-4F7D-8724-2A7C31614C27}"/>
              </a:ext>
            </a:extLst>
          </p:cNvPr>
          <p:cNvCxnSpPr>
            <a:cxnSpLocks/>
          </p:cNvCxnSpPr>
          <p:nvPr/>
        </p:nvCxnSpPr>
        <p:spPr>
          <a:xfrm flipH="1">
            <a:off x="10906578" y="5287131"/>
            <a:ext cx="921468" cy="1612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 сполучна лінія 251">
            <a:extLst>
              <a:ext uri="{FF2B5EF4-FFF2-40B4-BE49-F238E27FC236}">
                <a16:creationId xmlns:a16="http://schemas.microsoft.com/office/drawing/2014/main" id="{1A6F5CAC-537A-4F56-A00E-4DE9530C80A8}"/>
              </a:ext>
            </a:extLst>
          </p:cNvPr>
          <p:cNvCxnSpPr>
            <a:cxnSpLocks/>
          </p:cNvCxnSpPr>
          <p:nvPr/>
        </p:nvCxnSpPr>
        <p:spPr>
          <a:xfrm flipH="1">
            <a:off x="10406378" y="5296001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Прямокутник 262">
            <a:extLst>
              <a:ext uri="{FF2B5EF4-FFF2-40B4-BE49-F238E27FC236}">
                <a16:creationId xmlns:a16="http://schemas.microsoft.com/office/drawing/2014/main" id="{3D03F94A-40B5-42F0-8C60-C8F799A55CE5}"/>
              </a:ext>
            </a:extLst>
          </p:cNvPr>
          <p:cNvSpPr/>
          <p:nvPr/>
        </p:nvSpPr>
        <p:spPr>
          <a:xfrm>
            <a:off x="6322176" y="4831140"/>
            <a:ext cx="2171729" cy="384419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4" name="Прямокутник 263">
            <a:extLst>
              <a:ext uri="{FF2B5EF4-FFF2-40B4-BE49-F238E27FC236}">
                <a16:creationId xmlns:a16="http://schemas.microsoft.com/office/drawing/2014/main" id="{C4B7939B-BF26-42B4-82CA-34ACD86B7B3A}"/>
              </a:ext>
            </a:extLst>
          </p:cNvPr>
          <p:cNvSpPr/>
          <p:nvPr/>
        </p:nvSpPr>
        <p:spPr>
          <a:xfrm>
            <a:off x="6327213" y="5214952"/>
            <a:ext cx="483448" cy="960097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5" name="Прямокутник 264">
            <a:extLst>
              <a:ext uri="{FF2B5EF4-FFF2-40B4-BE49-F238E27FC236}">
                <a16:creationId xmlns:a16="http://schemas.microsoft.com/office/drawing/2014/main" id="{46810AB4-D468-4A58-B7D9-B9154EB63B0D}"/>
              </a:ext>
            </a:extLst>
          </p:cNvPr>
          <p:cNvSpPr/>
          <p:nvPr/>
        </p:nvSpPr>
        <p:spPr>
          <a:xfrm>
            <a:off x="7916943" y="5214952"/>
            <a:ext cx="582196" cy="960097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6" name="Прямокутник 265">
            <a:extLst>
              <a:ext uri="{FF2B5EF4-FFF2-40B4-BE49-F238E27FC236}">
                <a16:creationId xmlns:a16="http://schemas.microsoft.com/office/drawing/2014/main" id="{5E91677D-DF6B-440E-8E0A-6114E8584C25}"/>
              </a:ext>
            </a:extLst>
          </p:cNvPr>
          <p:cNvSpPr/>
          <p:nvPr/>
        </p:nvSpPr>
        <p:spPr>
          <a:xfrm>
            <a:off x="6337785" y="6175049"/>
            <a:ext cx="2178280" cy="517302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7" name="Прямокутник 243">
            <a:extLst>
              <a:ext uri="{FF2B5EF4-FFF2-40B4-BE49-F238E27FC236}">
                <a16:creationId xmlns:a16="http://schemas.microsoft.com/office/drawing/2014/main" id="{C2576487-5945-42C9-8677-CAD666CE0009}"/>
              </a:ext>
            </a:extLst>
          </p:cNvPr>
          <p:cNvSpPr/>
          <p:nvPr/>
        </p:nvSpPr>
        <p:spPr>
          <a:xfrm>
            <a:off x="6336768" y="4430931"/>
            <a:ext cx="2572214" cy="412550"/>
          </a:xfrm>
          <a:custGeom>
            <a:avLst/>
            <a:gdLst>
              <a:gd name="connsiteX0" fmla="*/ 0 w 2499707"/>
              <a:gd name="connsiteY0" fmla="*/ 0 h 468979"/>
              <a:gd name="connsiteX1" fmla="*/ 2499707 w 2499707"/>
              <a:gd name="connsiteY1" fmla="*/ 0 h 468979"/>
              <a:gd name="connsiteX2" fmla="*/ 2499707 w 2499707"/>
              <a:gd name="connsiteY2" fmla="*/ 468979 h 468979"/>
              <a:gd name="connsiteX3" fmla="*/ 0 w 2499707"/>
              <a:gd name="connsiteY3" fmla="*/ 468979 h 468979"/>
              <a:gd name="connsiteX4" fmla="*/ 0 w 2499707"/>
              <a:gd name="connsiteY4" fmla="*/ 0 h 468979"/>
              <a:gd name="connsiteX0" fmla="*/ 198120 w 2697827"/>
              <a:gd name="connsiteY0" fmla="*/ 0 h 514699"/>
              <a:gd name="connsiteX1" fmla="*/ 2697827 w 2697827"/>
              <a:gd name="connsiteY1" fmla="*/ 0 h 514699"/>
              <a:gd name="connsiteX2" fmla="*/ 2697827 w 2697827"/>
              <a:gd name="connsiteY2" fmla="*/ 468979 h 514699"/>
              <a:gd name="connsiteX3" fmla="*/ 0 w 2697827"/>
              <a:gd name="connsiteY3" fmla="*/ 514699 h 514699"/>
              <a:gd name="connsiteX4" fmla="*/ 198120 w 2697827"/>
              <a:gd name="connsiteY4" fmla="*/ 0 h 514699"/>
              <a:gd name="connsiteX0" fmla="*/ 492760 w 2697827"/>
              <a:gd name="connsiteY0" fmla="*/ 55880 h 514699"/>
              <a:gd name="connsiteX1" fmla="*/ 2697827 w 2697827"/>
              <a:gd name="connsiteY1" fmla="*/ 0 h 514699"/>
              <a:gd name="connsiteX2" fmla="*/ 2697827 w 2697827"/>
              <a:gd name="connsiteY2" fmla="*/ 468979 h 514699"/>
              <a:gd name="connsiteX3" fmla="*/ 0 w 2697827"/>
              <a:gd name="connsiteY3" fmla="*/ 514699 h 514699"/>
              <a:gd name="connsiteX4" fmla="*/ 492760 w 2697827"/>
              <a:gd name="connsiteY4" fmla="*/ 55880 h 514699"/>
              <a:gd name="connsiteX0" fmla="*/ 492760 w 2987387"/>
              <a:gd name="connsiteY0" fmla="*/ 15240 h 474059"/>
              <a:gd name="connsiteX1" fmla="*/ 2987387 w 2987387"/>
              <a:gd name="connsiteY1" fmla="*/ 0 h 474059"/>
              <a:gd name="connsiteX2" fmla="*/ 2697827 w 2987387"/>
              <a:gd name="connsiteY2" fmla="*/ 428339 h 474059"/>
              <a:gd name="connsiteX3" fmla="*/ 0 w 2987387"/>
              <a:gd name="connsiteY3" fmla="*/ 474059 h 474059"/>
              <a:gd name="connsiteX4" fmla="*/ 492760 w 2987387"/>
              <a:gd name="connsiteY4" fmla="*/ 15240 h 474059"/>
              <a:gd name="connsiteX0" fmla="*/ 492760 w 2987387"/>
              <a:gd name="connsiteY0" fmla="*/ 15240 h 479139"/>
              <a:gd name="connsiteX1" fmla="*/ 2987387 w 2987387"/>
              <a:gd name="connsiteY1" fmla="*/ 0 h 479139"/>
              <a:gd name="connsiteX2" fmla="*/ 2484467 w 2987387"/>
              <a:gd name="connsiteY2" fmla="*/ 479139 h 479139"/>
              <a:gd name="connsiteX3" fmla="*/ 0 w 2987387"/>
              <a:gd name="connsiteY3" fmla="*/ 474059 h 479139"/>
              <a:gd name="connsiteX4" fmla="*/ 492760 w 2987387"/>
              <a:gd name="connsiteY4" fmla="*/ 15240 h 47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387" h="479139">
                <a:moveTo>
                  <a:pt x="492760" y="15240"/>
                </a:moveTo>
                <a:lnTo>
                  <a:pt x="2987387" y="0"/>
                </a:lnTo>
                <a:lnTo>
                  <a:pt x="2484467" y="479139"/>
                </a:lnTo>
                <a:lnTo>
                  <a:pt x="0" y="474059"/>
                </a:lnTo>
                <a:lnTo>
                  <a:pt x="492760" y="1524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8" name="Прямокутник 244">
            <a:extLst>
              <a:ext uri="{FF2B5EF4-FFF2-40B4-BE49-F238E27FC236}">
                <a16:creationId xmlns:a16="http://schemas.microsoft.com/office/drawing/2014/main" id="{9AEEC318-8590-42BC-A2E6-8285A9CE5FA4}"/>
              </a:ext>
            </a:extLst>
          </p:cNvPr>
          <p:cNvSpPr/>
          <p:nvPr/>
        </p:nvSpPr>
        <p:spPr>
          <a:xfrm rot="5400000">
            <a:off x="7606510" y="5371404"/>
            <a:ext cx="2217919" cy="430047"/>
          </a:xfrm>
          <a:custGeom>
            <a:avLst/>
            <a:gdLst>
              <a:gd name="connsiteX0" fmla="*/ 0 w 2499707"/>
              <a:gd name="connsiteY0" fmla="*/ 0 h 468979"/>
              <a:gd name="connsiteX1" fmla="*/ 2499707 w 2499707"/>
              <a:gd name="connsiteY1" fmla="*/ 0 h 468979"/>
              <a:gd name="connsiteX2" fmla="*/ 2499707 w 2499707"/>
              <a:gd name="connsiteY2" fmla="*/ 468979 h 468979"/>
              <a:gd name="connsiteX3" fmla="*/ 0 w 2499707"/>
              <a:gd name="connsiteY3" fmla="*/ 468979 h 468979"/>
              <a:gd name="connsiteX4" fmla="*/ 0 w 2499707"/>
              <a:gd name="connsiteY4" fmla="*/ 0 h 468979"/>
              <a:gd name="connsiteX0" fmla="*/ 0 w 2601307"/>
              <a:gd name="connsiteY0" fmla="*/ 50800 h 468979"/>
              <a:gd name="connsiteX1" fmla="*/ 2601307 w 2601307"/>
              <a:gd name="connsiteY1" fmla="*/ 0 h 468979"/>
              <a:gd name="connsiteX2" fmla="*/ 2601307 w 2601307"/>
              <a:gd name="connsiteY2" fmla="*/ 468979 h 468979"/>
              <a:gd name="connsiteX3" fmla="*/ 101600 w 2601307"/>
              <a:gd name="connsiteY3" fmla="*/ 468979 h 468979"/>
              <a:gd name="connsiteX4" fmla="*/ 0 w 2601307"/>
              <a:gd name="connsiteY4" fmla="*/ 50800 h 468979"/>
              <a:gd name="connsiteX0" fmla="*/ 0 w 2601307"/>
              <a:gd name="connsiteY0" fmla="*/ 50800 h 555339"/>
              <a:gd name="connsiteX1" fmla="*/ 2601307 w 2601307"/>
              <a:gd name="connsiteY1" fmla="*/ 0 h 555339"/>
              <a:gd name="connsiteX2" fmla="*/ 2601307 w 2601307"/>
              <a:gd name="connsiteY2" fmla="*/ 468979 h 555339"/>
              <a:gd name="connsiteX3" fmla="*/ 406400 w 2601307"/>
              <a:gd name="connsiteY3" fmla="*/ 555339 h 555339"/>
              <a:gd name="connsiteX4" fmla="*/ 0 w 2601307"/>
              <a:gd name="connsiteY4" fmla="*/ 50800 h 555339"/>
              <a:gd name="connsiteX0" fmla="*/ 0 w 2601307"/>
              <a:gd name="connsiteY0" fmla="*/ 50800 h 535019"/>
              <a:gd name="connsiteX1" fmla="*/ 2601307 w 2601307"/>
              <a:gd name="connsiteY1" fmla="*/ 0 h 535019"/>
              <a:gd name="connsiteX2" fmla="*/ 2601307 w 2601307"/>
              <a:gd name="connsiteY2" fmla="*/ 468979 h 535019"/>
              <a:gd name="connsiteX3" fmla="*/ 386080 w 2601307"/>
              <a:gd name="connsiteY3" fmla="*/ 535019 h 535019"/>
              <a:gd name="connsiteX4" fmla="*/ 0 w 2601307"/>
              <a:gd name="connsiteY4" fmla="*/ 50800 h 535019"/>
              <a:gd name="connsiteX0" fmla="*/ 0 w 2601307"/>
              <a:gd name="connsiteY0" fmla="*/ 50800 h 535019"/>
              <a:gd name="connsiteX1" fmla="*/ 2601307 w 2601307"/>
              <a:gd name="connsiteY1" fmla="*/ 0 h 535019"/>
              <a:gd name="connsiteX2" fmla="*/ 2575907 w 2601307"/>
              <a:gd name="connsiteY2" fmla="*/ 519779 h 535019"/>
              <a:gd name="connsiteX3" fmla="*/ 386080 w 2601307"/>
              <a:gd name="connsiteY3" fmla="*/ 535019 h 535019"/>
              <a:gd name="connsiteX4" fmla="*/ 0 w 2601307"/>
              <a:gd name="connsiteY4" fmla="*/ 50800 h 535019"/>
              <a:gd name="connsiteX0" fmla="*/ 0 w 2575907"/>
              <a:gd name="connsiteY0" fmla="*/ 15240 h 499459"/>
              <a:gd name="connsiteX1" fmla="*/ 2133947 w 2575907"/>
              <a:gd name="connsiteY1" fmla="*/ 0 h 499459"/>
              <a:gd name="connsiteX2" fmla="*/ 2575907 w 2575907"/>
              <a:gd name="connsiteY2" fmla="*/ 484219 h 499459"/>
              <a:gd name="connsiteX3" fmla="*/ 386080 w 2575907"/>
              <a:gd name="connsiteY3" fmla="*/ 499459 h 499459"/>
              <a:gd name="connsiteX4" fmla="*/ 0 w 2575907"/>
              <a:gd name="connsiteY4" fmla="*/ 15240 h 4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907" h="499459">
                <a:moveTo>
                  <a:pt x="0" y="15240"/>
                </a:moveTo>
                <a:lnTo>
                  <a:pt x="2133947" y="0"/>
                </a:lnTo>
                <a:lnTo>
                  <a:pt x="2575907" y="484219"/>
                </a:lnTo>
                <a:lnTo>
                  <a:pt x="386080" y="499459"/>
                </a:lnTo>
                <a:lnTo>
                  <a:pt x="0" y="1524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9" name="Пряма сполучна лінія 268">
            <a:extLst>
              <a:ext uri="{FF2B5EF4-FFF2-40B4-BE49-F238E27FC236}">
                <a16:creationId xmlns:a16="http://schemas.microsoft.com/office/drawing/2014/main" id="{92D29CEB-70DA-4A67-8233-117BA23BDD2A}"/>
              </a:ext>
            </a:extLst>
          </p:cNvPr>
          <p:cNvCxnSpPr>
            <a:cxnSpLocks/>
          </p:cNvCxnSpPr>
          <p:nvPr/>
        </p:nvCxnSpPr>
        <p:spPr>
          <a:xfrm flipV="1">
            <a:off x="6756215" y="4427337"/>
            <a:ext cx="2160801" cy="13372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 сполучна лінія 269">
            <a:extLst>
              <a:ext uri="{FF2B5EF4-FFF2-40B4-BE49-F238E27FC236}">
                <a16:creationId xmlns:a16="http://schemas.microsoft.com/office/drawing/2014/main" id="{B3EA91FE-C8F2-4AFB-B958-2BEB033EDF0D}"/>
              </a:ext>
            </a:extLst>
          </p:cNvPr>
          <p:cNvCxnSpPr>
            <a:cxnSpLocks/>
          </p:cNvCxnSpPr>
          <p:nvPr/>
        </p:nvCxnSpPr>
        <p:spPr>
          <a:xfrm>
            <a:off x="6322459" y="4834369"/>
            <a:ext cx="2160801" cy="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 сполучна лінія 270">
            <a:extLst>
              <a:ext uri="{FF2B5EF4-FFF2-40B4-BE49-F238E27FC236}">
                <a16:creationId xmlns:a16="http://schemas.microsoft.com/office/drawing/2014/main" id="{7EC6CE7E-773A-48D2-A43B-5DB5E3B43C54}"/>
              </a:ext>
            </a:extLst>
          </p:cNvPr>
          <p:cNvCxnSpPr>
            <a:cxnSpLocks/>
          </p:cNvCxnSpPr>
          <p:nvPr/>
        </p:nvCxnSpPr>
        <p:spPr>
          <a:xfrm>
            <a:off x="6322176" y="6697877"/>
            <a:ext cx="2193889" cy="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 сполучна лінія 271">
            <a:extLst>
              <a:ext uri="{FF2B5EF4-FFF2-40B4-BE49-F238E27FC236}">
                <a16:creationId xmlns:a16="http://schemas.microsoft.com/office/drawing/2014/main" id="{CA81DC9F-F0A6-476B-B5B5-89F726FF07A4}"/>
              </a:ext>
            </a:extLst>
          </p:cNvPr>
          <p:cNvCxnSpPr>
            <a:cxnSpLocks/>
          </p:cNvCxnSpPr>
          <p:nvPr/>
        </p:nvCxnSpPr>
        <p:spPr>
          <a:xfrm flipV="1">
            <a:off x="6322459" y="4430557"/>
            <a:ext cx="460627" cy="40381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 сполучна лінія 272">
            <a:extLst>
              <a:ext uri="{FF2B5EF4-FFF2-40B4-BE49-F238E27FC236}">
                <a16:creationId xmlns:a16="http://schemas.microsoft.com/office/drawing/2014/main" id="{EEBD0335-8ADB-4438-B645-67144A1162CB}"/>
              </a:ext>
            </a:extLst>
          </p:cNvPr>
          <p:cNvCxnSpPr>
            <a:cxnSpLocks/>
          </p:cNvCxnSpPr>
          <p:nvPr/>
        </p:nvCxnSpPr>
        <p:spPr>
          <a:xfrm>
            <a:off x="8496929" y="4811756"/>
            <a:ext cx="19420" cy="191400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 сполучна лінія 273">
            <a:extLst>
              <a:ext uri="{FF2B5EF4-FFF2-40B4-BE49-F238E27FC236}">
                <a16:creationId xmlns:a16="http://schemas.microsoft.com/office/drawing/2014/main" id="{09393B0F-CC04-40FE-95D9-405DE01C532E}"/>
              </a:ext>
            </a:extLst>
          </p:cNvPr>
          <p:cNvCxnSpPr>
            <a:cxnSpLocks/>
          </p:cNvCxnSpPr>
          <p:nvPr/>
        </p:nvCxnSpPr>
        <p:spPr>
          <a:xfrm>
            <a:off x="6322176" y="4811756"/>
            <a:ext cx="19420" cy="191400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 сполучна лінія 274">
            <a:extLst>
              <a:ext uri="{FF2B5EF4-FFF2-40B4-BE49-F238E27FC236}">
                <a16:creationId xmlns:a16="http://schemas.microsoft.com/office/drawing/2014/main" id="{496555DD-547F-4A7A-8DAA-4F741C844AE7}"/>
              </a:ext>
            </a:extLst>
          </p:cNvPr>
          <p:cNvCxnSpPr>
            <a:cxnSpLocks/>
          </p:cNvCxnSpPr>
          <p:nvPr/>
        </p:nvCxnSpPr>
        <p:spPr>
          <a:xfrm>
            <a:off x="8911994" y="4401342"/>
            <a:ext cx="19556" cy="1927371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 сполучна лінія 275">
            <a:extLst>
              <a:ext uri="{FF2B5EF4-FFF2-40B4-BE49-F238E27FC236}">
                <a16:creationId xmlns:a16="http://schemas.microsoft.com/office/drawing/2014/main" id="{01915C77-49CB-4FC2-A401-9B19388CCFEA}"/>
              </a:ext>
            </a:extLst>
          </p:cNvPr>
          <p:cNvCxnSpPr>
            <a:cxnSpLocks/>
          </p:cNvCxnSpPr>
          <p:nvPr/>
        </p:nvCxnSpPr>
        <p:spPr>
          <a:xfrm flipV="1">
            <a:off x="8453365" y="4440709"/>
            <a:ext cx="460627" cy="40381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 сполучна лінія 276">
            <a:extLst>
              <a:ext uri="{FF2B5EF4-FFF2-40B4-BE49-F238E27FC236}">
                <a16:creationId xmlns:a16="http://schemas.microsoft.com/office/drawing/2014/main" id="{1560294D-F216-4775-83B8-28B250FA92F4}"/>
              </a:ext>
            </a:extLst>
          </p:cNvPr>
          <p:cNvCxnSpPr>
            <a:cxnSpLocks/>
          </p:cNvCxnSpPr>
          <p:nvPr/>
        </p:nvCxnSpPr>
        <p:spPr>
          <a:xfrm flipV="1">
            <a:off x="8516065" y="6306950"/>
            <a:ext cx="415485" cy="395548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 сполучна лінія 277">
            <a:extLst>
              <a:ext uri="{FF2B5EF4-FFF2-40B4-BE49-F238E27FC236}">
                <a16:creationId xmlns:a16="http://schemas.microsoft.com/office/drawing/2014/main" id="{FEBA9EB7-9B9F-4F0F-B648-EDE6D1AA4F13}"/>
              </a:ext>
            </a:extLst>
          </p:cNvPr>
          <p:cNvCxnSpPr>
            <a:cxnSpLocks/>
          </p:cNvCxnSpPr>
          <p:nvPr/>
        </p:nvCxnSpPr>
        <p:spPr>
          <a:xfrm>
            <a:off x="6804198" y="5206975"/>
            <a:ext cx="10065" cy="992046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 сполучна лінія 278">
            <a:extLst>
              <a:ext uri="{FF2B5EF4-FFF2-40B4-BE49-F238E27FC236}">
                <a16:creationId xmlns:a16="http://schemas.microsoft.com/office/drawing/2014/main" id="{FE95D3C5-A4C3-4254-B69F-AA433C241C77}"/>
              </a:ext>
            </a:extLst>
          </p:cNvPr>
          <p:cNvCxnSpPr>
            <a:cxnSpLocks/>
          </p:cNvCxnSpPr>
          <p:nvPr/>
        </p:nvCxnSpPr>
        <p:spPr>
          <a:xfrm>
            <a:off x="7919570" y="5214953"/>
            <a:ext cx="10065" cy="992046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 сполучна лінія 279">
            <a:extLst>
              <a:ext uri="{FF2B5EF4-FFF2-40B4-BE49-F238E27FC236}">
                <a16:creationId xmlns:a16="http://schemas.microsoft.com/office/drawing/2014/main" id="{BD2B404B-8835-403E-B2CB-6342A7935E3A}"/>
              </a:ext>
            </a:extLst>
          </p:cNvPr>
          <p:cNvCxnSpPr>
            <a:cxnSpLocks/>
          </p:cNvCxnSpPr>
          <p:nvPr/>
        </p:nvCxnSpPr>
        <p:spPr>
          <a:xfrm flipH="1">
            <a:off x="6800225" y="5218732"/>
            <a:ext cx="1143079" cy="11598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 сполучна лінія 280">
            <a:extLst>
              <a:ext uri="{FF2B5EF4-FFF2-40B4-BE49-F238E27FC236}">
                <a16:creationId xmlns:a16="http://schemas.microsoft.com/office/drawing/2014/main" id="{06B5FAD9-F90F-4CA7-BA90-BB4FF8A2CF03}"/>
              </a:ext>
            </a:extLst>
          </p:cNvPr>
          <p:cNvCxnSpPr>
            <a:cxnSpLocks/>
          </p:cNvCxnSpPr>
          <p:nvPr/>
        </p:nvCxnSpPr>
        <p:spPr>
          <a:xfrm flipH="1">
            <a:off x="6804198" y="6175049"/>
            <a:ext cx="1143079" cy="11598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 сполучна лінія 281">
            <a:extLst>
              <a:ext uri="{FF2B5EF4-FFF2-40B4-BE49-F238E27FC236}">
                <a16:creationId xmlns:a16="http://schemas.microsoft.com/office/drawing/2014/main" id="{3221A98D-F773-4055-9C7B-D139C2CEA18A}"/>
              </a:ext>
            </a:extLst>
          </p:cNvPr>
          <p:cNvCxnSpPr>
            <a:cxnSpLocks/>
          </p:cNvCxnSpPr>
          <p:nvPr/>
        </p:nvCxnSpPr>
        <p:spPr>
          <a:xfrm>
            <a:off x="7138649" y="5237477"/>
            <a:ext cx="7191" cy="70876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 сполучна лінія 282">
            <a:extLst>
              <a:ext uri="{FF2B5EF4-FFF2-40B4-BE49-F238E27FC236}">
                <a16:creationId xmlns:a16="http://schemas.microsoft.com/office/drawing/2014/main" id="{4C8C6CF5-602F-4A00-B2B3-6D4964D3B01A}"/>
              </a:ext>
            </a:extLst>
          </p:cNvPr>
          <p:cNvCxnSpPr>
            <a:cxnSpLocks/>
          </p:cNvCxnSpPr>
          <p:nvPr/>
        </p:nvCxnSpPr>
        <p:spPr>
          <a:xfrm flipH="1">
            <a:off x="6835830" y="5919178"/>
            <a:ext cx="310010" cy="25125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 сполучна лінія 283">
            <a:extLst>
              <a:ext uri="{FF2B5EF4-FFF2-40B4-BE49-F238E27FC236}">
                <a16:creationId xmlns:a16="http://schemas.microsoft.com/office/drawing/2014/main" id="{D8EAB82A-13A1-415C-BC0D-62C5411C34E8}"/>
              </a:ext>
            </a:extLst>
          </p:cNvPr>
          <p:cNvCxnSpPr>
            <a:cxnSpLocks/>
          </p:cNvCxnSpPr>
          <p:nvPr/>
        </p:nvCxnSpPr>
        <p:spPr>
          <a:xfrm flipH="1">
            <a:off x="7163119" y="5913699"/>
            <a:ext cx="780185" cy="1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1193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5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5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35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6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85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1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650"/>
                            </p:stCondLst>
                            <p:childTnLst>
                              <p:par>
                                <p:cTn id="1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6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9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150"/>
                            </p:stCondLst>
                            <p:childTnLst>
                              <p:par>
                                <p:cTn id="1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650"/>
                            </p:stCondLst>
                            <p:childTnLst>
                              <p:par>
                                <p:cTn id="2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12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50"/>
                            </p:stCondLst>
                            <p:childTnLst>
                              <p:par>
                                <p:cTn id="2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700"/>
                            </p:stCondLst>
                            <p:childTnLst>
                              <p:par>
                                <p:cTn id="3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95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5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600"/>
                            </p:stCondLst>
                            <p:childTnLst>
                              <p:par>
                                <p:cTn id="3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2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5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1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850"/>
                            </p:stCondLst>
                            <p:childTnLst>
                              <p:par>
                                <p:cTn id="3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8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100"/>
                            </p:stCondLst>
                            <p:childTnLst>
                              <p:par>
                                <p:cTn id="3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5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600"/>
                            </p:stCondLst>
                            <p:childTnLst>
                              <p:par>
                                <p:cTn id="3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000"/>
                            </p:stCondLst>
                            <p:childTnLst>
                              <p:par>
                                <p:cTn id="4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3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250"/>
                            </p:stCondLst>
                            <p:childTnLst>
                              <p:par>
                                <p:cTn id="4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6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2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4500"/>
                            </p:stCondLst>
                            <p:childTnLst>
                              <p:par>
                                <p:cTn id="4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2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8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1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4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7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0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0"/>
                            </p:stCondLst>
                            <p:childTnLst>
                              <p:par>
                                <p:cTn id="4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4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  <p:bldP spid="6" grpId="0" animBg="1"/>
      <p:bldP spid="7" grpId="0" animBg="1"/>
      <p:bldP spid="8" grpId="0" animBg="1"/>
      <p:bldP spid="296" grpId="0" animBg="1"/>
      <p:bldP spid="297" grpId="0" animBg="1"/>
      <p:bldP spid="298" grpId="0" animBg="1"/>
      <p:bldP spid="299" grpId="0" animBg="1"/>
      <p:bldP spid="292" grpId="0" animBg="1"/>
      <p:bldP spid="293" grpId="0" animBg="1"/>
      <p:bldP spid="294" grpId="0" animBg="1"/>
      <p:bldP spid="288" grpId="0" animBg="1"/>
      <p:bldP spid="289" grpId="0" animBg="1"/>
      <p:bldP spid="290" grpId="0" animBg="1"/>
      <p:bldP spid="291" grpId="0" animBg="1"/>
      <p:bldP spid="286" grpId="0" animBg="1"/>
      <p:bldP spid="287" grpId="0" animBg="1"/>
      <p:bldP spid="4" grpId="0"/>
      <p:bldP spid="34" grpId="0" animBg="1"/>
      <p:bldP spid="34" grpId="1" animBg="1"/>
      <p:bldP spid="35" grpId="0" animBg="1"/>
      <p:bldP spid="35" grpId="1" animBg="1"/>
      <p:bldP spid="86" grpId="0" animBg="1"/>
      <p:bldP spid="87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Пряма сполучна лінія 252">
            <a:extLst>
              <a:ext uri="{FF2B5EF4-FFF2-40B4-BE49-F238E27FC236}">
                <a16:creationId xmlns:a16="http://schemas.microsoft.com/office/drawing/2014/main" id="{E92E7860-D014-4E52-906B-97A05449D97B}"/>
              </a:ext>
            </a:extLst>
          </p:cNvPr>
          <p:cNvCxnSpPr>
            <a:cxnSpLocks/>
          </p:cNvCxnSpPr>
          <p:nvPr/>
        </p:nvCxnSpPr>
        <p:spPr>
          <a:xfrm flipH="1" flipV="1">
            <a:off x="10180590" y="4480114"/>
            <a:ext cx="26680" cy="1525071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 сполучна лінія 254">
            <a:extLst>
              <a:ext uri="{FF2B5EF4-FFF2-40B4-BE49-F238E27FC236}">
                <a16:creationId xmlns:a16="http://schemas.microsoft.com/office/drawing/2014/main" id="{B4CFD313-1FC0-49D1-873D-9E00387ACB61}"/>
              </a:ext>
            </a:extLst>
          </p:cNvPr>
          <p:cNvCxnSpPr>
            <a:cxnSpLocks/>
          </p:cNvCxnSpPr>
          <p:nvPr/>
        </p:nvCxnSpPr>
        <p:spPr>
          <a:xfrm flipV="1">
            <a:off x="9760236" y="5981084"/>
            <a:ext cx="446218" cy="468028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 сполучна лінія 259">
            <a:extLst>
              <a:ext uri="{FF2B5EF4-FFF2-40B4-BE49-F238E27FC236}">
                <a16:creationId xmlns:a16="http://schemas.microsoft.com/office/drawing/2014/main" id="{9171C62B-873C-448F-9860-473A8351F05C}"/>
              </a:ext>
            </a:extLst>
          </p:cNvPr>
          <p:cNvCxnSpPr>
            <a:cxnSpLocks/>
          </p:cNvCxnSpPr>
          <p:nvPr/>
        </p:nvCxnSpPr>
        <p:spPr>
          <a:xfrm flipH="1">
            <a:off x="10212463" y="5972531"/>
            <a:ext cx="1598117" cy="0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D99626B-1E64-4CC6-9A3F-6A1F18C144EE}"/>
              </a:ext>
            </a:extLst>
          </p:cNvPr>
          <p:cNvSpPr/>
          <p:nvPr/>
        </p:nvSpPr>
        <p:spPr>
          <a:xfrm>
            <a:off x="9665379" y="4982137"/>
            <a:ext cx="726303" cy="1561929"/>
          </a:xfrm>
          <a:custGeom>
            <a:avLst/>
            <a:gdLst>
              <a:gd name="connsiteX0" fmla="*/ 0 w 726303"/>
              <a:gd name="connsiteY0" fmla="*/ 0 h 1561929"/>
              <a:gd name="connsiteX1" fmla="*/ 726303 w 726303"/>
              <a:gd name="connsiteY1" fmla="*/ 0 h 1561929"/>
              <a:gd name="connsiteX2" fmla="*/ 726303 w 726303"/>
              <a:gd name="connsiteY2" fmla="*/ 1561929 h 1561929"/>
              <a:gd name="connsiteX3" fmla="*/ 0 w 726303"/>
              <a:gd name="connsiteY3" fmla="*/ 1561929 h 1561929"/>
              <a:gd name="connsiteX4" fmla="*/ 0 w 726303"/>
              <a:gd name="connsiteY4" fmla="*/ 0 h 1561929"/>
              <a:gd name="connsiteX0" fmla="*/ 0 w 726303"/>
              <a:gd name="connsiteY0" fmla="*/ 0 h 1561929"/>
              <a:gd name="connsiteX1" fmla="*/ 726303 w 726303"/>
              <a:gd name="connsiteY1" fmla="*/ 0 h 1561929"/>
              <a:gd name="connsiteX2" fmla="*/ 726303 w 726303"/>
              <a:gd name="connsiteY2" fmla="*/ 1561929 h 1561929"/>
              <a:gd name="connsiteX3" fmla="*/ 21166 w 726303"/>
              <a:gd name="connsiteY3" fmla="*/ 1561929 h 1561929"/>
              <a:gd name="connsiteX4" fmla="*/ 0 w 726303"/>
              <a:gd name="connsiteY4" fmla="*/ 0 h 156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03" h="1561929">
                <a:moveTo>
                  <a:pt x="0" y="0"/>
                </a:moveTo>
                <a:lnTo>
                  <a:pt x="726303" y="0"/>
                </a:lnTo>
                <a:lnTo>
                  <a:pt x="726303" y="1561929"/>
                </a:lnTo>
                <a:lnTo>
                  <a:pt x="21166" y="1561929"/>
                </a:lnTo>
                <a:lnTo>
                  <a:pt x="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F6827B5-8633-43F8-9DF5-EC30B2AD92BE}"/>
              </a:ext>
            </a:extLst>
          </p:cNvPr>
          <p:cNvSpPr/>
          <p:nvPr/>
        </p:nvSpPr>
        <p:spPr>
          <a:xfrm>
            <a:off x="10391118" y="5825438"/>
            <a:ext cx="919715" cy="686534"/>
          </a:xfrm>
          <a:prstGeom prst="rect">
            <a:avLst/>
          </a:pr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08C5129-539E-4B17-9F22-B96DFA6273E2}"/>
              </a:ext>
            </a:extLst>
          </p:cNvPr>
          <p:cNvSpPr/>
          <p:nvPr/>
        </p:nvSpPr>
        <p:spPr>
          <a:xfrm>
            <a:off x="9677195" y="4444110"/>
            <a:ext cx="1197353" cy="525085"/>
          </a:xfrm>
          <a:custGeom>
            <a:avLst/>
            <a:gdLst>
              <a:gd name="connsiteX0" fmla="*/ 0 w 1178303"/>
              <a:gd name="connsiteY0" fmla="*/ 0 h 525085"/>
              <a:gd name="connsiteX1" fmla="*/ 1178303 w 1178303"/>
              <a:gd name="connsiteY1" fmla="*/ 0 h 525085"/>
              <a:gd name="connsiteX2" fmla="*/ 1178303 w 1178303"/>
              <a:gd name="connsiteY2" fmla="*/ 525085 h 525085"/>
              <a:gd name="connsiteX3" fmla="*/ 0 w 1178303"/>
              <a:gd name="connsiteY3" fmla="*/ 525085 h 525085"/>
              <a:gd name="connsiteX4" fmla="*/ 0 w 1178303"/>
              <a:gd name="connsiteY4" fmla="*/ 0 h 525085"/>
              <a:gd name="connsiteX0" fmla="*/ 0 w 1178303"/>
              <a:gd name="connsiteY0" fmla="*/ 0 h 525085"/>
              <a:gd name="connsiteX1" fmla="*/ 1178303 w 1178303"/>
              <a:gd name="connsiteY1" fmla="*/ 0 h 525085"/>
              <a:gd name="connsiteX2" fmla="*/ 695703 w 1178303"/>
              <a:gd name="connsiteY2" fmla="*/ 515560 h 525085"/>
              <a:gd name="connsiteX3" fmla="*/ 0 w 1178303"/>
              <a:gd name="connsiteY3" fmla="*/ 525085 h 525085"/>
              <a:gd name="connsiteX4" fmla="*/ 0 w 1178303"/>
              <a:gd name="connsiteY4" fmla="*/ 0 h 525085"/>
              <a:gd name="connsiteX0" fmla="*/ 488950 w 1178303"/>
              <a:gd name="connsiteY0" fmla="*/ 3175 h 525085"/>
              <a:gd name="connsiteX1" fmla="*/ 1178303 w 1178303"/>
              <a:gd name="connsiteY1" fmla="*/ 0 h 525085"/>
              <a:gd name="connsiteX2" fmla="*/ 695703 w 1178303"/>
              <a:gd name="connsiteY2" fmla="*/ 515560 h 525085"/>
              <a:gd name="connsiteX3" fmla="*/ 0 w 1178303"/>
              <a:gd name="connsiteY3" fmla="*/ 525085 h 525085"/>
              <a:gd name="connsiteX4" fmla="*/ 488950 w 1178303"/>
              <a:gd name="connsiteY4" fmla="*/ 3175 h 525085"/>
              <a:gd name="connsiteX0" fmla="*/ 508000 w 1197353"/>
              <a:gd name="connsiteY0" fmla="*/ 3175 h 525085"/>
              <a:gd name="connsiteX1" fmla="*/ 1197353 w 1197353"/>
              <a:gd name="connsiteY1" fmla="*/ 0 h 525085"/>
              <a:gd name="connsiteX2" fmla="*/ 714753 w 1197353"/>
              <a:gd name="connsiteY2" fmla="*/ 515560 h 525085"/>
              <a:gd name="connsiteX3" fmla="*/ 0 w 1197353"/>
              <a:gd name="connsiteY3" fmla="*/ 525085 h 525085"/>
              <a:gd name="connsiteX4" fmla="*/ 508000 w 1197353"/>
              <a:gd name="connsiteY4" fmla="*/ 3175 h 52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353" h="525085">
                <a:moveTo>
                  <a:pt x="508000" y="3175"/>
                </a:moveTo>
                <a:lnTo>
                  <a:pt x="1197353" y="0"/>
                </a:lnTo>
                <a:lnTo>
                  <a:pt x="714753" y="515560"/>
                </a:lnTo>
                <a:lnTo>
                  <a:pt x="0" y="525085"/>
                </a:lnTo>
                <a:lnTo>
                  <a:pt x="508000" y="3175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E54AF46-6723-4B51-B8AD-D78769BDF7F0}"/>
              </a:ext>
            </a:extLst>
          </p:cNvPr>
          <p:cNvSpPr/>
          <p:nvPr/>
        </p:nvSpPr>
        <p:spPr>
          <a:xfrm>
            <a:off x="10377898" y="4457344"/>
            <a:ext cx="526463" cy="1374167"/>
          </a:xfrm>
          <a:custGeom>
            <a:avLst/>
            <a:gdLst>
              <a:gd name="connsiteX0" fmla="*/ 0 w 543396"/>
              <a:gd name="connsiteY0" fmla="*/ 0 h 764567"/>
              <a:gd name="connsiteX1" fmla="*/ 543396 w 543396"/>
              <a:gd name="connsiteY1" fmla="*/ 0 h 764567"/>
              <a:gd name="connsiteX2" fmla="*/ 543396 w 543396"/>
              <a:gd name="connsiteY2" fmla="*/ 764567 h 764567"/>
              <a:gd name="connsiteX3" fmla="*/ 0 w 543396"/>
              <a:gd name="connsiteY3" fmla="*/ 764567 h 764567"/>
              <a:gd name="connsiteX4" fmla="*/ 0 w 543396"/>
              <a:gd name="connsiteY4" fmla="*/ 0 h 764567"/>
              <a:gd name="connsiteX0" fmla="*/ 0 w 543396"/>
              <a:gd name="connsiteY0" fmla="*/ 387350 h 1151917"/>
              <a:gd name="connsiteX1" fmla="*/ 526462 w 543396"/>
              <a:gd name="connsiteY1" fmla="*/ 0 h 1151917"/>
              <a:gd name="connsiteX2" fmla="*/ 543396 w 543396"/>
              <a:gd name="connsiteY2" fmla="*/ 1151917 h 1151917"/>
              <a:gd name="connsiteX3" fmla="*/ 0 w 543396"/>
              <a:gd name="connsiteY3" fmla="*/ 1151917 h 1151917"/>
              <a:gd name="connsiteX4" fmla="*/ 0 w 543396"/>
              <a:gd name="connsiteY4" fmla="*/ 387350 h 1151917"/>
              <a:gd name="connsiteX0" fmla="*/ 0 w 543396"/>
              <a:gd name="connsiteY0" fmla="*/ 349250 h 1113817"/>
              <a:gd name="connsiteX1" fmla="*/ 530696 w 543396"/>
              <a:gd name="connsiteY1" fmla="*/ 0 h 1113817"/>
              <a:gd name="connsiteX2" fmla="*/ 543396 w 543396"/>
              <a:gd name="connsiteY2" fmla="*/ 1113817 h 1113817"/>
              <a:gd name="connsiteX3" fmla="*/ 0 w 543396"/>
              <a:gd name="connsiteY3" fmla="*/ 1113817 h 1113817"/>
              <a:gd name="connsiteX4" fmla="*/ 0 w 543396"/>
              <a:gd name="connsiteY4" fmla="*/ 349250 h 1113817"/>
              <a:gd name="connsiteX0" fmla="*/ 12700 w 543396"/>
              <a:gd name="connsiteY0" fmla="*/ 533400 h 1113817"/>
              <a:gd name="connsiteX1" fmla="*/ 530696 w 543396"/>
              <a:gd name="connsiteY1" fmla="*/ 0 h 1113817"/>
              <a:gd name="connsiteX2" fmla="*/ 543396 w 543396"/>
              <a:gd name="connsiteY2" fmla="*/ 1113817 h 1113817"/>
              <a:gd name="connsiteX3" fmla="*/ 0 w 543396"/>
              <a:gd name="connsiteY3" fmla="*/ 1113817 h 1113817"/>
              <a:gd name="connsiteX4" fmla="*/ 12700 w 543396"/>
              <a:gd name="connsiteY4" fmla="*/ 533400 h 1113817"/>
              <a:gd name="connsiteX0" fmla="*/ 12700 w 539163"/>
              <a:gd name="connsiteY0" fmla="*/ 533400 h 1113817"/>
              <a:gd name="connsiteX1" fmla="*/ 530696 w 539163"/>
              <a:gd name="connsiteY1" fmla="*/ 0 h 1113817"/>
              <a:gd name="connsiteX2" fmla="*/ 539163 w 539163"/>
              <a:gd name="connsiteY2" fmla="*/ 855583 h 1113817"/>
              <a:gd name="connsiteX3" fmla="*/ 0 w 539163"/>
              <a:gd name="connsiteY3" fmla="*/ 1113817 h 1113817"/>
              <a:gd name="connsiteX4" fmla="*/ 12700 w 539163"/>
              <a:gd name="connsiteY4" fmla="*/ 533400 h 1113817"/>
              <a:gd name="connsiteX0" fmla="*/ 0 w 526463"/>
              <a:gd name="connsiteY0" fmla="*/ 533400 h 1382633"/>
              <a:gd name="connsiteX1" fmla="*/ 517996 w 526463"/>
              <a:gd name="connsiteY1" fmla="*/ 0 h 1382633"/>
              <a:gd name="connsiteX2" fmla="*/ 526463 w 526463"/>
              <a:gd name="connsiteY2" fmla="*/ 855583 h 1382633"/>
              <a:gd name="connsiteX3" fmla="*/ 23283 w 526463"/>
              <a:gd name="connsiteY3" fmla="*/ 1382633 h 1382633"/>
              <a:gd name="connsiteX4" fmla="*/ 0 w 526463"/>
              <a:gd name="connsiteY4" fmla="*/ 533400 h 1382633"/>
              <a:gd name="connsiteX0" fmla="*/ 0 w 526463"/>
              <a:gd name="connsiteY0" fmla="*/ 533400 h 1374167"/>
              <a:gd name="connsiteX1" fmla="*/ 517996 w 526463"/>
              <a:gd name="connsiteY1" fmla="*/ 0 h 1374167"/>
              <a:gd name="connsiteX2" fmla="*/ 526463 w 526463"/>
              <a:gd name="connsiteY2" fmla="*/ 855583 h 1374167"/>
              <a:gd name="connsiteX3" fmla="*/ 14816 w 526463"/>
              <a:gd name="connsiteY3" fmla="*/ 1374167 h 1374167"/>
              <a:gd name="connsiteX4" fmla="*/ 0 w 526463"/>
              <a:gd name="connsiteY4" fmla="*/ 533400 h 137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63" h="1374167">
                <a:moveTo>
                  <a:pt x="0" y="533400"/>
                </a:moveTo>
                <a:lnTo>
                  <a:pt x="517996" y="0"/>
                </a:lnTo>
                <a:cubicBezTo>
                  <a:pt x="520818" y="285194"/>
                  <a:pt x="523641" y="570389"/>
                  <a:pt x="526463" y="855583"/>
                </a:cubicBezTo>
                <a:lnTo>
                  <a:pt x="14816" y="1374167"/>
                </a:lnTo>
                <a:lnTo>
                  <a:pt x="0" y="53340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63D97C2-32BF-45A6-8C98-6C7B13F190F9}"/>
              </a:ext>
            </a:extLst>
          </p:cNvPr>
          <p:cNvSpPr/>
          <p:nvPr/>
        </p:nvSpPr>
        <p:spPr>
          <a:xfrm>
            <a:off x="11314521" y="5298930"/>
            <a:ext cx="548415" cy="1197320"/>
          </a:xfrm>
          <a:custGeom>
            <a:avLst/>
            <a:gdLst>
              <a:gd name="connsiteX0" fmla="*/ 0 w 583340"/>
              <a:gd name="connsiteY0" fmla="*/ 0 h 454370"/>
              <a:gd name="connsiteX1" fmla="*/ 583340 w 583340"/>
              <a:gd name="connsiteY1" fmla="*/ 0 h 454370"/>
              <a:gd name="connsiteX2" fmla="*/ 583340 w 583340"/>
              <a:gd name="connsiteY2" fmla="*/ 454370 h 454370"/>
              <a:gd name="connsiteX3" fmla="*/ 0 w 583340"/>
              <a:gd name="connsiteY3" fmla="*/ 454370 h 454370"/>
              <a:gd name="connsiteX4" fmla="*/ 0 w 583340"/>
              <a:gd name="connsiteY4" fmla="*/ 0 h 454370"/>
              <a:gd name="connsiteX0" fmla="*/ 0 w 583340"/>
              <a:gd name="connsiteY0" fmla="*/ 0 h 911570"/>
              <a:gd name="connsiteX1" fmla="*/ 583340 w 583340"/>
              <a:gd name="connsiteY1" fmla="*/ 0 h 911570"/>
              <a:gd name="connsiteX2" fmla="*/ 583340 w 583340"/>
              <a:gd name="connsiteY2" fmla="*/ 454370 h 911570"/>
              <a:gd name="connsiteX3" fmla="*/ 44450 w 583340"/>
              <a:gd name="connsiteY3" fmla="*/ 911570 h 911570"/>
              <a:gd name="connsiteX4" fmla="*/ 0 w 583340"/>
              <a:gd name="connsiteY4" fmla="*/ 0 h 911570"/>
              <a:gd name="connsiteX0" fmla="*/ 0 w 583340"/>
              <a:gd name="connsiteY0" fmla="*/ 0 h 917920"/>
              <a:gd name="connsiteX1" fmla="*/ 583340 w 583340"/>
              <a:gd name="connsiteY1" fmla="*/ 0 h 917920"/>
              <a:gd name="connsiteX2" fmla="*/ 583340 w 583340"/>
              <a:gd name="connsiteY2" fmla="*/ 454370 h 917920"/>
              <a:gd name="connsiteX3" fmla="*/ 15875 w 583340"/>
              <a:gd name="connsiteY3" fmla="*/ 917920 h 917920"/>
              <a:gd name="connsiteX4" fmla="*/ 0 w 583340"/>
              <a:gd name="connsiteY4" fmla="*/ 0 h 917920"/>
              <a:gd name="connsiteX0" fmla="*/ 0 w 583340"/>
              <a:gd name="connsiteY0" fmla="*/ 279400 h 1197320"/>
              <a:gd name="connsiteX1" fmla="*/ 538890 w 583340"/>
              <a:gd name="connsiteY1" fmla="*/ 0 h 1197320"/>
              <a:gd name="connsiteX2" fmla="*/ 583340 w 583340"/>
              <a:gd name="connsiteY2" fmla="*/ 733770 h 1197320"/>
              <a:gd name="connsiteX3" fmla="*/ 15875 w 583340"/>
              <a:gd name="connsiteY3" fmla="*/ 1197320 h 1197320"/>
              <a:gd name="connsiteX4" fmla="*/ 0 w 583340"/>
              <a:gd name="connsiteY4" fmla="*/ 279400 h 1197320"/>
              <a:gd name="connsiteX0" fmla="*/ 0 w 557940"/>
              <a:gd name="connsiteY0" fmla="*/ 279400 h 1197320"/>
              <a:gd name="connsiteX1" fmla="*/ 538890 w 557940"/>
              <a:gd name="connsiteY1" fmla="*/ 0 h 1197320"/>
              <a:gd name="connsiteX2" fmla="*/ 557940 w 557940"/>
              <a:gd name="connsiteY2" fmla="*/ 663920 h 1197320"/>
              <a:gd name="connsiteX3" fmla="*/ 15875 w 557940"/>
              <a:gd name="connsiteY3" fmla="*/ 1197320 h 1197320"/>
              <a:gd name="connsiteX4" fmla="*/ 0 w 557940"/>
              <a:gd name="connsiteY4" fmla="*/ 279400 h 1197320"/>
              <a:gd name="connsiteX0" fmla="*/ 0 w 548415"/>
              <a:gd name="connsiteY0" fmla="*/ 530225 h 1197320"/>
              <a:gd name="connsiteX1" fmla="*/ 529365 w 548415"/>
              <a:gd name="connsiteY1" fmla="*/ 0 h 1197320"/>
              <a:gd name="connsiteX2" fmla="*/ 548415 w 548415"/>
              <a:gd name="connsiteY2" fmla="*/ 663920 h 1197320"/>
              <a:gd name="connsiteX3" fmla="*/ 6350 w 548415"/>
              <a:gd name="connsiteY3" fmla="*/ 1197320 h 1197320"/>
              <a:gd name="connsiteX4" fmla="*/ 0 w 548415"/>
              <a:gd name="connsiteY4" fmla="*/ 530225 h 119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415" h="1197320">
                <a:moveTo>
                  <a:pt x="0" y="530225"/>
                </a:moveTo>
                <a:lnTo>
                  <a:pt x="529365" y="0"/>
                </a:lnTo>
                <a:lnTo>
                  <a:pt x="548415" y="663920"/>
                </a:lnTo>
                <a:lnTo>
                  <a:pt x="6350" y="1197320"/>
                </a:lnTo>
                <a:cubicBezTo>
                  <a:pt x="4233" y="974955"/>
                  <a:pt x="2117" y="752590"/>
                  <a:pt x="0" y="530225"/>
                </a:cubicBez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78C259A-8062-406C-9DFA-91310A11EA38}"/>
              </a:ext>
            </a:extLst>
          </p:cNvPr>
          <p:cNvSpPr/>
          <p:nvPr/>
        </p:nvSpPr>
        <p:spPr>
          <a:xfrm>
            <a:off x="10406378" y="5283021"/>
            <a:ext cx="1416902" cy="547437"/>
          </a:xfrm>
          <a:custGeom>
            <a:avLst/>
            <a:gdLst>
              <a:gd name="connsiteX0" fmla="*/ 0 w 1404202"/>
              <a:gd name="connsiteY0" fmla="*/ 0 h 550612"/>
              <a:gd name="connsiteX1" fmla="*/ 1404202 w 1404202"/>
              <a:gd name="connsiteY1" fmla="*/ 0 h 550612"/>
              <a:gd name="connsiteX2" fmla="*/ 1404202 w 1404202"/>
              <a:gd name="connsiteY2" fmla="*/ 550612 h 550612"/>
              <a:gd name="connsiteX3" fmla="*/ 0 w 1404202"/>
              <a:gd name="connsiteY3" fmla="*/ 550612 h 550612"/>
              <a:gd name="connsiteX4" fmla="*/ 0 w 1404202"/>
              <a:gd name="connsiteY4" fmla="*/ 0 h 550612"/>
              <a:gd name="connsiteX0" fmla="*/ 0 w 1404202"/>
              <a:gd name="connsiteY0" fmla="*/ 0 h 607762"/>
              <a:gd name="connsiteX1" fmla="*/ 1404202 w 1404202"/>
              <a:gd name="connsiteY1" fmla="*/ 0 h 607762"/>
              <a:gd name="connsiteX2" fmla="*/ 921602 w 1404202"/>
              <a:gd name="connsiteY2" fmla="*/ 607762 h 607762"/>
              <a:gd name="connsiteX3" fmla="*/ 0 w 1404202"/>
              <a:gd name="connsiteY3" fmla="*/ 550612 h 607762"/>
              <a:gd name="connsiteX4" fmla="*/ 0 w 1404202"/>
              <a:gd name="connsiteY4" fmla="*/ 0 h 607762"/>
              <a:gd name="connsiteX0" fmla="*/ 0 w 1404202"/>
              <a:gd name="connsiteY0" fmla="*/ 0 h 553787"/>
              <a:gd name="connsiteX1" fmla="*/ 1404202 w 1404202"/>
              <a:gd name="connsiteY1" fmla="*/ 0 h 553787"/>
              <a:gd name="connsiteX2" fmla="*/ 905727 w 1404202"/>
              <a:gd name="connsiteY2" fmla="*/ 553787 h 553787"/>
              <a:gd name="connsiteX3" fmla="*/ 0 w 1404202"/>
              <a:gd name="connsiteY3" fmla="*/ 550612 h 553787"/>
              <a:gd name="connsiteX4" fmla="*/ 0 w 1404202"/>
              <a:gd name="connsiteY4" fmla="*/ 0 h 553787"/>
              <a:gd name="connsiteX0" fmla="*/ 0 w 1416902"/>
              <a:gd name="connsiteY0" fmla="*/ 0 h 553787"/>
              <a:gd name="connsiteX1" fmla="*/ 1416902 w 1416902"/>
              <a:gd name="connsiteY1" fmla="*/ 6350 h 553787"/>
              <a:gd name="connsiteX2" fmla="*/ 905727 w 1416902"/>
              <a:gd name="connsiteY2" fmla="*/ 553787 h 553787"/>
              <a:gd name="connsiteX3" fmla="*/ 0 w 1416902"/>
              <a:gd name="connsiteY3" fmla="*/ 550612 h 553787"/>
              <a:gd name="connsiteX4" fmla="*/ 0 w 1416902"/>
              <a:gd name="connsiteY4" fmla="*/ 0 h 553787"/>
              <a:gd name="connsiteX0" fmla="*/ 495300 w 1416902"/>
              <a:gd name="connsiteY0" fmla="*/ 25400 h 547437"/>
              <a:gd name="connsiteX1" fmla="*/ 1416902 w 1416902"/>
              <a:gd name="connsiteY1" fmla="*/ 0 h 547437"/>
              <a:gd name="connsiteX2" fmla="*/ 905727 w 1416902"/>
              <a:gd name="connsiteY2" fmla="*/ 547437 h 547437"/>
              <a:gd name="connsiteX3" fmla="*/ 0 w 1416902"/>
              <a:gd name="connsiteY3" fmla="*/ 544262 h 547437"/>
              <a:gd name="connsiteX4" fmla="*/ 495300 w 1416902"/>
              <a:gd name="connsiteY4" fmla="*/ 25400 h 54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902" h="547437">
                <a:moveTo>
                  <a:pt x="495300" y="25400"/>
                </a:moveTo>
                <a:lnTo>
                  <a:pt x="1416902" y="0"/>
                </a:lnTo>
                <a:lnTo>
                  <a:pt x="905727" y="547437"/>
                </a:lnTo>
                <a:lnTo>
                  <a:pt x="0" y="544262"/>
                </a:lnTo>
                <a:lnTo>
                  <a:pt x="495300" y="25400"/>
                </a:lnTo>
                <a:close/>
              </a:path>
            </a:pathLst>
          </a:custGeom>
          <a:solidFill>
            <a:srgbClr val="AA55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5" name="Пряма сполучна лінія 214">
            <a:extLst>
              <a:ext uri="{FF2B5EF4-FFF2-40B4-BE49-F238E27FC236}">
                <a16:creationId xmlns:a16="http://schemas.microsoft.com/office/drawing/2014/main" id="{AFF1DDA1-5AA3-426D-8AD9-A4D57448D0E5}"/>
              </a:ext>
            </a:extLst>
          </p:cNvPr>
          <p:cNvCxnSpPr>
            <a:cxnSpLocks/>
          </p:cNvCxnSpPr>
          <p:nvPr/>
        </p:nvCxnSpPr>
        <p:spPr>
          <a:xfrm flipV="1">
            <a:off x="7852968" y="1381317"/>
            <a:ext cx="0" cy="1324135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 сполучна лінія 217">
            <a:extLst>
              <a:ext uri="{FF2B5EF4-FFF2-40B4-BE49-F238E27FC236}">
                <a16:creationId xmlns:a16="http://schemas.microsoft.com/office/drawing/2014/main" id="{898841C0-0474-4AA0-9DD7-2741172F7911}"/>
              </a:ext>
            </a:extLst>
          </p:cNvPr>
          <p:cNvCxnSpPr>
            <a:cxnSpLocks/>
          </p:cNvCxnSpPr>
          <p:nvPr/>
        </p:nvCxnSpPr>
        <p:spPr>
          <a:xfrm flipH="1" flipV="1">
            <a:off x="7827680" y="2667302"/>
            <a:ext cx="759355" cy="1099310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 сполучна лінія 222">
            <a:extLst>
              <a:ext uri="{FF2B5EF4-FFF2-40B4-BE49-F238E27FC236}">
                <a16:creationId xmlns:a16="http://schemas.microsoft.com/office/drawing/2014/main" id="{004F1870-A5FC-4F2A-A237-4FDC8201F0EF}"/>
              </a:ext>
            </a:extLst>
          </p:cNvPr>
          <p:cNvCxnSpPr>
            <a:cxnSpLocks/>
          </p:cNvCxnSpPr>
          <p:nvPr/>
        </p:nvCxnSpPr>
        <p:spPr>
          <a:xfrm flipH="1">
            <a:off x="5898524" y="2699402"/>
            <a:ext cx="1965422" cy="468424"/>
          </a:xfrm>
          <a:prstGeom prst="line">
            <a:avLst/>
          </a:prstGeom>
          <a:ln w="57150" cap="flat">
            <a:solidFill>
              <a:srgbClr val="6335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0AA0F78-B166-494C-8DA1-F8EFC18D7582}"/>
              </a:ext>
            </a:extLst>
          </p:cNvPr>
          <p:cNvSpPr/>
          <p:nvPr/>
        </p:nvSpPr>
        <p:spPr>
          <a:xfrm>
            <a:off x="6311368" y="1378703"/>
            <a:ext cx="2344845" cy="1507674"/>
          </a:xfrm>
          <a:custGeom>
            <a:avLst/>
            <a:gdLst>
              <a:gd name="connsiteX0" fmla="*/ 0 w 2319445"/>
              <a:gd name="connsiteY0" fmla="*/ 0 h 478974"/>
              <a:gd name="connsiteX1" fmla="*/ 2319445 w 2319445"/>
              <a:gd name="connsiteY1" fmla="*/ 0 h 478974"/>
              <a:gd name="connsiteX2" fmla="*/ 2319445 w 2319445"/>
              <a:gd name="connsiteY2" fmla="*/ 478974 h 478974"/>
              <a:gd name="connsiteX3" fmla="*/ 0 w 2319445"/>
              <a:gd name="connsiteY3" fmla="*/ 478974 h 478974"/>
              <a:gd name="connsiteX4" fmla="*/ 0 w 2319445"/>
              <a:gd name="connsiteY4" fmla="*/ 0 h 478974"/>
              <a:gd name="connsiteX0" fmla="*/ 0 w 2319445"/>
              <a:gd name="connsiteY0" fmla="*/ 469900 h 948874"/>
              <a:gd name="connsiteX1" fmla="*/ 1515112 w 2319445"/>
              <a:gd name="connsiteY1" fmla="*/ 0 h 948874"/>
              <a:gd name="connsiteX2" fmla="*/ 2319445 w 2319445"/>
              <a:gd name="connsiteY2" fmla="*/ 948874 h 948874"/>
              <a:gd name="connsiteX3" fmla="*/ 0 w 2319445"/>
              <a:gd name="connsiteY3" fmla="*/ 948874 h 948874"/>
              <a:gd name="connsiteX4" fmla="*/ 0 w 2319445"/>
              <a:gd name="connsiteY4" fmla="*/ 469900 h 948874"/>
              <a:gd name="connsiteX0" fmla="*/ 0 w 2319445"/>
              <a:gd name="connsiteY0" fmla="*/ 469900 h 1092807"/>
              <a:gd name="connsiteX1" fmla="*/ 1515112 w 2319445"/>
              <a:gd name="connsiteY1" fmla="*/ 0 h 1092807"/>
              <a:gd name="connsiteX2" fmla="*/ 2319445 w 2319445"/>
              <a:gd name="connsiteY2" fmla="*/ 948874 h 1092807"/>
              <a:gd name="connsiteX3" fmla="*/ 605367 w 2319445"/>
              <a:gd name="connsiteY3" fmla="*/ 1092807 h 1092807"/>
              <a:gd name="connsiteX4" fmla="*/ 0 w 2319445"/>
              <a:gd name="connsiteY4" fmla="*/ 469900 h 1092807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0 w 2319445"/>
              <a:gd name="connsiteY4" fmla="*/ 469900 h 1507674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995365 w 2319445"/>
              <a:gd name="connsiteY4" fmla="*/ 642918 h 1507674"/>
              <a:gd name="connsiteX5" fmla="*/ 0 w 2319445"/>
              <a:gd name="connsiteY5" fmla="*/ 469900 h 1507674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995365 w 2319445"/>
              <a:gd name="connsiteY4" fmla="*/ 642918 h 1507674"/>
              <a:gd name="connsiteX5" fmla="*/ 0 w 2319445"/>
              <a:gd name="connsiteY5" fmla="*/ 469900 h 1507674"/>
              <a:gd name="connsiteX0" fmla="*/ 0 w 2319445"/>
              <a:gd name="connsiteY0" fmla="*/ 469900 h 1507674"/>
              <a:gd name="connsiteX1" fmla="*/ 1515112 w 2319445"/>
              <a:gd name="connsiteY1" fmla="*/ 0 h 1507674"/>
              <a:gd name="connsiteX2" fmla="*/ 2319445 w 2319445"/>
              <a:gd name="connsiteY2" fmla="*/ 948874 h 1507674"/>
              <a:gd name="connsiteX3" fmla="*/ 1341967 w 2319445"/>
              <a:gd name="connsiteY3" fmla="*/ 1507674 h 1507674"/>
              <a:gd name="connsiteX4" fmla="*/ 995365 w 2319445"/>
              <a:gd name="connsiteY4" fmla="*/ 642918 h 1507674"/>
              <a:gd name="connsiteX5" fmla="*/ 0 w 2319445"/>
              <a:gd name="connsiteY5" fmla="*/ 469900 h 1507674"/>
              <a:gd name="connsiteX0" fmla="*/ 0 w 2344845"/>
              <a:gd name="connsiteY0" fmla="*/ 469900 h 1507674"/>
              <a:gd name="connsiteX1" fmla="*/ 1540512 w 2344845"/>
              <a:gd name="connsiteY1" fmla="*/ 0 h 1507674"/>
              <a:gd name="connsiteX2" fmla="*/ 2344845 w 2344845"/>
              <a:gd name="connsiteY2" fmla="*/ 948874 h 1507674"/>
              <a:gd name="connsiteX3" fmla="*/ 1367367 w 2344845"/>
              <a:gd name="connsiteY3" fmla="*/ 1507674 h 1507674"/>
              <a:gd name="connsiteX4" fmla="*/ 1020765 w 2344845"/>
              <a:gd name="connsiteY4" fmla="*/ 642918 h 1507674"/>
              <a:gd name="connsiteX5" fmla="*/ 0 w 2344845"/>
              <a:gd name="connsiteY5" fmla="*/ 469900 h 1507674"/>
              <a:gd name="connsiteX0" fmla="*/ 0 w 2344845"/>
              <a:gd name="connsiteY0" fmla="*/ 469900 h 1507674"/>
              <a:gd name="connsiteX1" fmla="*/ 1540512 w 2344845"/>
              <a:gd name="connsiteY1" fmla="*/ 0 h 1507674"/>
              <a:gd name="connsiteX2" fmla="*/ 2344845 w 2344845"/>
              <a:gd name="connsiteY2" fmla="*/ 948874 h 1507674"/>
              <a:gd name="connsiteX3" fmla="*/ 1367367 w 2344845"/>
              <a:gd name="connsiteY3" fmla="*/ 1507674 h 1507674"/>
              <a:gd name="connsiteX4" fmla="*/ 1020765 w 2344845"/>
              <a:gd name="connsiteY4" fmla="*/ 642918 h 1507674"/>
              <a:gd name="connsiteX5" fmla="*/ 0 w 2344845"/>
              <a:gd name="connsiteY5" fmla="*/ 469900 h 150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845" h="1507674">
                <a:moveTo>
                  <a:pt x="0" y="469900"/>
                </a:moveTo>
                <a:lnTo>
                  <a:pt x="1540512" y="0"/>
                </a:lnTo>
                <a:lnTo>
                  <a:pt x="2344845" y="948874"/>
                </a:lnTo>
                <a:lnTo>
                  <a:pt x="1367367" y="1507674"/>
                </a:lnTo>
                <a:cubicBezTo>
                  <a:pt x="1219378" y="1282922"/>
                  <a:pt x="1156055" y="799937"/>
                  <a:pt x="1020765" y="642918"/>
                </a:cubicBezTo>
                <a:cubicBezTo>
                  <a:pt x="680510" y="585245"/>
                  <a:pt x="200555" y="540273"/>
                  <a:pt x="0" y="469900"/>
                </a:cubicBez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06EBBFE-6850-48A0-9255-AFE02D67335C}"/>
              </a:ext>
            </a:extLst>
          </p:cNvPr>
          <p:cNvSpPr/>
          <p:nvPr/>
        </p:nvSpPr>
        <p:spPr>
          <a:xfrm>
            <a:off x="5855535" y="1873074"/>
            <a:ext cx="1500266" cy="1665501"/>
          </a:xfrm>
          <a:custGeom>
            <a:avLst/>
            <a:gdLst>
              <a:gd name="connsiteX0" fmla="*/ 0 w 1449466"/>
              <a:gd name="connsiteY0" fmla="*/ 0 h 1149034"/>
              <a:gd name="connsiteX1" fmla="*/ 1449466 w 1449466"/>
              <a:gd name="connsiteY1" fmla="*/ 0 h 1149034"/>
              <a:gd name="connsiteX2" fmla="*/ 1449466 w 1449466"/>
              <a:gd name="connsiteY2" fmla="*/ 1149034 h 1149034"/>
              <a:gd name="connsiteX3" fmla="*/ 0 w 1449466"/>
              <a:gd name="connsiteY3" fmla="*/ 1149034 h 1149034"/>
              <a:gd name="connsiteX4" fmla="*/ 0 w 1449466"/>
              <a:gd name="connsiteY4" fmla="*/ 0 h 1149034"/>
              <a:gd name="connsiteX0" fmla="*/ 359833 w 1449466"/>
              <a:gd name="connsiteY0" fmla="*/ 0 h 1301434"/>
              <a:gd name="connsiteX1" fmla="*/ 1449466 w 1449466"/>
              <a:gd name="connsiteY1" fmla="*/ 152400 h 1301434"/>
              <a:gd name="connsiteX2" fmla="*/ 1449466 w 1449466"/>
              <a:gd name="connsiteY2" fmla="*/ 1301434 h 1301434"/>
              <a:gd name="connsiteX3" fmla="*/ 0 w 1449466"/>
              <a:gd name="connsiteY3" fmla="*/ 1301434 h 1301434"/>
              <a:gd name="connsiteX4" fmla="*/ 359833 w 1449466"/>
              <a:gd name="connsiteY4" fmla="*/ 0 h 1301434"/>
              <a:gd name="connsiteX0" fmla="*/ 359833 w 1449466"/>
              <a:gd name="connsiteY0" fmla="*/ 0 h 1665501"/>
              <a:gd name="connsiteX1" fmla="*/ 1449466 w 1449466"/>
              <a:gd name="connsiteY1" fmla="*/ 152400 h 1665501"/>
              <a:gd name="connsiteX2" fmla="*/ 949932 w 1449466"/>
              <a:gd name="connsiteY2" fmla="*/ 1665501 h 1665501"/>
              <a:gd name="connsiteX3" fmla="*/ 0 w 1449466"/>
              <a:gd name="connsiteY3" fmla="*/ 1301434 h 1665501"/>
              <a:gd name="connsiteX4" fmla="*/ 359833 w 1449466"/>
              <a:gd name="connsiteY4" fmla="*/ 0 h 1665501"/>
              <a:gd name="connsiteX0" fmla="*/ 410633 w 1500266"/>
              <a:gd name="connsiteY0" fmla="*/ 0 h 1665501"/>
              <a:gd name="connsiteX1" fmla="*/ 1500266 w 1500266"/>
              <a:gd name="connsiteY1" fmla="*/ 152400 h 1665501"/>
              <a:gd name="connsiteX2" fmla="*/ 1000732 w 1500266"/>
              <a:gd name="connsiteY2" fmla="*/ 1665501 h 1665501"/>
              <a:gd name="connsiteX3" fmla="*/ 0 w 1500266"/>
              <a:gd name="connsiteY3" fmla="*/ 1305667 h 1665501"/>
              <a:gd name="connsiteX4" fmla="*/ 410633 w 1500266"/>
              <a:gd name="connsiteY4" fmla="*/ 0 h 16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266" h="1665501">
                <a:moveTo>
                  <a:pt x="410633" y="0"/>
                </a:moveTo>
                <a:lnTo>
                  <a:pt x="1500266" y="152400"/>
                </a:lnTo>
                <a:lnTo>
                  <a:pt x="1000732" y="1665501"/>
                </a:lnTo>
                <a:lnTo>
                  <a:pt x="0" y="1305667"/>
                </a:lnTo>
                <a:lnTo>
                  <a:pt x="410633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9520DD1-42D1-42AE-B381-F20A591D6272}"/>
              </a:ext>
            </a:extLst>
          </p:cNvPr>
          <p:cNvSpPr/>
          <p:nvPr/>
        </p:nvSpPr>
        <p:spPr>
          <a:xfrm>
            <a:off x="6838693" y="2071682"/>
            <a:ext cx="820479" cy="1970289"/>
          </a:xfrm>
          <a:custGeom>
            <a:avLst/>
            <a:gdLst>
              <a:gd name="connsiteX0" fmla="*/ 0 w 874454"/>
              <a:gd name="connsiteY0" fmla="*/ 0 h 1624214"/>
              <a:gd name="connsiteX1" fmla="*/ 874454 w 874454"/>
              <a:gd name="connsiteY1" fmla="*/ 0 h 1624214"/>
              <a:gd name="connsiteX2" fmla="*/ 874454 w 874454"/>
              <a:gd name="connsiteY2" fmla="*/ 1624214 h 1624214"/>
              <a:gd name="connsiteX3" fmla="*/ 0 w 874454"/>
              <a:gd name="connsiteY3" fmla="*/ 1624214 h 1624214"/>
              <a:gd name="connsiteX4" fmla="*/ 0 w 874454"/>
              <a:gd name="connsiteY4" fmla="*/ 0 h 1624214"/>
              <a:gd name="connsiteX0" fmla="*/ 504825 w 874454"/>
              <a:gd name="connsiteY0" fmla="*/ 0 h 1913139"/>
              <a:gd name="connsiteX1" fmla="*/ 874454 w 874454"/>
              <a:gd name="connsiteY1" fmla="*/ 288925 h 1913139"/>
              <a:gd name="connsiteX2" fmla="*/ 874454 w 874454"/>
              <a:gd name="connsiteY2" fmla="*/ 1913139 h 1913139"/>
              <a:gd name="connsiteX3" fmla="*/ 0 w 874454"/>
              <a:gd name="connsiteY3" fmla="*/ 1913139 h 1913139"/>
              <a:gd name="connsiteX4" fmla="*/ 504825 w 874454"/>
              <a:gd name="connsiteY4" fmla="*/ 0 h 1913139"/>
              <a:gd name="connsiteX0" fmla="*/ 504825 w 874454"/>
              <a:gd name="connsiteY0" fmla="*/ 0 h 1913139"/>
              <a:gd name="connsiteX1" fmla="*/ 810954 w 874454"/>
              <a:gd name="connsiteY1" fmla="*/ 822325 h 1913139"/>
              <a:gd name="connsiteX2" fmla="*/ 874454 w 874454"/>
              <a:gd name="connsiteY2" fmla="*/ 1913139 h 1913139"/>
              <a:gd name="connsiteX3" fmla="*/ 0 w 874454"/>
              <a:gd name="connsiteY3" fmla="*/ 1913139 h 1913139"/>
              <a:gd name="connsiteX4" fmla="*/ 504825 w 874454"/>
              <a:gd name="connsiteY4" fmla="*/ 0 h 1913139"/>
              <a:gd name="connsiteX0" fmla="*/ 492125 w 861754"/>
              <a:gd name="connsiteY0" fmla="*/ 0 h 1913139"/>
              <a:gd name="connsiteX1" fmla="*/ 798254 w 861754"/>
              <a:gd name="connsiteY1" fmla="*/ 822325 h 1913139"/>
              <a:gd name="connsiteX2" fmla="*/ 861754 w 861754"/>
              <a:gd name="connsiteY2" fmla="*/ 1913139 h 1913139"/>
              <a:gd name="connsiteX3" fmla="*/ 0 w 861754"/>
              <a:gd name="connsiteY3" fmla="*/ 1675014 h 1913139"/>
              <a:gd name="connsiteX4" fmla="*/ 492125 w 861754"/>
              <a:gd name="connsiteY4" fmla="*/ 0 h 1913139"/>
              <a:gd name="connsiteX0" fmla="*/ 514350 w 883979"/>
              <a:gd name="connsiteY0" fmla="*/ 0 h 1913139"/>
              <a:gd name="connsiteX1" fmla="*/ 820479 w 883979"/>
              <a:gd name="connsiteY1" fmla="*/ 822325 h 1913139"/>
              <a:gd name="connsiteX2" fmla="*/ 883979 w 883979"/>
              <a:gd name="connsiteY2" fmla="*/ 1913139 h 1913139"/>
              <a:gd name="connsiteX3" fmla="*/ 0 w 883979"/>
              <a:gd name="connsiteY3" fmla="*/ 1487689 h 1913139"/>
              <a:gd name="connsiteX4" fmla="*/ 514350 w 883979"/>
              <a:gd name="connsiteY4" fmla="*/ 0 h 1913139"/>
              <a:gd name="connsiteX0" fmla="*/ 514350 w 820479"/>
              <a:gd name="connsiteY0" fmla="*/ 0 h 1970289"/>
              <a:gd name="connsiteX1" fmla="*/ 820479 w 820479"/>
              <a:gd name="connsiteY1" fmla="*/ 822325 h 1970289"/>
              <a:gd name="connsiteX2" fmla="*/ 458529 w 820479"/>
              <a:gd name="connsiteY2" fmla="*/ 1970289 h 1970289"/>
              <a:gd name="connsiteX3" fmla="*/ 0 w 820479"/>
              <a:gd name="connsiteY3" fmla="*/ 1487689 h 1970289"/>
              <a:gd name="connsiteX4" fmla="*/ 514350 w 820479"/>
              <a:gd name="connsiteY4" fmla="*/ 0 h 197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79" h="1970289">
                <a:moveTo>
                  <a:pt x="514350" y="0"/>
                </a:moveTo>
                <a:lnTo>
                  <a:pt x="820479" y="822325"/>
                </a:lnTo>
                <a:lnTo>
                  <a:pt x="458529" y="1970289"/>
                </a:lnTo>
                <a:lnTo>
                  <a:pt x="0" y="1487689"/>
                </a:lnTo>
                <a:lnTo>
                  <a:pt x="51435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2E61374-A707-46EE-8F76-141165756850}"/>
              </a:ext>
            </a:extLst>
          </p:cNvPr>
          <p:cNvSpPr/>
          <p:nvPr/>
        </p:nvSpPr>
        <p:spPr>
          <a:xfrm>
            <a:off x="7300243" y="2315033"/>
            <a:ext cx="1375020" cy="1722556"/>
          </a:xfrm>
          <a:custGeom>
            <a:avLst/>
            <a:gdLst>
              <a:gd name="connsiteX0" fmla="*/ 0 w 1362320"/>
              <a:gd name="connsiteY0" fmla="*/ 0 h 1697156"/>
              <a:gd name="connsiteX1" fmla="*/ 1362320 w 1362320"/>
              <a:gd name="connsiteY1" fmla="*/ 0 h 1697156"/>
              <a:gd name="connsiteX2" fmla="*/ 1362320 w 1362320"/>
              <a:gd name="connsiteY2" fmla="*/ 1697156 h 1697156"/>
              <a:gd name="connsiteX3" fmla="*/ 0 w 1362320"/>
              <a:gd name="connsiteY3" fmla="*/ 1697156 h 1697156"/>
              <a:gd name="connsiteX4" fmla="*/ 0 w 1362320"/>
              <a:gd name="connsiteY4" fmla="*/ 0 h 1697156"/>
              <a:gd name="connsiteX0" fmla="*/ 371475 w 1362320"/>
              <a:gd name="connsiteY0" fmla="*/ 555625 h 1697156"/>
              <a:gd name="connsiteX1" fmla="*/ 1362320 w 1362320"/>
              <a:gd name="connsiteY1" fmla="*/ 0 h 1697156"/>
              <a:gd name="connsiteX2" fmla="*/ 1362320 w 1362320"/>
              <a:gd name="connsiteY2" fmla="*/ 1697156 h 1697156"/>
              <a:gd name="connsiteX3" fmla="*/ 0 w 1362320"/>
              <a:gd name="connsiteY3" fmla="*/ 1697156 h 1697156"/>
              <a:gd name="connsiteX4" fmla="*/ 371475 w 1362320"/>
              <a:gd name="connsiteY4" fmla="*/ 555625 h 1697156"/>
              <a:gd name="connsiteX0" fmla="*/ 371475 w 1362320"/>
              <a:gd name="connsiteY0" fmla="*/ 574675 h 1716206"/>
              <a:gd name="connsiteX1" fmla="*/ 1362320 w 1362320"/>
              <a:gd name="connsiteY1" fmla="*/ 0 h 1716206"/>
              <a:gd name="connsiteX2" fmla="*/ 1362320 w 1362320"/>
              <a:gd name="connsiteY2" fmla="*/ 1716206 h 1716206"/>
              <a:gd name="connsiteX3" fmla="*/ 0 w 1362320"/>
              <a:gd name="connsiteY3" fmla="*/ 1716206 h 1716206"/>
              <a:gd name="connsiteX4" fmla="*/ 371475 w 1362320"/>
              <a:gd name="connsiteY4" fmla="*/ 574675 h 1716206"/>
              <a:gd name="connsiteX0" fmla="*/ 371475 w 1375020"/>
              <a:gd name="connsiteY0" fmla="*/ 581025 h 1722556"/>
              <a:gd name="connsiteX1" fmla="*/ 1375020 w 1375020"/>
              <a:gd name="connsiteY1" fmla="*/ 0 h 1722556"/>
              <a:gd name="connsiteX2" fmla="*/ 1362320 w 1375020"/>
              <a:gd name="connsiteY2" fmla="*/ 1722556 h 1722556"/>
              <a:gd name="connsiteX3" fmla="*/ 0 w 1375020"/>
              <a:gd name="connsiteY3" fmla="*/ 1722556 h 1722556"/>
              <a:gd name="connsiteX4" fmla="*/ 371475 w 1375020"/>
              <a:gd name="connsiteY4" fmla="*/ 581025 h 1722556"/>
              <a:gd name="connsiteX0" fmla="*/ 371475 w 1375020"/>
              <a:gd name="connsiteY0" fmla="*/ 581025 h 1722556"/>
              <a:gd name="connsiteX1" fmla="*/ 1375020 w 1375020"/>
              <a:gd name="connsiteY1" fmla="*/ 0 h 1722556"/>
              <a:gd name="connsiteX2" fmla="*/ 1314695 w 1375020"/>
              <a:gd name="connsiteY2" fmla="*/ 1468556 h 1722556"/>
              <a:gd name="connsiteX3" fmla="*/ 0 w 1375020"/>
              <a:gd name="connsiteY3" fmla="*/ 1722556 h 1722556"/>
              <a:gd name="connsiteX4" fmla="*/ 371475 w 1375020"/>
              <a:gd name="connsiteY4" fmla="*/ 581025 h 172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20" h="1722556">
                <a:moveTo>
                  <a:pt x="371475" y="581025"/>
                </a:moveTo>
                <a:lnTo>
                  <a:pt x="1375020" y="0"/>
                </a:lnTo>
                <a:cubicBezTo>
                  <a:pt x="1370787" y="574185"/>
                  <a:pt x="1318928" y="894371"/>
                  <a:pt x="1314695" y="1468556"/>
                </a:cubicBezTo>
                <a:lnTo>
                  <a:pt x="0" y="1722556"/>
                </a:lnTo>
                <a:lnTo>
                  <a:pt x="371475" y="581025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1" name="Пряма сполучна лінія 160">
            <a:extLst>
              <a:ext uri="{FF2B5EF4-FFF2-40B4-BE49-F238E27FC236}">
                <a16:creationId xmlns:a16="http://schemas.microsoft.com/office/drawing/2014/main" id="{CC8CBC78-8DE8-400A-A052-223294ACBF9A}"/>
              </a:ext>
            </a:extLst>
          </p:cNvPr>
          <p:cNvCxnSpPr>
            <a:cxnSpLocks/>
          </p:cNvCxnSpPr>
          <p:nvPr/>
        </p:nvCxnSpPr>
        <p:spPr>
          <a:xfrm flipV="1">
            <a:off x="3664059" y="4006626"/>
            <a:ext cx="0" cy="183562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 сполучна лінія 165">
            <a:extLst>
              <a:ext uri="{FF2B5EF4-FFF2-40B4-BE49-F238E27FC236}">
                <a16:creationId xmlns:a16="http://schemas.microsoft.com/office/drawing/2014/main" id="{AD4AF1ED-D044-4F61-B902-1587004E6910}"/>
              </a:ext>
            </a:extLst>
          </p:cNvPr>
          <p:cNvCxnSpPr>
            <a:cxnSpLocks/>
          </p:cNvCxnSpPr>
          <p:nvPr/>
        </p:nvCxnSpPr>
        <p:spPr>
          <a:xfrm flipV="1">
            <a:off x="4562249" y="4019421"/>
            <a:ext cx="0" cy="183562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 сполучна лінія 166">
            <a:extLst>
              <a:ext uri="{FF2B5EF4-FFF2-40B4-BE49-F238E27FC236}">
                <a16:creationId xmlns:a16="http://schemas.microsoft.com/office/drawing/2014/main" id="{61877E61-59B8-4389-B9EB-7B54CD260EAD}"/>
              </a:ext>
            </a:extLst>
          </p:cNvPr>
          <p:cNvCxnSpPr>
            <a:cxnSpLocks/>
          </p:cNvCxnSpPr>
          <p:nvPr/>
        </p:nvCxnSpPr>
        <p:spPr>
          <a:xfrm flipH="1">
            <a:off x="3285522" y="5806143"/>
            <a:ext cx="384981" cy="48680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 сполучна лінія 171">
            <a:extLst>
              <a:ext uri="{FF2B5EF4-FFF2-40B4-BE49-F238E27FC236}">
                <a16:creationId xmlns:a16="http://schemas.microsoft.com/office/drawing/2014/main" id="{38DA6FC7-A2AF-46D9-9EBC-026EC68F306F}"/>
              </a:ext>
            </a:extLst>
          </p:cNvPr>
          <p:cNvCxnSpPr>
            <a:cxnSpLocks/>
          </p:cNvCxnSpPr>
          <p:nvPr/>
        </p:nvCxnSpPr>
        <p:spPr>
          <a:xfrm flipH="1">
            <a:off x="3620855" y="5820133"/>
            <a:ext cx="924641" cy="0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 сполучна лінія 174">
            <a:extLst>
              <a:ext uri="{FF2B5EF4-FFF2-40B4-BE49-F238E27FC236}">
                <a16:creationId xmlns:a16="http://schemas.microsoft.com/office/drawing/2014/main" id="{9EEFD231-BE08-453D-9EE4-AC5A22259C14}"/>
              </a:ext>
            </a:extLst>
          </p:cNvPr>
          <p:cNvCxnSpPr>
            <a:cxnSpLocks/>
          </p:cNvCxnSpPr>
          <p:nvPr/>
        </p:nvCxnSpPr>
        <p:spPr>
          <a:xfrm flipH="1" flipV="1">
            <a:off x="4562120" y="5820133"/>
            <a:ext cx="605372" cy="332887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Прямокутник 295">
            <a:extLst>
              <a:ext uri="{FF2B5EF4-FFF2-40B4-BE49-F238E27FC236}">
                <a16:creationId xmlns:a16="http://schemas.microsoft.com/office/drawing/2014/main" id="{688A8699-CB77-4BFE-9B3C-177703BD0099}"/>
              </a:ext>
            </a:extLst>
          </p:cNvPr>
          <p:cNvSpPr/>
          <p:nvPr/>
        </p:nvSpPr>
        <p:spPr>
          <a:xfrm>
            <a:off x="3276567" y="4502814"/>
            <a:ext cx="583498" cy="2217681"/>
          </a:xfrm>
          <a:custGeom>
            <a:avLst/>
            <a:gdLst>
              <a:gd name="connsiteX0" fmla="*/ 0 w 583498"/>
              <a:gd name="connsiteY0" fmla="*/ 0 h 2217681"/>
              <a:gd name="connsiteX1" fmla="*/ 583498 w 583498"/>
              <a:gd name="connsiteY1" fmla="*/ 0 h 2217681"/>
              <a:gd name="connsiteX2" fmla="*/ 583498 w 583498"/>
              <a:gd name="connsiteY2" fmla="*/ 2217681 h 2217681"/>
              <a:gd name="connsiteX3" fmla="*/ 0 w 583498"/>
              <a:gd name="connsiteY3" fmla="*/ 2217681 h 2217681"/>
              <a:gd name="connsiteX4" fmla="*/ 0 w 5834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259080 h 2217681"/>
              <a:gd name="connsiteX2" fmla="*/ 583498 w 583498"/>
              <a:gd name="connsiteY2" fmla="*/ 2217681 h 2217681"/>
              <a:gd name="connsiteX3" fmla="*/ 0 w 583498"/>
              <a:gd name="connsiteY3" fmla="*/ 2217681 h 2217681"/>
              <a:gd name="connsiteX4" fmla="*/ 0 w 583498"/>
              <a:gd name="connsiteY4" fmla="*/ 0 h 2217681"/>
              <a:gd name="connsiteX0" fmla="*/ 0 w 608898"/>
              <a:gd name="connsiteY0" fmla="*/ 0 h 2217681"/>
              <a:gd name="connsiteX1" fmla="*/ 608898 w 608898"/>
              <a:gd name="connsiteY1" fmla="*/ 386080 h 2217681"/>
              <a:gd name="connsiteX2" fmla="*/ 583498 w 608898"/>
              <a:gd name="connsiteY2" fmla="*/ 2217681 h 2217681"/>
              <a:gd name="connsiteX3" fmla="*/ 0 w 608898"/>
              <a:gd name="connsiteY3" fmla="*/ 2217681 h 2217681"/>
              <a:gd name="connsiteX4" fmla="*/ 0 w 6088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360680 h 2217681"/>
              <a:gd name="connsiteX2" fmla="*/ 583498 w 583498"/>
              <a:gd name="connsiteY2" fmla="*/ 2217681 h 2217681"/>
              <a:gd name="connsiteX3" fmla="*/ 0 w 583498"/>
              <a:gd name="connsiteY3" fmla="*/ 2217681 h 2217681"/>
              <a:gd name="connsiteX4" fmla="*/ 0 w 5834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360680 h 2217681"/>
              <a:gd name="connsiteX2" fmla="*/ 583498 w 583498"/>
              <a:gd name="connsiteY2" fmla="*/ 2217681 h 2217681"/>
              <a:gd name="connsiteX3" fmla="*/ 15240 w 583498"/>
              <a:gd name="connsiteY3" fmla="*/ 1907801 h 2217681"/>
              <a:gd name="connsiteX4" fmla="*/ 0 w 583498"/>
              <a:gd name="connsiteY4" fmla="*/ 0 h 2217681"/>
              <a:gd name="connsiteX0" fmla="*/ 0 w 583498"/>
              <a:gd name="connsiteY0" fmla="*/ 0 h 2217681"/>
              <a:gd name="connsiteX1" fmla="*/ 583498 w 583498"/>
              <a:gd name="connsiteY1" fmla="*/ 360680 h 2217681"/>
              <a:gd name="connsiteX2" fmla="*/ 583498 w 583498"/>
              <a:gd name="connsiteY2" fmla="*/ 2217681 h 2217681"/>
              <a:gd name="connsiteX3" fmla="*/ 0 w 583498"/>
              <a:gd name="connsiteY3" fmla="*/ 1831601 h 2217681"/>
              <a:gd name="connsiteX4" fmla="*/ 0 w 583498"/>
              <a:gd name="connsiteY4" fmla="*/ 0 h 22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98" h="2217681">
                <a:moveTo>
                  <a:pt x="0" y="0"/>
                </a:moveTo>
                <a:lnTo>
                  <a:pt x="583498" y="360680"/>
                </a:lnTo>
                <a:lnTo>
                  <a:pt x="583498" y="2217681"/>
                </a:lnTo>
                <a:lnTo>
                  <a:pt x="0" y="1831601"/>
                </a:lnTo>
                <a:lnTo>
                  <a:pt x="0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7" name="Прямокутник 296">
            <a:extLst>
              <a:ext uri="{FF2B5EF4-FFF2-40B4-BE49-F238E27FC236}">
                <a16:creationId xmlns:a16="http://schemas.microsoft.com/office/drawing/2014/main" id="{26B56A91-211D-4B84-8669-9EB66F629322}"/>
              </a:ext>
            </a:extLst>
          </p:cNvPr>
          <p:cNvSpPr/>
          <p:nvPr/>
        </p:nvSpPr>
        <p:spPr>
          <a:xfrm>
            <a:off x="3875940" y="4853130"/>
            <a:ext cx="935051" cy="1868735"/>
          </a:xfrm>
          <a:custGeom>
            <a:avLst/>
            <a:gdLst>
              <a:gd name="connsiteX0" fmla="*/ 0 w 963626"/>
              <a:gd name="connsiteY0" fmla="*/ 0 h 1824285"/>
              <a:gd name="connsiteX1" fmla="*/ 963626 w 963626"/>
              <a:gd name="connsiteY1" fmla="*/ 0 h 1824285"/>
              <a:gd name="connsiteX2" fmla="*/ 963626 w 963626"/>
              <a:gd name="connsiteY2" fmla="*/ 1824285 h 1824285"/>
              <a:gd name="connsiteX3" fmla="*/ 0 w 963626"/>
              <a:gd name="connsiteY3" fmla="*/ 1824285 h 1824285"/>
              <a:gd name="connsiteX4" fmla="*/ 0 w 963626"/>
              <a:gd name="connsiteY4" fmla="*/ 0 h 1824285"/>
              <a:gd name="connsiteX0" fmla="*/ 0 w 963626"/>
              <a:gd name="connsiteY0" fmla="*/ 31750 h 1856035"/>
              <a:gd name="connsiteX1" fmla="*/ 938226 w 963626"/>
              <a:gd name="connsiteY1" fmla="*/ 0 h 1856035"/>
              <a:gd name="connsiteX2" fmla="*/ 963626 w 963626"/>
              <a:gd name="connsiteY2" fmla="*/ 1856035 h 1856035"/>
              <a:gd name="connsiteX3" fmla="*/ 0 w 963626"/>
              <a:gd name="connsiteY3" fmla="*/ 1856035 h 1856035"/>
              <a:gd name="connsiteX4" fmla="*/ 0 w 963626"/>
              <a:gd name="connsiteY4" fmla="*/ 31750 h 1856035"/>
              <a:gd name="connsiteX0" fmla="*/ 15875 w 963626"/>
              <a:gd name="connsiteY0" fmla="*/ 25400 h 1856035"/>
              <a:gd name="connsiteX1" fmla="*/ 938226 w 963626"/>
              <a:gd name="connsiteY1" fmla="*/ 0 h 1856035"/>
              <a:gd name="connsiteX2" fmla="*/ 963626 w 963626"/>
              <a:gd name="connsiteY2" fmla="*/ 1856035 h 1856035"/>
              <a:gd name="connsiteX3" fmla="*/ 0 w 963626"/>
              <a:gd name="connsiteY3" fmla="*/ 1856035 h 1856035"/>
              <a:gd name="connsiteX4" fmla="*/ 15875 w 963626"/>
              <a:gd name="connsiteY4" fmla="*/ 25400 h 1856035"/>
              <a:gd name="connsiteX0" fmla="*/ 0 w 947751"/>
              <a:gd name="connsiteY0" fmla="*/ 25400 h 1868735"/>
              <a:gd name="connsiteX1" fmla="*/ 922351 w 947751"/>
              <a:gd name="connsiteY1" fmla="*/ 0 h 1868735"/>
              <a:gd name="connsiteX2" fmla="*/ 947751 w 947751"/>
              <a:gd name="connsiteY2" fmla="*/ 1856035 h 1868735"/>
              <a:gd name="connsiteX3" fmla="*/ 3175 w 947751"/>
              <a:gd name="connsiteY3" fmla="*/ 1868735 h 1868735"/>
              <a:gd name="connsiteX4" fmla="*/ 0 w 947751"/>
              <a:gd name="connsiteY4" fmla="*/ 25400 h 1868735"/>
              <a:gd name="connsiteX0" fmla="*/ 0 w 935051"/>
              <a:gd name="connsiteY0" fmla="*/ 25400 h 1868735"/>
              <a:gd name="connsiteX1" fmla="*/ 922351 w 935051"/>
              <a:gd name="connsiteY1" fmla="*/ 0 h 1868735"/>
              <a:gd name="connsiteX2" fmla="*/ 935051 w 935051"/>
              <a:gd name="connsiteY2" fmla="*/ 1811585 h 1868735"/>
              <a:gd name="connsiteX3" fmla="*/ 3175 w 935051"/>
              <a:gd name="connsiteY3" fmla="*/ 1868735 h 1868735"/>
              <a:gd name="connsiteX4" fmla="*/ 0 w 935051"/>
              <a:gd name="connsiteY4" fmla="*/ 25400 h 186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51" h="1868735">
                <a:moveTo>
                  <a:pt x="0" y="25400"/>
                </a:moveTo>
                <a:lnTo>
                  <a:pt x="922351" y="0"/>
                </a:lnTo>
                <a:cubicBezTo>
                  <a:pt x="926584" y="603862"/>
                  <a:pt x="930818" y="1207723"/>
                  <a:pt x="935051" y="1811585"/>
                </a:cubicBezTo>
                <a:lnTo>
                  <a:pt x="3175" y="1868735"/>
                </a:lnTo>
                <a:cubicBezTo>
                  <a:pt x="2117" y="1254290"/>
                  <a:pt x="1058" y="639845"/>
                  <a:pt x="0" y="2540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8" name="Прямокутник 297">
            <a:extLst>
              <a:ext uri="{FF2B5EF4-FFF2-40B4-BE49-F238E27FC236}">
                <a16:creationId xmlns:a16="http://schemas.microsoft.com/office/drawing/2014/main" id="{3E0E29BC-28C3-4F55-A5AA-4C3271095F0A}"/>
              </a:ext>
            </a:extLst>
          </p:cNvPr>
          <p:cNvSpPr/>
          <p:nvPr/>
        </p:nvSpPr>
        <p:spPr>
          <a:xfrm>
            <a:off x="4802739" y="4338589"/>
            <a:ext cx="364289" cy="2332595"/>
          </a:xfrm>
          <a:custGeom>
            <a:avLst/>
            <a:gdLst>
              <a:gd name="connsiteX0" fmla="*/ 0 w 368522"/>
              <a:gd name="connsiteY0" fmla="*/ 0 h 2311428"/>
              <a:gd name="connsiteX1" fmla="*/ 368522 w 368522"/>
              <a:gd name="connsiteY1" fmla="*/ 0 h 2311428"/>
              <a:gd name="connsiteX2" fmla="*/ 368522 w 368522"/>
              <a:gd name="connsiteY2" fmla="*/ 2311428 h 2311428"/>
              <a:gd name="connsiteX3" fmla="*/ 0 w 368522"/>
              <a:gd name="connsiteY3" fmla="*/ 2311428 h 2311428"/>
              <a:gd name="connsiteX4" fmla="*/ 0 w 368522"/>
              <a:gd name="connsiteY4" fmla="*/ 0 h 2311428"/>
              <a:gd name="connsiteX0" fmla="*/ 4234 w 368522"/>
              <a:gd name="connsiteY0" fmla="*/ 452966 h 2311428"/>
              <a:gd name="connsiteX1" fmla="*/ 368522 w 368522"/>
              <a:gd name="connsiteY1" fmla="*/ 0 h 2311428"/>
              <a:gd name="connsiteX2" fmla="*/ 368522 w 368522"/>
              <a:gd name="connsiteY2" fmla="*/ 2311428 h 2311428"/>
              <a:gd name="connsiteX3" fmla="*/ 0 w 368522"/>
              <a:gd name="connsiteY3" fmla="*/ 2311428 h 2311428"/>
              <a:gd name="connsiteX4" fmla="*/ 4234 w 368522"/>
              <a:gd name="connsiteY4" fmla="*/ 452966 h 2311428"/>
              <a:gd name="connsiteX0" fmla="*/ 4234 w 368522"/>
              <a:gd name="connsiteY0" fmla="*/ 495299 h 2353761"/>
              <a:gd name="connsiteX1" fmla="*/ 360055 w 368522"/>
              <a:gd name="connsiteY1" fmla="*/ 0 h 2353761"/>
              <a:gd name="connsiteX2" fmla="*/ 368522 w 368522"/>
              <a:gd name="connsiteY2" fmla="*/ 2353761 h 2353761"/>
              <a:gd name="connsiteX3" fmla="*/ 0 w 368522"/>
              <a:gd name="connsiteY3" fmla="*/ 2353761 h 2353761"/>
              <a:gd name="connsiteX4" fmla="*/ 4234 w 368522"/>
              <a:gd name="connsiteY4" fmla="*/ 495299 h 2353761"/>
              <a:gd name="connsiteX0" fmla="*/ 4234 w 364289"/>
              <a:gd name="connsiteY0" fmla="*/ 495299 h 2353761"/>
              <a:gd name="connsiteX1" fmla="*/ 360055 w 364289"/>
              <a:gd name="connsiteY1" fmla="*/ 0 h 2353761"/>
              <a:gd name="connsiteX2" fmla="*/ 364289 w 364289"/>
              <a:gd name="connsiteY2" fmla="*/ 1820361 h 2353761"/>
              <a:gd name="connsiteX3" fmla="*/ 0 w 364289"/>
              <a:gd name="connsiteY3" fmla="*/ 2353761 h 2353761"/>
              <a:gd name="connsiteX4" fmla="*/ 4234 w 364289"/>
              <a:gd name="connsiteY4" fmla="*/ 495299 h 2353761"/>
              <a:gd name="connsiteX0" fmla="*/ 4234 w 364289"/>
              <a:gd name="connsiteY0" fmla="*/ 495299 h 2332595"/>
              <a:gd name="connsiteX1" fmla="*/ 360055 w 364289"/>
              <a:gd name="connsiteY1" fmla="*/ 0 h 2332595"/>
              <a:gd name="connsiteX2" fmla="*/ 364289 w 364289"/>
              <a:gd name="connsiteY2" fmla="*/ 1820361 h 2332595"/>
              <a:gd name="connsiteX3" fmla="*/ 0 w 364289"/>
              <a:gd name="connsiteY3" fmla="*/ 2332595 h 2332595"/>
              <a:gd name="connsiteX4" fmla="*/ 4234 w 364289"/>
              <a:gd name="connsiteY4" fmla="*/ 495299 h 23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89" h="2332595">
                <a:moveTo>
                  <a:pt x="4234" y="495299"/>
                </a:moveTo>
                <a:lnTo>
                  <a:pt x="360055" y="0"/>
                </a:lnTo>
                <a:cubicBezTo>
                  <a:pt x="362877" y="784587"/>
                  <a:pt x="361467" y="1035774"/>
                  <a:pt x="364289" y="1820361"/>
                </a:cubicBezTo>
                <a:lnTo>
                  <a:pt x="0" y="2332595"/>
                </a:lnTo>
                <a:cubicBezTo>
                  <a:pt x="1411" y="1713108"/>
                  <a:pt x="2823" y="1114786"/>
                  <a:pt x="4234" y="495299"/>
                </a:cubicBez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9" name="Прямокутник 298">
            <a:extLst>
              <a:ext uri="{FF2B5EF4-FFF2-40B4-BE49-F238E27FC236}">
                <a16:creationId xmlns:a16="http://schemas.microsoft.com/office/drawing/2014/main" id="{D1DA9072-A90D-4624-9048-28295655B517}"/>
              </a:ext>
            </a:extLst>
          </p:cNvPr>
          <p:cNvSpPr/>
          <p:nvPr/>
        </p:nvSpPr>
        <p:spPr>
          <a:xfrm>
            <a:off x="3297766" y="4006627"/>
            <a:ext cx="1858433" cy="880314"/>
          </a:xfrm>
          <a:custGeom>
            <a:avLst/>
            <a:gdLst>
              <a:gd name="connsiteX0" fmla="*/ 0 w 1174352"/>
              <a:gd name="connsiteY0" fmla="*/ 0 h 846447"/>
              <a:gd name="connsiteX1" fmla="*/ 1174352 w 1174352"/>
              <a:gd name="connsiteY1" fmla="*/ 0 h 846447"/>
              <a:gd name="connsiteX2" fmla="*/ 1174352 w 1174352"/>
              <a:gd name="connsiteY2" fmla="*/ 846447 h 846447"/>
              <a:gd name="connsiteX3" fmla="*/ 0 w 1174352"/>
              <a:gd name="connsiteY3" fmla="*/ 846447 h 846447"/>
              <a:gd name="connsiteX4" fmla="*/ 0 w 1174352"/>
              <a:gd name="connsiteY4" fmla="*/ 0 h 846447"/>
              <a:gd name="connsiteX0" fmla="*/ 0 w 1174352"/>
              <a:gd name="connsiteY0" fmla="*/ 0 h 846447"/>
              <a:gd name="connsiteX1" fmla="*/ 933052 w 1174352"/>
              <a:gd name="connsiteY1" fmla="*/ 0 h 846447"/>
              <a:gd name="connsiteX2" fmla="*/ 1174352 w 1174352"/>
              <a:gd name="connsiteY2" fmla="*/ 846447 h 846447"/>
              <a:gd name="connsiteX3" fmla="*/ 0 w 1174352"/>
              <a:gd name="connsiteY3" fmla="*/ 846447 h 846447"/>
              <a:gd name="connsiteX4" fmla="*/ 0 w 1174352"/>
              <a:gd name="connsiteY4" fmla="*/ 0 h 846447"/>
              <a:gd name="connsiteX0" fmla="*/ 0 w 1496182"/>
              <a:gd name="connsiteY0" fmla="*/ 0 h 846447"/>
              <a:gd name="connsiteX1" fmla="*/ 933052 w 1496182"/>
              <a:gd name="connsiteY1" fmla="*/ 0 h 846447"/>
              <a:gd name="connsiteX2" fmla="*/ 1496182 w 1496182"/>
              <a:gd name="connsiteY2" fmla="*/ 326395 h 846447"/>
              <a:gd name="connsiteX3" fmla="*/ 1174352 w 1496182"/>
              <a:gd name="connsiteY3" fmla="*/ 846447 h 846447"/>
              <a:gd name="connsiteX4" fmla="*/ 0 w 1496182"/>
              <a:gd name="connsiteY4" fmla="*/ 846447 h 846447"/>
              <a:gd name="connsiteX5" fmla="*/ 0 w 1496182"/>
              <a:gd name="connsiteY5" fmla="*/ 0 h 846447"/>
              <a:gd name="connsiteX0" fmla="*/ 0 w 1496182"/>
              <a:gd name="connsiteY0" fmla="*/ 0 h 846447"/>
              <a:gd name="connsiteX1" fmla="*/ 933052 w 1496182"/>
              <a:gd name="connsiteY1" fmla="*/ 0 h 846447"/>
              <a:gd name="connsiteX2" fmla="*/ 1496182 w 1496182"/>
              <a:gd name="connsiteY2" fmla="*/ 326395 h 846447"/>
              <a:gd name="connsiteX3" fmla="*/ 1174352 w 1496182"/>
              <a:gd name="connsiteY3" fmla="*/ 846447 h 846447"/>
              <a:gd name="connsiteX4" fmla="*/ 0 w 1496182"/>
              <a:gd name="connsiteY4" fmla="*/ 846447 h 846447"/>
              <a:gd name="connsiteX5" fmla="*/ 0 w 1496182"/>
              <a:gd name="connsiteY5" fmla="*/ 0 h 846447"/>
              <a:gd name="connsiteX0" fmla="*/ 0 w 1496182"/>
              <a:gd name="connsiteY0" fmla="*/ 0 h 846447"/>
              <a:gd name="connsiteX1" fmla="*/ 933052 w 1496182"/>
              <a:gd name="connsiteY1" fmla="*/ 0 h 846447"/>
              <a:gd name="connsiteX2" fmla="*/ 1496182 w 1496182"/>
              <a:gd name="connsiteY2" fmla="*/ 326395 h 846447"/>
              <a:gd name="connsiteX3" fmla="*/ 1174352 w 1496182"/>
              <a:gd name="connsiteY3" fmla="*/ 846447 h 846447"/>
              <a:gd name="connsiteX4" fmla="*/ 0 w 1496182"/>
              <a:gd name="connsiteY4" fmla="*/ 846447 h 846447"/>
              <a:gd name="connsiteX5" fmla="*/ 0 w 1496182"/>
              <a:gd name="connsiteY5" fmla="*/ 0 h 846447"/>
              <a:gd name="connsiteX0" fmla="*/ 0 w 1496182"/>
              <a:gd name="connsiteY0" fmla="*/ 0 h 850681"/>
              <a:gd name="connsiteX1" fmla="*/ 933052 w 1496182"/>
              <a:gd name="connsiteY1" fmla="*/ 0 h 850681"/>
              <a:gd name="connsiteX2" fmla="*/ 1496182 w 1496182"/>
              <a:gd name="connsiteY2" fmla="*/ 326395 h 850681"/>
              <a:gd name="connsiteX3" fmla="*/ 1127786 w 1496182"/>
              <a:gd name="connsiteY3" fmla="*/ 850681 h 850681"/>
              <a:gd name="connsiteX4" fmla="*/ 0 w 1496182"/>
              <a:gd name="connsiteY4" fmla="*/ 846447 h 850681"/>
              <a:gd name="connsiteX5" fmla="*/ 0 w 1496182"/>
              <a:gd name="connsiteY5" fmla="*/ 0 h 850681"/>
              <a:gd name="connsiteX0" fmla="*/ 0 w 1496182"/>
              <a:gd name="connsiteY0" fmla="*/ 0 h 880314"/>
              <a:gd name="connsiteX1" fmla="*/ 933052 w 1496182"/>
              <a:gd name="connsiteY1" fmla="*/ 0 h 880314"/>
              <a:gd name="connsiteX2" fmla="*/ 1496182 w 1496182"/>
              <a:gd name="connsiteY2" fmla="*/ 326395 h 880314"/>
              <a:gd name="connsiteX3" fmla="*/ 1127786 w 1496182"/>
              <a:gd name="connsiteY3" fmla="*/ 850681 h 880314"/>
              <a:gd name="connsiteX4" fmla="*/ 182033 w 1496182"/>
              <a:gd name="connsiteY4" fmla="*/ 880314 h 880314"/>
              <a:gd name="connsiteX5" fmla="*/ 0 w 1496182"/>
              <a:gd name="connsiteY5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  <a:gd name="connsiteX0" fmla="*/ 362251 w 1858433"/>
              <a:gd name="connsiteY0" fmla="*/ 0 h 880314"/>
              <a:gd name="connsiteX1" fmla="*/ 1295303 w 1858433"/>
              <a:gd name="connsiteY1" fmla="*/ 0 h 880314"/>
              <a:gd name="connsiteX2" fmla="*/ 1858433 w 1858433"/>
              <a:gd name="connsiteY2" fmla="*/ 326395 h 880314"/>
              <a:gd name="connsiteX3" fmla="*/ 1490037 w 1858433"/>
              <a:gd name="connsiteY3" fmla="*/ 850681 h 880314"/>
              <a:gd name="connsiteX4" fmla="*/ 544284 w 1858433"/>
              <a:gd name="connsiteY4" fmla="*/ 880314 h 880314"/>
              <a:gd name="connsiteX5" fmla="*/ 0 w 1858433"/>
              <a:gd name="connsiteY5" fmla="*/ 466094 h 880314"/>
              <a:gd name="connsiteX6" fmla="*/ 362251 w 1858433"/>
              <a:gd name="connsiteY6" fmla="*/ 0 h 88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433" h="880314">
                <a:moveTo>
                  <a:pt x="362251" y="0"/>
                </a:moveTo>
                <a:lnTo>
                  <a:pt x="1295303" y="0"/>
                </a:lnTo>
                <a:cubicBezTo>
                  <a:pt x="1388469" y="93276"/>
                  <a:pt x="1744101" y="216186"/>
                  <a:pt x="1858433" y="326395"/>
                </a:cubicBezTo>
                <a:lnTo>
                  <a:pt x="1490037" y="850681"/>
                </a:lnTo>
                <a:lnTo>
                  <a:pt x="544284" y="880314"/>
                </a:lnTo>
                <a:cubicBezTo>
                  <a:pt x="426356" y="736596"/>
                  <a:pt x="92528" y="626745"/>
                  <a:pt x="0" y="466094"/>
                </a:cubicBezTo>
                <a:lnTo>
                  <a:pt x="362251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D620BC6B-7CDD-4FC7-B68D-354B8239573E}"/>
              </a:ext>
            </a:extLst>
          </p:cNvPr>
          <p:cNvCxnSpPr>
            <a:cxnSpLocks/>
          </p:cNvCxnSpPr>
          <p:nvPr/>
        </p:nvCxnSpPr>
        <p:spPr>
          <a:xfrm flipV="1">
            <a:off x="825637" y="4602054"/>
            <a:ext cx="596900" cy="138329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1B92E0F6-5552-4372-84A2-45205E91C4D9}"/>
              </a:ext>
            </a:extLst>
          </p:cNvPr>
          <p:cNvCxnSpPr>
            <a:cxnSpLocks/>
          </p:cNvCxnSpPr>
          <p:nvPr/>
        </p:nvCxnSpPr>
        <p:spPr>
          <a:xfrm flipV="1">
            <a:off x="820861" y="5985344"/>
            <a:ext cx="1345700" cy="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 сполучна лінія 123">
            <a:extLst>
              <a:ext uri="{FF2B5EF4-FFF2-40B4-BE49-F238E27FC236}">
                <a16:creationId xmlns:a16="http://schemas.microsoft.com/office/drawing/2014/main" id="{80E2E1C0-8BA9-4369-8BCD-2F2DAA47FBD4}"/>
              </a:ext>
            </a:extLst>
          </p:cNvPr>
          <p:cNvCxnSpPr>
            <a:cxnSpLocks/>
          </p:cNvCxnSpPr>
          <p:nvPr/>
        </p:nvCxnSpPr>
        <p:spPr>
          <a:xfrm flipH="1">
            <a:off x="207433" y="5977269"/>
            <a:ext cx="636638" cy="41214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Прямокутник 291">
            <a:extLst>
              <a:ext uri="{FF2B5EF4-FFF2-40B4-BE49-F238E27FC236}">
                <a16:creationId xmlns:a16="http://schemas.microsoft.com/office/drawing/2014/main" id="{BE1B59AB-980C-4E49-B106-6206BAE44E54}"/>
              </a:ext>
            </a:extLst>
          </p:cNvPr>
          <p:cNvSpPr/>
          <p:nvPr/>
        </p:nvSpPr>
        <p:spPr>
          <a:xfrm>
            <a:off x="207432" y="4999183"/>
            <a:ext cx="1988439" cy="1390227"/>
          </a:xfrm>
          <a:custGeom>
            <a:avLst/>
            <a:gdLst>
              <a:gd name="connsiteX0" fmla="*/ 0 w 1996906"/>
              <a:gd name="connsiteY0" fmla="*/ 0 h 1356360"/>
              <a:gd name="connsiteX1" fmla="*/ 1996906 w 1996906"/>
              <a:gd name="connsiteY1" fmla="*/ 0 h 1356360"/>
              <a:gd name="connsiteX2" fmla="*/ 1996906 w 1996906"/>
              <a:gd name="connsiteY2" fmla="*/ 1356360 h 1356360"/>
              <a:gd name="connsiteX3" fmla="*/ 0 w 1996906"/>
              <a:gd name="connsiteY3" fmla="*/ 1356360 h 1356360"/>
              <a:gd name="connsiteX4" fmla="*/ 0 w 1996906"/>
              <a:gd name="connsiteY4" fmla="*/ 0 h 1356360"/>
              <a:gd name="connsiteX0" fmla="*/ 554566 w 1996906"/>
              <a:gd name="connsiteY0" fmla="*/ 0 h 1364827"/>
              <a:gd name="connsiteX1" fmla="*/ 1996906 w 1996906"/>
              <a:gd name="connsiteY1" fmla="*/ 8467 h 1364827"/>
              <a:gd name="connsiteX2" fmla="*/ 1996906 w 1996906"/>
              <a:gd name="connsiteY2" fmla="*/ 1364827 h 1364827"/>
              <a:gd name="connsiteX3" fmla="*/ 0 w 1996906"/>
              <a:gd name="connsiteY3" fmla="*/ 1364827 h 1364827"/>
              <a:gd name="connsiteX4" fmla="*/ 554566 w 1996906"/>
              <a:gd name="connsiteY4" fmla="*/ 0 h 1364827"/>
              <a:gd name="connsiteX0" fmla="*/ 592666 w 1996906"/>
              <a:gd name="connsiteY0" fmla="*/ 0 h 1390227"/>
              <a:gd name="connsiteX1" fmla="*/ 1996906 w 1996906"/>
              <a:gd name="connsiteY1" fmla="*/ 33867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96906"/>
              <a:gd name="connsiteY0" fmla="*/ 0 h 1390227"/>
              <a:gd name="connsiteX1" fmla="*/ 1988439 w 1996906"/>
              <a:gd name="connsiteY1" fmla="*/ 4234 h 1390227"/>
              <a:gd name="connsiteX2" fmla="*/ 1996906 w 1996906"/>
              <a:gd name="connsiteY2" fmla="*/ 1390227 h 1390227"/>
              <a:gd name="connsiteX3" fmla="*/ 0 w 1996906"/>
              <a:gd name="connsiteY3" fmla="*/ 1390227 h 1390227"/>
              <a:gd name="connsiteX4" fmla="*/ 592666 w 1996906"/>
              <a:gd name="connsiteY4" fmla="*/ 0 h 1390227"/>
              <a:gd name="connsiteX0" fmla="*/ 592666 w 1988449"/>
              <a:gd name="connsiteY0" fmla="*/ 0 h 1390227"/>
              <a:gd name="connsiteX1" fmla="*/ 1988439 w 1988449"/>
              <a:gd name="connsiteY1" fmla="*/ 4234 h 1390227"/>
              <a:gd name="connsiteX2" fmla="*/ 1416940 w 1988449"/>
              <a:gd name="connsiteY2" fmla="*/ 1390227 h 1390227"/>
              <a:gd name="connsiteX3" fmla="*/ 0 w 1988449"/>
              <a:gd name="connsiteY3" fmla="*/ 1390227 h 1390227"/>
              <a:gd name="connsiteX4" fmla="*/ 592666 w 1988449"/>
              <a:gd name="connsiteY4" fmla="*/ 0 h 1390227"/>
              <a:gd name="connsiteX0" fmla="*/ 592666 w 1988450"/>
              <a:gd name="connsiteY0" fmla="*/ 0 h 1390227"/>
              <a:gd name="connsiteX1" fmla="*/ 1988439 w 1988450"/>
              <a:gd name="connsiteY1" fmla="*/ 4234 h 1390227"/>
              <a:gd name="connsiteX2" fmla="*/ 1416940 w 1988450"/>
              <a:gd name="connsiteY2" fmla="*/ 1390227 h 1390227"/>
              <a:gd name="connsiteX3" fmla="*/ 0 w 1988450"/>
              <a:gd name="connsiteY3" fmla="*/ 1390227 h 1390227"/>
              <a:gd name="connsiteX4" fmla="*/ 592666 w 1988450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  <a:gd name="connsiteX0" fmla="*/ 592666 w 1988439"/>
              <a:gd name="connsiteY0" fmla="*/ 0 h 1390227"/>
              <a:gd name="connsiteX1" fmla="*/ 1988439 w 1988439"/>
              <a:gd name="connsiteY1" fmla="*/ 4234 h 1390227"/>
              <a:gd name="connsiteX2" fmla="*/ 1416940 w 1988439"/>
              <a:gd name="connsiteY2" fmla="*/ 1390227 h 1390227"/>
              <a:gd name="connsiteX3" fmla="*/ 0 w 1988439"/>
              <a:gd name="connsiteY3" fmla="*/ 1390227 h 1390227"/>
              <a:gd name="connsiteX4" fmla="*/ 592666 w 1988439"/>
              <a:gd name="connsiteY4" fmla="*/ 0 h 139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39" h="1390227">
                <a:moveTo>
                  <a:pt x="592666" y="0"/>
                </a:moveTo>
                <a:lnTo>
                  <a:pt x="1988439" y="4234"/>
                </a:lnTo>
                <a:cubicBezTo>
                  <a:pt x="1860027" y="394266"/>
                  <a:pt x="1507251" y="1076396"/>
                  <a:pt x="1416940" y="1390227"/>
                </a:cubicBezTo>
                <a:lnTo>
                  <a:pt x="0" y="1390227"/>
                </a:lnTo>
                <a:lnTo>
                  <a:pt x="592666" y="0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3" name="Прямокутник 292">
            <a:extLst>
              <a:ext uri="{FF2B5EF4-FFF2-40B4-BE49-F238E27FC236}">
                <a16:creationId xmlns:a16="http://schemas.microsoft.com/office/drawing/2014/main" id="{1A42490F-8A7C-4067-9832-375B6C2F26E4}"/>
              </a:ext>
            </a:extLst>
          </p:cNvPr>
          <p:cNvSpPr/>
          <p:nvPr/>
        </p:nvSpPr>
        <p:spPr>
          <a:xfrm>
            <a:off x="837721" y="4600081"/>
            <a:ext cx="1906797" cy="395360"/>
          </a:xfrm>
          <a:custGeom>
            <a:avLst/>
            <a:gdLst>
              <a:gd name="connsiteX0" fmla="*/ 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77850 w 1900447"/>
              <a:gd name="connsiteY0" fmla="*/ 0 h 385835"/>
              <a:gd name="connsiteX1" fmla="*/ 1900447 w 1900447"/>
              <a:gd name="connsiteY1" fmla="*/ 0 h 385835"/>
              <a:gd name="connsiteX2" fmla="*/ 1900447 w 1900447"/>
              <a:gd name="connsiteY2" fmla="*/ 385835 h 385835"/>
              <a:gd name="connsiteX3" fmla="*/ 0 w 1900447"/>
              <a:gd name="connsiteY3" fmla="*/ 385835 h 385835"/>
              <a:gd name="connsiteX4" fmla="*/ 577850 w 1900447"/>
              <a:gd name="connsiteY4" fmla="*/ 0 h 385835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90044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58800 w 1900447"/>
              <a:gd name="connsiteY0" fmla="*/ 0 h 395360"/>
              <a:gd name="connsiteX1" fmla="*/ 1900447 w 1900447"/>
              <a:gd name="connsiteY1" fmla="*/ 9525 h 395360"/>
              <a:gd name="connsiteX2" fmla="*/ 1347997 w 1900447"/>
              <a:gd name="connsiteY2" fmla="*/ 395360 h 395360"/>
              <a:gd name="connsiteX3" fmla="*/ 0 w 1900447"/>
              <a:gd name="connsiteY3" fmla="*/ 395360 h 395360"/>
              <a:gd name="connsiteX4" fmla="*/ 558800 w 1900447"/>
              <a:gd name="connsiteY4" fmla="*/ 0 h 395360"/>
              <a:gd name="connsiteX0" fmla="*/ 565150 w 1906797"/>
              <a:gd name="connsiteY0" fmla="*/ 0 h 395360"/>
              <a:gd name="connsiteX1" fmla="*/ 1906797 w 1906797"/>
              <a:gd name="connsiteY1" fmla="*/ 9525 h 395360"/>
              <a:gd name="connsiteX2" fmla="*/ 1354347 w 1906797"/>
              <a:gd name="connsiteY2" fmla="*/ 395360 h 395360"/>
              <a:gd name="connsiteX3" fmla="*/ 0 w 1906797"/>
              <a:gd name="connsiteY3" fmla="*/ 382660 h 395360"/>
              <a:gd name="connsiteX4" fmla="*/ 565150 w 1906797"/>
              <a:gd name="connsiteY4" fmla="*/ 0 h 3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797" h="395360">
                <a:moveTo>
                  <a:pt x="565150" y="0"/>
                </a:moveTo>
                <a:lnTo>
                  <a:pt x="1906797" y="9525"/>
                </a:lnTo>
                <a:lnTo>
                  <a:pt x="1354347" y="395360"/>
                </a:lnTo>
                <a:lnTo>
                  <a:pt x="0" y="382660"/>
                </a:lnTo>
                <a:lnTo>
                  <a:pt x="565150" y="0"/>
                </a:ln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4" name="Прямокутник 293">
            <a:extLst>
              <a:ext uri="{FF2B5EF4-FFF2-40B4-BE49-F238E27FC236}">
                <a16:creationId xmlns:a16="http://schemas.microsoft.com/office/drawing/2014/main" id="{1D5A95D1-A841-4AF9-924B-86C754137BBF}"/>
              </a:ext>
            </a:extLst>
          </p:cNvPr>
          <p:cNvSpPr/>
          <p:nvPr/>
        </p:nvSpPr>
        <p:spPr>
          <a:xfrm>
            <a:off x="1639335" y="4619829"/>
            <a:ext cx="1117883" cy="1746248"/>
          </a:xfrm>
          <a:custGeom>
            <a:avLst/>
            <a:gdLst>
              <a:gd name="connsiteX0" fmla="*/ 0 w 1105183"/>
              <a:gd name="connsiteY0" fmla="*/ 0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0 w 1105183"/>
              <a:gd name="connsiteY4" fmla="*/ 0 h 1724023"/>
              <a:gd name="connsiteX0" fmla="*/ 568325 w 1105183"/>
              <a:gd name="connsiteY0" fmla="*/ 339725 h 1724023"/>
              <a:gd name="connsiteX1" fmla="*/ 1105183 w 1105183"/>
              <a:gd name="connsiteY1" fmla="*/ 0 h 1724023"/>
              <a:gd name="connsiteX2" fmla="*/ 1105183 w 1105183"/>
              <a:gd name="connsiteY2" fmla="*/ 1724023 h 1724023"/>
              <a:gd name="connsiteX3" fmla="*/ 0 w 1105183"/>
              <a:gd name="connsiteY3" fmla="*/ 1724023 h 1724023"/>
              <a:gd name="connsiteX4" fmla="*/ 568325 w 1105183"/>
              <a:gd name="connsiteY4" fmla="*/ 339725 h 1724023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1105183 w 1117883"/>
              <a:gd name="connsiteY2" fmla="*/ 174624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  <a:gd name="connsiteX0" fmla="*/ 568325 w 1117883"/>
              <a:gd name="connsiteY0" fmla="*/ 361950 h 1746248"/>
              <a:gd name="connsiteX1" fmla="*/ 1117883 w 1117883"/>
              <a:gd name="connsiteY1" fmla="*/ 0 h 1746248"/>
              <a:gd name="connsiteX2" fmla="*/ 559083 w 1117883"/>
              <a:gd name="connsiteY2" fmla="*/ 1358898 h 1746248"/>
              <a:gd name="connsiteX3" fmla="*/ 0 w 1117883"/>
              <a:gd name="connsiteY3" fmla="*/ 1746248 h 1746248"/>
              <a:gd name="connsiteX4" fmla="*/ 568325 w 1117883"/>
              <a:gd name="connsiteY4" fmla="*/ 361950 h 17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883" h="1746248">
                <a:moveTo>
                  <a:pt x="568325" y="361950"/>
                </a:moveTo>
                <a:lnTo>
                  <a:pt x="1117883" y="0"/>
                </a:lnTo>
                <a:cubicBezTo>
                  <a:pt x="1031100" y="305858"/>
                  <a:pt x="601416" y="1180040"/>
                  <a:pt x="559083" y="1358898"/>
                </a:cubicBezTo>
                <a:lnTo>
                  <a:pt x="0" y="1746248"/>
                </a:lnTo>
                <a:lnTo>
                  <a:pt x="568325" y="36195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036EFFE5-6F89-4107-9948-943203F4A08A}"/>
              </a:ext>
            </a:extLst>
          </p:cNvPr>
          <p:cNvCxnSpPr>
            <a:cxnSpLocks/>
          </p:cNvCxnSpPr>
          <p:nvPr/>
        </p:nvCxnSpPr>
        <p:spPr>
          <a:xfrm flipH="1" flipV="1">
            <a:off x="4017527" y="1492641"/>
            <a:ext cx="114988" cy="100195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FC35EA08-6808-4D4C-8D7C-66F4D6970456}"/>
              </a:ext>
            </a:extLst>
          </p:cNvPr>
          <p:cNvCxnSpPr>
            <a:cxnSpLocks/>
          </p:cNvCxnSpPr>
          <p:nvPr/>
        </p:nvCxnSpPr>
        <p:spPr>
          <a:xfrm flipH="1" flipV="1">
            <a:off x="4123991" y="2515337"/>
            <a:ext cx="625579" cy="739219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>
            <a:extLst>
              <a:ext uri="{FF2B5EF4-FFF2-40B4-BE49-F238E27FC236}">
                <a16:creationId xmlns:a16="http://schemas.microsoft.com/office/drawing/2014/main" id="{DBC7E78E-EA24-4157-BB65-CBA7A9E55999}"/>
              </a:ext>
            </a:extLst>
          </p:cNvPr>
          <p:cNvCxnSpPr>
            <a:cxnSpLocks/>
          </p:cNvCxnSpPr>
          <p:nvPr/>
        </p:nvCxnSpPr>
        <p:spPr>
          <a:xfrm flipH="1">
            <a:off x="2917416" y="2499288"/>
            <a:ext cx="1240369" cy="564581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Прямокутник 287">
            <a:extLst>
              <a:ext uri="{FF2B5EF4-FFF2-40B4-BE49-F238E27FC236}">
                <a16:creationId xmlns:a16="http://schemas.microsoft.com/office/drawing/2014/main" id="{999AF5C4-3668-4C03-86F3-162680A3754B}"/>
              </a:ext>
            </a:extLst>
          </p:cNvPr>
          <p:cNvSpPr/>
          <p:nvPr/>
        </p:nvSpPr>
        <p:spPr>
          <a:xfrm>
            <a:off x="2898246" y="1807919"/>
            <a:ext cx="511154" cy="1883411"/>
          </a:xfrm>
          <a:custGeom>
            <a:avLst/>
            <a:gdLst>
              <a:gd name="connsiteX0" fmla="*/ 0 w 647679"/>
              <a:gd name="connsiteY0" fmla="*/ 0 h 1572261"/>
              <a:gd name="connsiteX1" fmla="*/ 647679 w 647679"/>
              <a:gd name="connsiteY1" fmla="*/ 0 h 1572261"/>
              <a:gd name="connsiteX2" fmla="*/ 647679 w 647679"/>
              <a:gd name="connsiteY2" fmla="*/ 1572261 h 1572261"/>
              <a:gd name="connsiteX3" fmla="*/ 0 w 647679"/>
              <a:gd name="connsiteY3" fmla="*/ 1572261 h 1572261"/>
              <a:gd name="connsiteX4" fmla="*/ 0 w 647679"/>
              <a:gd name="connsiteY4" fmla="*/ 0 h 1572261"/>
              <a:gd name="connsiteX0" fmla="*/ 485775 w 647679"/>
              <a:gd name="connsiteY0" fmla="*/ 0 h 1804036"/>
              <a:gd name="connsiteX1" fmla="*/ 647679 w 647679"/>
              <a:gd name="connsiteY1" fmla="*/ 231775 h 1804036"/>
              <a:gd name="connsiteX2" fmla="*/ 647679 w 647679"/>
              <a:gd name="connsiteY2" fmla="*/ 1804036 h 1804036"/>
              <a:gd name="connsiteX3" fmla="*/ 0 w 647679"/>
              <a:gd name="connsiteY3" fmla="*/ 1804036 h 1804036"/>
              <a:gd name="connsiteX4" fmla="*/ 485775 w 647679"/>
              <a:gd name="connsiteY4" fmla="*/ 0 h 1804036"/>
              <a:gd name="connsiteX0" fmla="*/ 495300 w 647679"/>
              <a:gd name="connsiteY0" fmla="*/ 0 h 1829436"/>
              <a:gd name="connsiteX1" fmla="*/ 647679 w 647679"/>
              <a:gd name="connsiteY1" fmla="*/ 257175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495300 w 647679"/>
              <a:gd name="connsiteY0" fmla="*/ 0 h 1829436"/>
              <a:gd name="connsiteX1" fmla="*/ 622279 w 647679"/>
              <a:gd name="connsiteY1" fmla="*/ 273050 h 1829436"/>
              <a:gd name="connsiteX2" fmla="*/ 647679 w 647679"/>
              <a:gd name="connsiteY2" fmla="*/ 1829436 h 1829436"/>
              <a:gd name="connsiteX3" fmla="*/ 0 w 647679"/>
              <a:gd name="connsiteY3" fmla="*/ 1829436 h 1829436"/>
              <a:gd name="connsiteX4" fmla="*/ 495300 w 647679"/>
              <a:gd name="connsiteY4" fmla="*/ 0 h 1829436"/>
              <a:gd name="connsiteX0" fmla="*/ 384175 w 536554"/>
              <a:gd name="connsiteY0" fmla="*/ 0 h 1829436"/>
              <a:gd name="connsiteX1" fmla="*/ 511154 w 536554"/>
              <a:gd name="connsiteY1" fmla="*/ 273050 h 1829436"/>
              <a:gd name="connsiteX2" fmla="*/ 536554 w 536554"/>
              <a:gd name="connsiteY2" fmla="*/ 1829436 h 1829436"/>
              <a:gd name="connsiteX3" fmla="*/ 0 w 536554"/>
              <a:gd name="connsiteY3" fmla="*/ 1270636 h 1829436"/>
              <a:gd name="connsiteX4" fmla="*/ 384175 w 536554"/>
              <a:gd name="connsiteY4" fmla="*/ 0 h 1829436"/>
              <a:gd name="connsiteX0" fmla="*/ 384175 w 511154"/>
              <a:gd name="connsiteY0" fmla="*/ 0 h 1883411"/>
              <a:gd name="connsiteX1" fmla="*/ 511154 w 511154"/>
              <a:gd name="connsiteY1" fmla="*/ 273050 h 1883411"/>
              <a:gd name="connsiteX2" fmla="*/ 244454 w 511154"/>
              <a:gd name="connsiteY2" fmla="*/ 1883411 h 1883411"/>
              <a:gd name="connsiteX3" fmla="*/ 0 w 511154"/>
              <a:gd name="connsiteY3" fmla="*/ 1270636 h 1883411"/>
              <a:gd name="connsiteX4" fmla="*/ 384175 w 511154"/>
              <a:gd name="connsiteY4" fmla="*/ 0 h 18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154" h="1883411">
                <a:moveTo>
                  <a:pt x="384175" y="0"/>
                </a:moveTo>
                <a:lnTo>
                  <a:pt x="511154" y="273050"/>
                </a:lnTo>
                <a:lnTo>
                  <a:pt x="244454" y="1883411"/>
                </a:lnTo>
                <a:lnTo>
                  <a:pt x="0" y="1270636"/>
                </a:lnTo>
                <a:lnTo>
                  <a:pt x="384175" y="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9" name="Прямокутник 288">
            <a:extLst>
              <a:ext uri="{FF2B5EF4-FFF2-40B4-BE49-F238E27FC236}">
                <a16:creationId xmlns:a16="http://schemas.microsoft.com/office/drawing/2014/main" id="{549ACB6C-DA97-4F58-B0D2-9B45ACA7EF34}"/>
              </a:ext>
            </a:extLst>
          </p:cNvPr>
          <p:cNvSpPr/>
          <p:nvPr/>
        </p:nvSpPr>
        <p:spPr>
          <a:xfrm>
            <a:off x="3136350" y="2083439"/>
            <a:ext cx="1010918" cy="16242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18" h="1624215">
                <a:moveTo>
                  <a:pt x="288925" y="0"/>
                </a:moveTo>
                <a:lnTo>
                  <a:pt x="874393" y="0"/>
                </a:lnTo>
                <a:lnTo>
                  <a:pt x="1010918" y="1624215"/>
                </a:lnTo>
                <a:lnTo>
                  <a:pt x="0" y="1605165"/>
                </a:lnTo>
                <a:cubicBezTo>
                  <a:pt x="59267" y="1226743"/>
                  <a:pt x="223308" y="467322"/>
                  <a:pt x="288925" y="0"/>
                </a:cubicBezTo>
                <a:close/>
              </a:path>
            </a:pathLst>
          </a:cu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0" name="Прямокутник 288">
            <a:extLst>
              <a:ext uri="{FF2B5EF4-FFF2-40B4-BE49-F238E27FC236}">
                <a16:creationId xmlns:a16="http://schemas.microsoft.com/office/drawing/2014/main" id="{BECA8502-C0F9-42B1-B668-9CA14F2CC609}"/>
              </a:ext>
            </a:extLst>
          </p:cNvPr>
          <p:cNvSpPr/>
          <p:nvPr/>
        </p:nvSpPr>
        <p:spPr>
          <a:xfrm>
            <a:off x="4006374" y="1892273"/>
            <a:ext cx="775968" cy="1814715"/>
          </a:xfrm>
          <a:custGeom>
            <a:avLst/>
            <a:gdLst>
              <a:gd name="connsiteX0" fmla="*/ 0 w 683893"/>
              <a:gd name="connsiteY0" fmla="*/ 0 h 1560715"/>
              <a:gd name="connsiteX1" fmla="*/ 683893 w 683893"/>
              <a:gd name="connsiteY1" fmla="*/ 0 h 1560715"/>
              <a:gd name="connsiteX2" fmla="*/ 683893 w 683893"/>
              <a:gd name="connsiteY2" fmla="*/ 1560715 h 1560715"/>
              <a:gd name="connsiteX3" fmla="*/ 0 w 683893"/>
              <a:gd name="connsiteY3" fmla="*/ 1560715 h 1560715"/>
              <a:gd name="connsiteX4" fmla="*/ 0 w 683893"/>
              <a:gd name="connsiteY4" fmla="*/ 0 h 1560715"/>
              <a:gd name="connsiteX0" fmla="*/ 0 w 683893"/>
              <a:gd name="connsiteY0" fmla="*/ 12700 h 1573415"/>
              <a:gd name="connsiteX1" fmla="*/ 601343 w 683893"/>
              <a:gd name="connsiteY1" fmla="*/ 0 h 1573415"/>
              <a:gd name="connsiteX2" fmla="*/ 683893 w 683893"/>
              <a:gd name="connsiteY2" fmla="*/ 1573415 h 1573415"/>
              <a:gd name="connsiteX3" fmla="*/ 0 w 683893"/>
              <a:gd name="connsiteY3" fmla="*/ 1573415 h 1573415"/>
              <a:gd name="connsiteX4" fmla="*/ 0 w 683893"/>
              <a:gd name="connsiteY4" fmla="*/ 12700 h 1573415"/>
              <a:gd name="connsiteX0" fmla="*/ 6350 w 683893"/>
              <a:gd name="connsiteY0" fmla="*/ 0 h 1582940"/>
              <a:gd name="connsiteX1" fmla="*/ 601343 w 683893"/>
              <a:gd name="connsiteY1" fmla="*/ 9525 h 1582940"/>
              <a:gd name="connsiteX2" fmla="*/ 683893 w 683893"/>
              <a:gd name="connsiteY2" fmla="*/ 1582940 h 1582940"/>
              <a:gd name="connsiteX3" fmla="*/ 0 w 683893"/>
              <a:gd name="connsiteY3" fmla="*/ 1582940 h 1582940"/>
              <a:gd name="connsiteX4" fmla="*/ 6350 w 683893"/>
              <a:gd name="connsiteY4" fmla="*/ 0 h 1582940"/>
              <a:gd name="connsiteX0" fmla="*/ 6350 w 737868"/>
              <a:gd name="connsiteY0" fmla="*/ 0 h 1633740"/>
              <a:gd name="connsiteX1" fmla="*/ 601343 w 737868"/>
              <a:gd name="connsiteY1" fmla="*/ 9525 h 1633740"/>
              <a:gd name="connsiteX2" fmla="*/ 737868 w 737868"/>
              <a:gd name="connsiteY2" fmla="*/ 1633740 h 1633740"/>
              <a:gd name="connsiteX3" fmla="*/ 0 w 737868"/>
              <a:gd name="connsiteY3" fmla="*/ 1582940 h 1633740"/>
              <a:gd name="connsiteX4" fmla="*/ 6350 w 737868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63525 w 995043"/>
              <a:gd name="connsiteY0" fmla="*/ 0 h 1633740"/>
              <a:gd name="connsiteX1" fmla="*/ 858518 w 995043"/>
              <a:gd name="connsiteY1" fmla="*/ 9525 h 1633740"/>
              <a:gd name="connsiteX2" fmla="*/ 995043 w 995043"/>
              <a:gd name="connsiteY2" fmla="*/ 1633740 h 1633740"/>
              <a:gd name="connsiteX3" fmla="*/ 0 w 995043"/>
              <a:gd name="connsiteY3" fmla="*/ 1617865 h 1633740"/>
              <a:gd name="connsiteX4" fmla="*/ 263525 w 995043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79400 w 1010918"/>
              <a:gd name="connsiteY0" fmla="*/ 0 h 1633740"/>
              <a:gd name="connsiteX1" fmla="*/ 874393 w 1010918"/>
              <a:gd name="connsiteY1" fmla="*/ 9525 h 1633740"/>
              <a:gd name="connsiteX2" fmla="*/ 1010918 w 1010918"/>
              <a:gd name="connsiteY2" fmla="*/ 1633740 h 1633740"/>
              <a:gd name="connsiteX3" fmla="*/ 0 w 1010918"/>
              <a:gd name="connsiteY3" fmla="*/ 1614690 h 1633740"/>
              <a:gd name="connsiteX4" fmla="*/ 279400 w 1010918"/>
              <a:gd name="connsiteY4" fmla="*/ 0 h 1633740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288925 w 1010918"/>
              <a:gd name="connsiteY0" fmla="*/ 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288925 w 1010918"/>
              <a:gd name="connsiteY4" fmla="*/ 0 h 1624215"/>
              <a:gd name="connsiteX0" fmla="*/ 88900 w 1010918"/>
              <a:gd name="connsiteY0" fmla="*/ 184150 h 1624215"/>
              <a:gd name="connsiteX1" fmla="*/ 874393 w 1010918"/>
              <a:gd name="connsiteY1" fmla="*/ 0 h 1624215"/>
              <a:gd name="connsiteX2" fmla="*/ 1010918 w 1010918"/>
              <a:gd name="connsiteY2" fmla="*/ 1624215 h 1624215"/>
              <a:gd name="connsiteX3" fmla="*/ 0 w 1010918"/>
              <a:gd name="connsiteY3" fmla="*/ 1605165 h 1624215"/>
              <a:gd name="connsiteX4" fmla="*/ 88900 w 1010918"/>
              <a:gd name="connsiteY4" fmla="*/ 184150 h 1624215"/>
              <a:gd name="connsiteX0" fmla="*/ 88900 w 1010918"/>
              <a:gd name="connsiteY0" fmla="*/ 187325 h 1627390"/>
              <a:gd name="connsiteX1" fmla="*/ 471168 w 1010918"/>
              <a:gd name="connsiteY1" fmla="*/ 0 h 1627390"/>
              <a:gd name="connsiteX2" fmla="*/ 1010918 w 1010918"/>
              <a:gd name="connsiteY2" fmla="*/ 1627390 h 1627390"/>
              <a:gd name="connsiteX3" fmla="*/ 0 w 1010918"/>
              <a:gd name="connsiteY3" fmla="*/ 1608340 h 1627390"/>
              <a:gd name="connsiteX4" fmla="*/ 88900 w 1010918"/>
              <a:gd name="connsiteY4" fmla="*/ 187325 h 1627390"/>
              <a:gd name="connsiteX0" fmla="*/ 88900 w 858518"/>
              <a:gd name="connsiteY0" fmla="*/ 187325 h 1608340"/>
              <a:gd name="connsiteX1" fmla="*/ 471168 w 858518"/>
              <a:gd name="connsiteY1" fmla="*/ 0 h 1608340"/>
              <a:gd name="connsiteX2" fmla="*/ 858518 w 858518"/>
              <a:gd name="connsiteY2" fmla="*/ 1474990 h 1608340"/>
              <a:gd name="connsiteX3" fmla="*/ 0 w 858518"/>
              <a:gd name="connsiteY3" fmla="*/ 1608340 h 1608340"/>
              <a:gd name="connsiteX4" fmla="*/ 88900 w 858518"/>
              <a:gd name="connsiteY4" fmla="*/ 187325 h 1608340"/>
              <a:gd name="connsiteX0" fmla="*/ 88900 w 864868"/>
              <a:gd name="connsiteY0" fmla="*/ 187325 h 1608340"/>
              <a:gd name="connsiteX1" fmla="*/ 471168 w 864868"/>
              <a:gd name="connsiteY1" fmla="*/ 0 h 1608340"/>
              <a:gd name="connsiteX2" fmla="*/ 864868 w 864868"/>
              <a:gd name="connsiteY2" fmla="*/ 1398790 h 1608340"/>
              <a:gd name="connsiteX3" fmla="*/ 0 w 864868"/>
              <a:gd name="connsiteY3" fmla="*/ 1608340 h 1608340"/>
              <a:gd name="connsiteX4" fmla="*/ 88900 w 864868"/>
              <a:gd name="connsiteY4" fmla="*/ 187325 h 1608340"/>
              <a:gd name="connsiteX0" fmla="*/ 10432 w 786400"/>
              <a:gd name="connsiteY0" fmla="*/ 187325 h 1814715"/>
              <a:gd name="connsiteX1" fmla="*/ 392700 w 786400"/>
              <a:gd name="connsiteY1" fmla="*/ 0 h 1814715"/>
              <a:gd name="connsiteX2" fmla="*/ 786400 w 786400"/>
              <a:gd name="connsiteY2" fmla="*/ 1398790 h 1814715"/>
              <a:gd name="connsiteX3" fmla="*/ 153307 w 786400"/>
              <a:gd name="connsiteY3" fmla="*/ 1814715 h 1814715"/>
              <a:gd name="connsiteX4" fmla="*/ 10432 w 786400"/>
              <a:gd name="connsiteY4" fmla="*/ 187325 h 1814715"/>
              <a:gd name="connsiteX0" fmla="*/ 12526 w 788494"/>
              <a:gd name="connsiteY0" fmla="*/ 187325 h 1814715"/>
              <a:gd name="connsiteX1" fmla="*/ 394794 w 788494"/>
              <a:gd name="connsiteY1" fmla="*/ 0 h 1814715"/>
              <a:gd name="connsiteX2" fmla="*/ 788494 w 788494"/>
              <a:gd name="connsiteY2" fmla="*/ 1398790 h 1814715"/>
              <a:gd name="connsiteX3" fmla="*/ 155401 w 788494"/>
              <a:gd name="connsiteY3" fmla="*/ 1814715 h 1814715"/>
              <a:gd name="connsiteX4" fmla="*/ 12526 w 788494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  <a:gd name="connsiteX0" fmla="*/ 0 w 775968"/>
              <a:gd name="connsiteY0" fmla="*/ 187325 h 1814715"/>
              <a:gd name="connsiteX1" fmla="*/ 382268 w 775968"/>
              <a:gd name="connsiteY1" fmla="*/ 0 h 1814715"/>
              <a:gd name="connsiteX2" fmla="*/ 775968 w 775968"/>
              <a:gd name="connsiteY2" fmla="*/ 1398790 h 1814715"/>
              <a:gd name="connsiteX3" fmla="*/ 142875 w 775968"/>
              <a:gd name="connsiteY3" fmla="*/ 1814715 h 1814715"/>
              <a:gd name="connsiteX4" fmla="*/ 0 w 775968"/>
              <a:gd name="connsiteY4" fmla="*/ 187325 h 181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68" h="1814715">
                <a:moveTo>
                  <a:pt x="0" y="187325"/>
                </a:moveTo>
                <a:lnTo>
                  <a:pt x="382268" y="0"/>
                </a:lnTo>
                <a:lnTo>
                  <a:pt x="775968" y="1398790"/>
                </a:lnTo>
                <a:lnTo>
                  <a:pt x="142875" y="1814715"/>
                </a:lnTo>
                <a:cubicBezTo>
                  <a:pt x="138642" y="1464868"/>
                  <a:pt x="26458" y="610197"/>
                  <a:pt x="0" y="187325"/>
                </a:cubicBez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1" name="Прямокутник 290">
            <a:extLst>
              <a:ext uri="{FF2B5EF4-FFF2-40B4-BE49-F238E27FC236}">
                <a16:creationId xmlns:a16="http://schemas.microsoft.com/office/drawing/2014/main" id="{36B69BBC-7BB0-4725-BBE1-70F1020F34D0}"/>
              </a:ext>
            </a:extLst>
          </p:cNvPr>
          <p:cNvSpPr/>
          <p:nvPr/>
        </p:nvSpPr>
        <p:spPr>
          <a:xfrm>
            <a:off x="3282917" y="1468974"/>
            <a:ext cx="1100068" cy="619436"/>
          </a:xfrm>
          <a:custGeom>
            <a:avLst/>
            <a:gdLst>
              <a:gd name="connsiteX0" fmla="*/ 0 w 1106418"/>
              <a:gd name="connsiteY0" fmla="*/ 0 h 348502"/>
              <a:gd name="connsiteX1" fmla="*/ 1106418 w 1106418"/>
              <a:gd name="connsiteY1" fmla="*/ 0 h 348502"/>
              <a:gd name="connsiteX2" fmla="*/ 1106418 w 1106418"/>
              <a:gd name="connsiteY2" fmla="*/ 348502 h 348502"/>
              <a:gd name="connsiteX3" fmla="*/ 0 w 1106418"/>
              <a:gd name="connsiteY3" fmla="*/ 348502 h 348502"/>
              <a:gd name="connsiteX4" fmla="*/ 0 w 1106418"/>
              <a:gd name="connsiteY4" fmla="*/ 0 h 348502"/>
              <a:gd name="connsiteX0" fmla="*/ 0 w 1106418"/>
              <a:gd name="connsiteY0" fmla="*/ 61383 h 409885"/>
              <a:gd name="connsiteX1" fmla="*/ 750818 w 1106418"/>
              <a:gd name="connsiteY1" fmla="*/ 0 h 409885"/>
              <a:gd name="connsiteX2" fmla="*/ 1106418 w 1106418"/>
              <a:gd name="connsiteY2" fmla="*/ 409885 h 409885"/>
              <a:gd name="connsiteX3" fmla="*/ 0 w 1106418"/>
              <a:gd name="connsiteY3" fmla="*/ 409885 h 409885"/>
              <a:gd name="connsiteX4" fmla="*/ 0 w 1106418"/>
              <a:gd name="connsiteY4" fmla="*/ 61383 h 409885"/>
              <a:gd name="connsiteX0" fmla="*/ 0 w 1106418"/>
              <a:gd name="connsiteY0" fmla="*/ 61383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61383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0 w 1106418"/>
              <a:gd name="connsiteY4" fmla="*/ 317499 h 610969"/>
              <a:gd name="connsiteX0" fmla="*/ 0 w 1106418"/>
              <a:gd name="connsiteY0" fmla="*/ 317499 h 610969"/>
              <a:gd name="connsiteX1" fmla="*/ 750818 w 1106418"/>
              <a:gd name="connsiteY1" fmla="*/ 0 h 610969"/>
              <a:gd name="connsiteX2" fmla="*/ 1106418 w 1106418"/>
              <a:gd name="connsiteY2" fmla="*/ 409885 h 610969"/>
              <a:gd name="connsiteX3" fmla="*/ 715433 w 1106418"/>
              <a:gd name="connsiteY3" fmla="*/ 610969 h 610969"/>
              <a:gd name="connsiteX4" fmla="*/ 137616 w 1106418"/>
              <a:gd name="connsiteY4" fmla="*/ 582280 h 610969"/>
              <a:gd name="connsiteX5" fmla="*/ 0 w 1106418"/>
              <a:gd name="connsiteY5" fmla="*/ 317499 h 610969"/>
              <a:gd name="connsiteX0" fmla="*/ 0 w 1106418"/>
              <a:gd name="connsiteY0" fmla="*/ 332316 h 625786"/>
              <a:gd name="connsiteX1" fmla="*/ 744468 w 1106418"/>
              <a:gd name="connsiteY1" fmla="*/ 0 h 625786"/>
              <a:gd name="connsiteX2" fmla="*/ 1106418 w 1106418"/>
              <a:gd name="connsiteY2" fmla="*/ 424702 h 625786"/>
              <a:gd name="connsiteX3" fmla="*/ 715433 w 1106418"/>
              <a:gd name="connsiteY3" fmla="*/ 625786 h 625786"/>
              <a:gd name="connsiteX4" fmla="*/ 137616 w 1106418"/>
              <a:gd name="connsiteY4" fmla="*/ 597097 h 625786"/>
              <a:gd name="connsiteX5" fmla="*/ 0 w 1106418"/>
              <a:gd name="connsiteY5" fmla="*/ 332316 h 625786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6418"/>
              <a:gd name="connsiteY0" fmla="*/ 332316 h 625238"/>
              <a:gd name="connsiteX1" fmla="*/ 744468 w 1106418"/>
              <a:gd name="connsiteY1" fmla="*/ 0 h 625238"/>
              <a:gd name="connsiteX2" fmla="*/ 1106418 w 1106418"/>
              <a:gd name="connsiteY2" fmla="*/ 424702 h 625238"/>
              <a:gd name="connsiteX3" fmla="*/ 721783 w 1106418"/>
              <a:gd name="connsiteY3" fmla="*/ 619436 h 625238"/>
              <a:gd name="connsiteX4" fmla="*/ 137616 w 1106418"/>
              <a:gd name="connsiteY4" fmla="*/ 597097 h 625238"/>
              <a:gd name="connsiteX5" fmla="*/ 0 w 1106418"/>
              <a:gd name="connsiteY5" fmla="*/ 332316 h 625238"/>
              <a:gd name="connsiteX0" fmla="*/ 0 w 1106418"/>
              <a:gd name="connsiteY0" fmla="*/ 332316 h 619436"/>
              <a:gd name="connsiteX1" fmla="*/ 744468 w 1106418"/>
              <a:gd name="connsiteY1" fmla="*/ 0 h 619436"/>
              <a:gd name="connsiteX2" fmla="*/ 1106418 w 1106418"/>
              <a:gd name="connsiteY2" fmla="*/ 424702 h 619436"/>
              <a:gd name="connsiteX3" fmla="*/ 721783 w 1106418"/>
              <a:gd name="connsiteY3" fmla="*/ 619436 h 619436"/>
              <a:gd name="connsiteX4" fmla="*/ 137616 w 1106418"/>
              <a:gd name="connsiteY4" fmla="*/ 597097 h 619436"/>
              <a:gd name="connsiteX5" fmla="*/ 0 w 1106418"/>
              <a:gd name="connsiteY5" fmla="*/ 332316 h 619436"/>
              <a:gd name="connsiteX0" fmla="*/ 0 w 1104302"/>
              <a:gd name="connsiteY0" fmla="*/ 330199 h 619436"/>
              <a:gd name="connsiteX1" fmla="*/ 742352 w 1104302"/>
              <a:gd name="connsiteY1" fmla="*/ 0 h 619436"/>
              <a:gd name="connsiteX2" fmla="*/ 1104302 w 1104302"/>
              <a:gd name="connsiteY2" fmla="*/ 424702 h 619436"/>
              <a:gd name="connsiteX3" fmla="*/ 719667 w 1104302"/>
              <a:gd name="connsiteY3" fmla="*/ 619436 h 619436"/>
              <a:gd name="connsiteX4" fmla="*/ 135500 w 1104302"/>
              <a:gd name="connsiteY4" fmla="*/ 597097 h 619436"/>
              <a:gd name="connsiteX5" fmla="*/ 0 w 1104302"/>
              <a:gd name="connsiteY5" fmla="*/ 330199 h 619436"/>
              <a:gd name="connsiteX0" fmla="*/ 0 w 1100068"/>
              <a:gd name="connsiteY0" fmla="*/ 325966 h 619436"/>
              <a:gd name="connsiteX1" fmla="*/ 738118 w 1100068"/>
              <a:gd name="connsiteY1" fmla="*/ 0 h 619436"/>
              <a:gd name="connsiteX2" fmla="*/ 1100068 w 1100068"/>
              <a:gd name="connsiteY2" fmla="*/ 424702 h 619436"/>
              <a:gd name="connsiteX3" fmla="*/ 715433 w 1100068"/>
              <a:gd name="connsiteY3" fmla="*/ 619436 h 619436"/>
              <a:gd name="connsiteX4" fmla="*/ 131266 w 1100068"/>
              <a:gd name="connsiteY4" fmla="*/ 597097 h 619436"/>
              <a:gd name="connsiteX5" fmla="*/ 0 w 1100068"/>
              <a:gd name="connsiteY5" fmla="*/ 325966 h 61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68" h="619436">
                <a:moveTo>
                  <a:pt x="0" y="325966"/>
                </a:moveTo>
                <a:lnTo>
                  <a:pt x="738118" y="0"/>
                </a:lnTo>
                <a:lnTo>
                  <a:pt x="1100068" y="424702"/>
                </a:lnTo>
                <a:lnTo>
                  <a:pt x="715433" y="619436"/>
                </a:lnTo>
                <a:cubicBezTo>
                  <a:pt x="575038" y="605639"/>
                  <a:pt x="254727" y="608777"/>
                  <a:pt x="131266" y="597097"/>
                </a:cubicBezTo>
                <a:lnTo>
                  <a:pt x="0" y="325966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43385842-CB68-45EE-B937-C23596F0B6C7}"/>
              </a:ext>
            </a:extLst>
          </p:cNvPr>
          <p:cNvCxnSpPr>
            <a:cxnSpLocks/>
          </p:cNvCxnSpPr>
          <p:nvPr/>
        </p:nvCxnSpPr>
        <p:spPr>
          <a:xfrm flipH="1" flipV="1">
            <a:off x="576811" y="1424218"/>
            <a:ext cx="897046" cy="1390206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3CACB758-18BB-40EA-A946-C936E082E80F}"/>
              </a:ext>
            </a:extLst>
          </p:cNvPr>
          <p:cNvCxnSpPr>
            <a:cxnSpLocks/>
          </p:cNvCxnSpPr>
          <p:nvPr/>
        </p:nvCxnSpPr>
        <p:spPr>
          <a:xfrm flipH="1">
            <a:off x="534243" y="2830939"/>
            <a:ext cx="932894" cy="601912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7AF09E7F-DF0C-4E1C-8BB7-CF1C9965686E}"/>
              </a:ext>
            </a:extLst>
          </p:cNvPr>
          <p:cNvCxnSpPr>
            <a:cxnSpLocks/>
          </p:cNvCxnSpPr>
          <p:nvPr/>
        </p:nvCxnSpPr>
        <p:spPr>
          <a:xfrm>
            <a:off x="1453408" y="2809764"/>
            <a:ext cx="943056" cy="467063"/>
          </a:xfrm>
          <a:prstGeom prst="line">
            <a:avLst/>
          </a:prstGeom>
          <a:ln w="57150" cap="flat">
            <a:solidFill>
              <a:srgbClr val="404D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Рівнобедрений трикутник 285">
            <a:extLst>
              <a:ext uri="{FF2B5EF4-FFF2-40B4-BE49-F238E27FC236}">
                <a16:creationId xmlns:a16="http://schemas.microsoft.com/office/drawing/2014/main" id="{D15B6F67-5184-4C08-AD8C-3341F1D5A3A8}"/>
              </a:ext>
            </a:extLst>
          </p:cNvPr>
          <p:cNvSpPr/>
          <p:nvPr/>
        </p:nvSpPr>
        <p:spPr>
          <a:xfrm>
            <a:off x="532744" y="1341415"/>
            <a:ext cx="939780" cy="2561311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80" h="2561311">
                <a:moveTo>
                  <a:pt x="4595" y="2057545"/>
                </a:moveTo>
                <a:cubicBezTo>
                  <a:pt x="5942" y="1231997"/>
                  <a:pt x="-1176" y="825548"/>
                  <a:pt x="171" y="0"/>
                </a:cubicBezTo>
                <a:lnTo>
                  <a:pt x="939780" y="2561311"/>
                </a:lnTo>
                <a:lnTo>
                  <a:pt x="4595" y="2057545"/>
                </a:lnTo>
                <a:close/>
              </a:path>
            </a:pathLst>
          </a:custGeom>
          <a:solidFill>
            <a:srgbClr val="F9D88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7" name="Рівнобедрений трикутник 285">
            <a:extLst>
              <a:ext uri="{FF2B5EF4-FFF2-40B4-BE49-F238E27FC236}">
                <a16:creationId xmlns:a16="http://schemas.microsoft.com/office/drawing/2014/main" id="{64DEE1A5-E247-4305-BFBE-B5859B68CD2F}"/>
              </a:ext>
            </a:extLst>
          </p:cNvPr>
          <p:cNvSpPr/>
          <p:nvPr/>
        </p:nvSpPr>
        <p:spPr>
          <a:xfrm>
            <a:off x="562751" y="1344309"/>
            <a:ext cx="1837075" cy="2544378"/>
          </a:xfrm>
          <a:custGeom>
            <a:avLst/>
            <a:gdLst>
              <a:gd name="connsiteX0" fmla="*/ 0 w 1024084"/>
              <a:gd name="connsiteY0" fmla="*/ 2459712 h 2459712"/>
              <a:gd name="connsiteX1" fmla="*/ 512042 w 1024084"/>
              <a:gd name="connsiteY1" fmla="*/ 0 h 2459712"/>
              <a:gd name="connsiteX2" fmla="*/ 1024084 w 1024084"/>
              <a:gd name="connsiteY2" fmla="*/ 2459712 h 2459712"/>
              <a:gd name="connsiteX3" fmla="*/ 0 w 1024084"/>
              <a:gd name="connsiteY3" fmla="*/ 2459712 h 2459712"/>
              <a:gd name="connsiteX0" fmla="*/ 0 w 1024084"/>
              <a:gd name="connsiteY0" fmla="*/ 2476645 h 2476645"/>
              <a:gd name="connsiteX1" fmla="*/ 4042 w 1024084"/>
              <a:gd name="connsiteY1" fmla="*/ 0 h 2476645"/>
              <a:gd name="connsiteX2" fmla="*/ 1024084 w 1024084"/>
              <a:gd name="connsiteY2" fmla="*/ 2476645 h 2476645"/>
              <a:gd name="connsiteX3" fmla="*/ 0 w 1024084"/>
              <a:gd name="connsiteY3" fmla="*/ 2476645 h 2476645"/>
              <a:gd name="connsiteX0" fmla="*/ 0 w 947884"/>
              <a:gd name="connsiteY0" fmla="*/ 2476645 h 2544378"/>
              <a:gd name="connsiteX1" fmla="*/ 4042 w 947884"/>
              <a:gd name="connsiteY1" fmla="*/ 0 h 2544378"/>
              <a:gd name="connsiteX2" fmla="*/ 947884 w 947884"/>
              <a:gd name="connsiteY2" fmla="*/ 2544378 h 2544378"/>
              <a:gd name="connsiteX3" fmla="*/ 0 w 947884"/>
              <a:gd name="connsiteY3" fmla="*/ 2476645 h 2544378"/>
              <a:gd name="connsiteX0" fmla="*/ 4595 w 944013"/>
              <a:gd name="connsiteY0" fmla="*/ 2057545 h 2544378"/>
              <a:gd name="connsiteX1" fmla="*/ 171 w 944013"/>
              <a:gd name="connsiteY1" fmla="*/ 0 h 2544378"/>
              <a:gd name="connsiteX2" fmla="*/ 944013 w 944013"/>
              <a:gd name="connsiteY2" fmla="*/ 2544378 h 2544378"/>
              <a:gd name="connsiteX3" fmla="*/ 4595 w 944013"/>
              <a:gd name="connsiteY3" fmla="*/ 2057545 h 2544378"/>
              <a:gd name="connsiteX0" fmla="*/ 4595 w 939780"/>
              <a:gd name="connsiteY0" fmla="*/ 2057545 h 2561311"/>
              <a:gd name="connsiteX1" fmla="*/ 171 w 939780"/>
              <a:gd name="connsiteY1" fmla="*/ 0 h 2561311"/>
              <a:gd name="connsiteX2" fmla="*/ 939780 w 939780"/>
              <a:gd name="connsiteY2" fmla="*/ 2561311 h 2561311"/>
              <a:gd name="connsiteX3" fmla="*/ 4595 w 939780"/>
              <a:gd name="connsiteY3" fmla="*/ 2057545 h 2561311"/>
              <a:gd name="connsiteX0" fmla="*/ 529359 w 1464544"/>
              <a:gd name="connsiteY0" fmla="*/ 1896678 h 2400444"/>
              <a:gd name="connsiteX1" fmla="*/ 2 w 1464544"/>
              <a:gd name="connsiteY1" fmla="*/ 0 h 2400444"/>
              <a:gd name="connsiteX2" fmla="*/ 1464544 w 1464544"/>
              <a:gd name="connsiteY2" fmla="*/ 2400444 h 2400444"/>
              <a:gd name="connsiteX3" fmla="*/ 529359 w 1464544"/>
              <a:gd name="connsiteY3" fmla="*/ 1896678 h 2400444"/>
              <a:gd name="connsiteX0" fmla="*/ 529359 w 1837077"/>
              <a:gd name="connsiteY0" fmla="*/ 1896678 h 1939010"/>
              <a:gd name="connsiteX1" fmla="*/ 2 w 1837077"/>
              <a:gd name="connsiteY1" fmla="*/ 0 h 1939010"/>
              <a:gd name="connsiteX2" fmla="*/ 1837077 w 1837077"/>
              <a:gd name="connsiteY2" fmla="*/ 1939010 h 1939010"/>
              <a:gd name="connsiteX3" fmla="*/ 529359 w 1837077"/>
              <a:gd name="connsiteY3" fmla="*/ 1896678 h 1939010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9 w 1837077"/>
              <a:gd name="connsiteY0" fmla="*/ 2544378 h 2544378"/>
              <a:gd name="connsiteX1" fmla="*/ 2 w 1837077"/>
              <a:gd name="connsiteY1" fmla="*/ 0 h 2544378"/>
              <a:gd name="connsiteX2" fmla="*/ 1837077 w 1837077"/>
              <a:gd name="connsiteY2" fmla="*/ 1939010 h 2544378"/>
              <a:gd name="connsiteX3" fmla="*/ 897659 w 1837077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897657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897657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  <a:gd name="connsiteX0" fmla="*/ 913532 w 1837075"/>
              <a:gd name="connsiteY0" fmla="*/ 2544378 h 2544378"/>
              <a:gd name="connsiteX1" fmla="*/ 0 w 1837075"/>
              <a:gd name="connsiteY1" fmla="*/ 0 h 2544378"/>
              <a:gd name="connsiteX2" fmla="*/ 1837075 w 1837075"/>
              <a:gd name="connsiteY2" fmla="*/ 1939010 h 2544378"/>
              <a:gd name="connsiteX3" fmla="*/ 913532 w 1837075"/>
              <a:gd name="connsiteY3" fmla="*/ 2544378 h 254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075" h="2544378">
                <a:moveTo>
                  <a:pt x="913532" y="2544378"/>
                </a:moveTo>
                <a:cubicBezTo>
                  <a:pt x="854554" y="2296680"/>
                  <a:pt x="160578" y="536623"/>
                  <a:pt x="0" y="0"/>
                </a:cubicBezTo>
                <a:lnTo>
                  <a:pt x="1837075" y="1939010"/>
                </a:lnTo>
                <a:lnTo>
                  <a:pt x="913532" y="2544378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Опуклий та неопуклий многогранники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086A8388-4F31-471D-B480-804D6524FB36}"/>
              </a:ext>
            </a:extLst>
          </p:cNvPr>
          <p:cNvSpPr/>
          <p:nvPr/>
        </p:nvSpPr>
        <p:spPr>
          <a:xfrm>
            <a:off x="1826801" y="827007"/>
            <a:ext cx="1833217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Опуклі</a:t>
            </a:r>
            <a:endParaRPr lang="uk-UA" sz="2400" dirty="0"/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2A7E634-7762-4CAA-BBC3-F3AE0B89D44D}"/>
              </a:ext>
            </a:extLst>
          </p:cNvPr>
          <p:cNvSpPr/>
          <p:nvPr/>
        </p:nvSpPr>
        <p:spPr>
          <a:xfrm>
            <a:off x="8531982" y="827007"/>
            <a:ext cx="1833217" cy="554310"/>
          </a:xfrm>
          <a:prstGeom prst="roundRect">
            <a:avLst/>
          </a:prstGeom>
          <a:solidFill>
            <a:srgbClr val="AA5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Неопуклі</a:t>
            </a:r>
            <a:endParaRPr lang="uk-UA" sz="2400" dirty="0"/>
          </a:p>
        </p:txBody>
      </p: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654FC9E2-B6A6-4B1F-BEBB-CAC9932BD649}"/>
              </a:ext>
            </a:extLst>
          </p:cNvPr>
          <p:cNvCxnSpPr>
            <a:cxnSpLocks/>
          </p:cNvCxnSpPr>
          <p:nvPr/>
        </p:nvCxnSpPr>
        <p:spPr>
          <a:xfrm flipH="1" flipV="1">
            <a:off x="10693835" y="1287980"/>
            <a:ext cx="8997" cy="1584443"/>
          </a:xfrm>
          <a:prstGeom prst="line">
            <a:avLst/>
          </a:prstGeom>
          <a:ln w="57150">
            <a:solidFill>
              <a:srgbClr val="6335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E6CDC8A2-3CE4-4996-87CC-236D77D74565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9696245" y="2657491"/>
            <a:ext cx="2431339" cy="313864"/>
          </a:xfrm>
          <a:prstGeom prst="line">
            <a:avLst/>
          </a:prstGeom>
          <a:ln w="57150">
            <a:solidFill>
              <a:srgbClr val="6335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>
            <a:extLst>
              <a:ext uri="{FF2B5EF4-FFF2-40B4-BE49-F238E27FC236}">
                <a16:creationId xmlns:a16="http://schemas.microsoft.com/office/drawing/2014/main" id="{8C8023E7-E78A-4BE8-AE26-1C4669A1EED6}"/>
              </a:ext>
            </a:extLst>
          </p:cNvPr>
          <p:cNvCxnSpPr>
            <a:cxnSpLocks/>
          </p:cNvCxnSpPr>
          <p:nvPr/>
        </p:nvCxnSpPr>
        <p:spPr>
          <a:xfrm flipH="1" flipV="1">
            <a:off x="10693835" y="2816242"/>
            <a:ext cx="237477" cy="649830"/>
          </a:xfrm>
          <a:prstGeom prst="line">
            <a:avLst/>
          </a:prstGeom>
          <a:ln w="57150">
            <a:solidFill>
              <a:srgbClr val="6335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кутник 85">
            <a:extLst>
              <a:ext uri="{FF2B5EF4-FFF2-40B4-BE49-F238E27FC236}">
                <a16:creationId xmlns:a16="http://schemas.microsoft.com/office/drawing/2014/main" id="{96119ABA-1917-4C71-A29A-299D565982DA}"/>
              </a:ext>
            </a:extLst>
          </p:cNvPr>
          <p:cNvSpPr/>
          <p:nvPr/>
        </p:nvSpPr>
        <p:spPr>
          <a:xfrm>
            <a:off x="9523002" y="1287979"/>
            <a:ext cx="1539125" cy="2633845"/>
          </a:xfrm>
          <a:custGeom>
            <a:avLst/>
            <a:gdLst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0 w 1488325"/>
              <a:gd name="connsiteY3" fmla="*/ 2627495 h 2627495"/>
              <a:gd name="connsiteX4" fmla="*/ 0 w 1488325"/>
              <a:gd name="connsiteY4" fmla="*/ 0 h 2627495"/>
              <a:gd name="connsiteX0" fmla="*/ 0 w 1488325"/>
              <a:gd name="connsiteY0" fmla="*/ 0 h 2627495"/>
              <a:gd name="connsiteX1" fmla="*/ 1488325 w 1488325"/>
              <a:gd name="connsiteY1" fmla="*/ 0 h 2627495"/>
              <a:gd name="connsiteX2" fmla="*/ 1488325 w 1488325"/>
              <a:gd name="connsiteY2" fmla="*/ 2627495 h 2627495"/>
              <a:gd name="connsiteX3" fmla="*/ 31750 w 1488325"/>
              <a:gd name="connsiteY3" fmla="*/ 1700395 h 2627495"/>
              <a:gd name="connsiteX4" fmla="*/ 0 w 1488325"/>
              <a:gd name="connsiteY4" fmla="*/ 0 h 2627495"/>
              <a:gd name="connsiteX0" fmla="*/ 0 w 1539125"/>
              <a:gd name="connsiteY0" fmla="*/ 0 h 2640195"/>
              <a:gd name="connsiteX1" fmla="*/ 1488325 w 1539125"/>
              <a:gd name="connsiteY1" fmla="*/ 0 h 2640195"/>
              <a:gd name="connsiteX2" fmla="*/ 1539125 w 1539125"/>
              <a:gd name="connsiteY2" fmla="*/ 2640195 h 2640195"/>
              <a:gd name="connsiteX3" fmla="*/ 31750 w 1539125"/>
              <a:gd name="connsiteY3" fmla="*/ 1700395 h 2640195"/>
              <a:gd name="connsiteX4" fmla="*/ 0 w 1539125"/>
              <a:gd name="connsiteY4" fmla="*/ 0 h 2640195"/>
              <a:gd name="connsiteX0" fmla="*/ 0 w 1551825"/>
              <a:gd name="connsiteY0" fmla="*/ 0 h 2633845"/>
              <a:gd name="connsiteX1" fmla="*/ 1488325 w 1551825"/>
              <a:gd name="connsiteY1" fmla="*/ 0 h 2633845"/>
              <a:gd name="connsiteX2" fmla="*/ 1551825 w 1551825"/>
              <a:gd name="connsiteY2" fmla="*/ 2633845 h 2633845"/>
              <a:gd name="connsiteX3" fmla="*/ 31750 w 1551825"/>
              <a:gd name="connsiteY3" fmla="*/ 1700395 h 2633845"/>
              <a:gd name="connsiteX4" fmla="*/ 0 w 1551825"/>
              <a:gd name="connsiteY4" fmla="*/ 0 h 2633845"/>
              <a:gd name="connsiteX0" fmla="*/ 0 w 1520075"/>
              <a:gd name="connsiteY0" fmla="*/ 1700395 h 2633845"/>
              <a:gd name="connsiteX1" fmla="*/ 14565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20075"/>
              <a:gd name="connsiteY0" fmla="*/ 1700395 h 2633845"/>
              <a:gd name="connsiteX1" fmla="*/ 1164475 w 1520075"/>
              <a:gd name="connsiteY1" fmla="*/ 0 h 2633845"/>
              <a:gd name="connsiteX2" fmla="*/ 1520075 w 1520075"/>
              <a:gd name="connsiteY2" fmla="*/ 2633845 h 2633845"/>
              <a:gd name="connsiteX3" fmla="*/ 0 w 1520075"/>
              <a:gd name="connsiteY3" fmla="*/ 1700395 h 2633845"/>
              <a:gd name="connsiteX0" fmla="*/ 0 w 1539125"/>
              <a:gd name="connsiteY0" fmla="*/ 1687695 h 2633845"/>
              <a:gd name="connsiteX1" fmla="*/ 1183525 w 1539125"/>
              <a:gd name="connsiteY1" fmla="*/ 0 h 2633845"/>
              <a:gd name="connsiteX2" fmla="*/ 1539125 w 1539125"/>
              <a:gd name="connsiteY2" fmla="*/ 2633845 h 2633845"/>
              <a:gd name="connsiteX3" fmla="*/ 0 w 1539125"/>
              <a:gd name="connsiteY3" fmla="*/ 1687695 h 263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125" h="2633845">
                <a:moveTo>
                  <a:pt x="0" y="1687695"/>
                </a:moveTo>
                <a:lnTo>
                  <a:pt x="1183525" y="0"/>
                </a:lnTo>
                <a:lnTo>
                  <a:pt x="1539125" y="2633845"/>
                </a:lnTo>
                <a:lnTo>
                  <a:pt x="0" y="1687695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solidFill>
              <a:srgbClr val="63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CBED7AD6-C5B2-42E2-B0F0-FC817D04BD1E}"/>
              </a:ext>
            </a:extLst>
          </p:cNvPr>
          <p:cNvSpPr/>
          <p:nvPr/>
        </p:nvSpPr>
        <p:spPr>
          <a:xfrm>
            <a:off x="10709182" y="1287979"/>
            <a:ext cx="1418402" cy="1779722"/>
          </a:xfrm>
          <a:custGeom>
            <a:avLst/>
            <a:gdLst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418402 w 1418402"/>
              <a:gd name="connsiteY2" fmla="*/ 152826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28262"/>
              <a:gd name="connsiteX1" fmla="*/ 1418402 w 1418402"/>
              <a:gd name="connsiteY1" fmla="*/ 0 h 1528262"/>
              <a:gd name="connsiteX2" fmla="*/ 1399352 w 1418402"/>
              <a:gd name="connsiteY2" fmla="*/ 1382212 h 1528262"/>
              <a:gd name="connsiteX3" fmla="*/ 0 w 1418402"/>
              <a:gd name="connsiteY3" fmla="*/ 1528262 h 1528262"/>
              <a:gd name="connsiteX4" fmla="*/ 0 w 1418402"/>
              <a:gd name="connsiteY4" fmla="*/ 0 h 1528262"/>
              <a:gd name="connsiteX0" fmla="*/ 0 w 1418402"/>
              <a:gd name="connsiteY0" fmla="*/ 0 h 1540962"/>
              <a:gd name="connsiteX1" fmla="*/ 1418402 w 1418402"/>
              <a:gd name="connsiteY1" fmla="*/ 0 h 1540962"/>
              <a:gd name="connsiteX2" fmla="*/ 1399352 w 1418402"/>
              <a:gd name="connsiteY2" fmla="*/ 1382212 h 1540962"/>
              <a:gd name="connsiteX3" fmla="*/ 203200 w 1418402"/>
              <a:gd name="connsiteY3" fmla="*/ 1540962 h 1540962"/>
              <a:gd name="connsiteX4" fmla="*/ 0 w 1418402"/>
              <a:gd name="connsiteY4" fmla="*/ 0 h 1540962"/>
              <a:gd name="connsiteX0" fmla="*/ 0 w 1399352"/>
              <a:gd name="connsiteY0" fmla="*/ 0 h 1540962"/>
              <a:gd name="connsiteX1" fmla="*/ 1399352 w 1399352"/>
              <a:gd name="connsiteY1" fmla="*/ 1382212 h 1540962"/>
              <a:gd name="connsiteX2" fmla="*/ 203200 w 1399352"/>
              <a:gd name="connsiteY2" fmla="*/ 1540962 h 1540962"/>
              <a:gd name="connsiteX3" fmla="*/ 0 w 1399352"/>
              <a:gd name="connsiteY3" fmla="*/ 0 h 1540962"/>
              <a:gd name="connsiteX0" fmla="*/ 0 w 1418402"/>
              <a:gd name="connsiteY0" fmla="*/ 0 h 1540962"/>
              <a:gd name="connsiteX1" fmla="*/ 1418402 w 1418402"/>
              <a:gd name="connsiteY1" fmla="*/ 1369512 h 1540962"/>
              <a:gd name="connsiteX2" fmla="*/ 203200 w 1418402"/>
              <a:gd name="connsiteY2" fmla="*/ 1540962 h 1540962"/>
              <a:gd name="connsiteX3" fmla="*/ 0 w 1418402"/>
              <a:gd name="connsiteY3" fmla="*/ 0 h 1540962"/>
              <a:gd name="connsiteX0" fmla="*/ 0 w 1418402"/>
              <a:gd name="connsiteY0" fmla="*/ 0 h 1779722"/>
              <a:gd name="connsiteX1" fmla="*/ 1418402 w 1418402"/>
              <a:gd name="connsiteY1" fmla="*/ 1369512 h 1779722"/>
              <a:gd name="connsiteX2" fmla="*/ 238760 w 1418402"/>
              <a:gd name="connsiteY2" fmla="*/ 1779722 h 1779722"/>
              <a:gd name="connsiteX3" fmla="*/ 0 w 1418402"/>
              <a:gd name="connsiteY3" fmla="*/ 0 h 17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402" h="1779722">
                <a:moveTo>
                  <a:pt x="0" y="0"/>
                </a:moveTo>
                <a:lnTo>
                  <a:pt x="1418402" y="1369512"/>
                </a:lnTo>
                <a:lnTo>
                  <a:pt x="238760" y="1779722"/>
                </a:lnTo>
                <a:lnTo>
                  <a:pt x="0" y="0"/>
                </a:lnTo>
                <a:close/>
              </a:path>
            </a:pathLst>
          </a:custGeom>
          <a:solidFill>
            <a:srgbClr val="3BE580">
              <a:alpha val="65000"/>
            </a:srgbClr>
          </a:solidFill>
          <a:ln>
            <a:solidFill>
              <a:srgbClr val="633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46D99052-907B-45F0-9226-0591F454D024}"/>
              </a:ext>
            </a:extLst>
          </p:cNvPr>
          <p:cNvCxnSpPr>
            <a:cxnSpLocks/>
          </p:cNvCxnSpPr>
          <p:nvPr/>
        </p:nvCxnSpPr>
        <p:spPr>
          <a:xfrm flipV="1">
            <a:off x="10929891" y="2655279"/>
            <a:ext cx="1214921" cy="413024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6DD5FB8E-DAF0-4869-9FD2-46EACDEEA7BB}"/>
              </a:ext>
            </a:extLst>
          </p:cNvPr>
          <p:cNvCxnSpPr>
            <a:cxnSpLocks/>
          </p:cNvCxnSpPr>
          <p:nvPr/>
        </p:nvCxnSpPr>
        <p:spPr>
          <a:xfrm flipH="1">
            <a:off x="9510302" y="1271182"/>
            <a:ext cx="1198880" cy="171704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FDE57893-68FC-465A-97F4-034252655BD1}"/>
              </a:ext>
            </a:extLst>
          </p:cNvPr>
          <p:cNvCxnSpPr>
            <a:cxnSpLocks/>
          </p:cNvCxnSpPr>
          <p:nvPr/>
        </p:nvCxnSpPr>
        <p:spPr>
          <a:xfrm>
            <a:off x="10679767" y="1271182"/>
            <a:ext cx="1456048" cy="1395561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D4CD5213-AAC3-4955-AEC6-7A0955FE2675}"/>
              </a:ext>
            </a:extLst>
          </p:cNvPr>
          <p:cNvCxnSpPr>
            <a:cxnSpLocks/>
          </p:cNvCxnSpPr>
          <p:nvPr/>
        </p:nvCxnSpPr>
        <p:spPr>
          <a:xfrm flipH="1" flipV="1">
            <a:off x="9510303" y="2954672"/>
            <a:ext cx="1551304" cy="96080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id="{A33BFB39-3E1A-4A3D-BE16-D0C1492147A3}"/>
              </a:ext>
            </a:extLst>
          </p:cNvPr>
          <p:cNvCxnSpPr>
            <a:cxnSpLocks/>
          </p:cNvCxnSpPr>
          <p:nvPr/>
        </p:nvCxnSpPr>
        <p:spPr>
          <a:xfrm flipH="1" flipV="1">
            <a:off x="10702832" y="1287980"/>
            <a:ext cx="358775" cy="2642052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8B5550E2-6210-46A6-83E5-69A1DD23A70A}"/>
              </a:ext>
            </a:extLst>
          </p:cNvPr>
          <p:cNvCxnSpPr>
            <a:cxnSpLocks/>
          </p:cNvCxnSpPr>
          <p:nvPr/>
        </p:nvCxnSpPr>
        <p:spPr>
          <a:xfrm flipH="1" flipV="1">
            <a:off x="528873" y="1318978"/>
            <a:ext cx="13141" cy="20869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CBAEA91D-95C1-48E1-975C-6F95D06562E3}"/>
              </a:ext>
            </a:extLst>
          </p:cNvPr>
          <p:cNvCxnSpPr>
            <a:cxnSpLocks/>
          </p:cNvCxnSpPr>
          <p:nvPr/>
        </p:nvCxnSpPr>
        <p:spPr>
          <a:xfrm flipH="1" flipV="1">
            <a:off x="528873" y="1318978"/>
            <a:ext cx="1867591" cy="194470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42B23552-8461-4DEA-BEE2-F9B66CDFEFBF}"/>
              </a:ext>
            </a:extLst>
          </p:cNvPr>
          <p:cNvCxnSpPr>
            <a:cxnSpLocks/>
          </p:cNvCxnSpPr>
          <p:nvPr/>
        </p:nvCxnSpPr>
        <p:spPr>
          <a:xfrm>
            <a:off x="547092" y="3414120"/>
            <a:ext cx="915310" cy="47237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A51B0AE2-07B9-432E-A038-1C72F460EFF5}"/>
              </a:ext>
            </a:extLst>
          </p:cNvPr>
          <p:cNvCxnSpPr>
            <a:cxnSpLocks/>
          </p:cNvCxnSpPr>
          <p:nvPr/>
        </p:nvCxnSpPr>
        <p:spPr>
          <a:xfrm flipV="1">
            <a:off x="1474942" y="3279979"/>
            <a:ext cx="925358" cy="59890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4120A85A-6DCC-4E32-AA05-D711FD1EC0BE}"/>
              </a:ext>
            </a:extLst>
          </p:cNvPr>
          <p:cNvCxnSpPr>
            <a:cxnSpLocks/>
          </p:cNvCxnSpPr>
          <p:nvPr/>
        </p:nvCxnSpPr>
        <p:spPr>
          <a:xfrm flipH="1" flipV="1">
            <a:off x="554716" y="1381320"/>
            <a:ext cx="911229" cy="2477567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400378E8-AAA0-4CF6-B170-52DD8EEB6BEE}"/>
              </a:ext>
            </a:extLst>
          </p:cNvPr>
          <p:cNvCxnSpPr>
            <a:cxnSpLocks/>
          </p:cNvCxnSpPr>
          <p:nvPr/>
        </p:nvCxnSpPr>
        <p:spPr>
          <a:xfrm flipV="1">
            <a:off x="3282824" y="1472453"/>
            <a:ext cx="726143" cy="32363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07C09126-4A26-464A-B358-D55844CAEC95}"/>
              </a:ext>
            </a:extLst>
          </p:cNvPr>
          <p:cNvCxnSpPr>
            <a:cxnSpLocks/>
          </p:cNvCxnSpPr>
          <p:nvPr/>
        </p:nvCxnSpPr>
        <p:spPr>
          <a:xfrm flipH="1" flipV="1">
            <a:off x="4021668" y="1479754"/>
            <a:ext cx="361317" cy="40640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F6C9EEE7-32EB-4C30-99DA-4CA3075ABAF3}"/>
              </a:ext>
            </a:extLst>
          </p:cNvPr>
          <p:cNvCxnSpPr>
            <a:cxnSpLocks/>
          </p:cNvCxnSpPr>
          <p:nvPr/>
        </p:nvCxnSpPr>
        <p:spPr>
          <a:xfrm flipH="1" flipV="1">
            <a:off x="3284579" y="1808789"/>
            <a:ext cx="128719" cy="271412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0B324DE9-0230-4EF8-B976-8EF4391D504B}"/>
              </a:ext>
            </a:extLst>
          </p:cNvPr>
          <p:cNvCxnSpPr>
            <a:cxnSpLocks/>
          </p:cNvCxnSpPr>
          <p:nvPr/>
        </p:nvCxnSpPr>
        <p:spPr>
          <a:xfrm flipH="1" flipV="1">
            <a:off x="3434800" y="2083882"/>
            <a:ext cx="570028" cy="388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711B71BB-10AF-4F25-AB5B-88FAE4D9B0B7}"/>
              </a:ext>
            </a:extLst>
          </p:cNvPr>
          <p:cNvCxnSpPr>
            <a:cxnSpLocks/>
          </p:cNvCxnSpPr>
          <p:nvPr/>
        </p:nvCxnSpPr>
        <p:spPr>
          <a:xfrm flipH="1">
            <a:off x="4005348" y="1894525"/>
            <a:ext cx="377637" cy="19324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3AAA86B1-B0AF-46BF-B40F-6937C05B9804}"/>
              </a:ext>
            </a:extLst>
          </p:cNvPr>
          <p:cNvCxnSpPr>
            <a:cxnSpLocks/>
          </p:cNvCxnSpPr>
          <p:nvPr/>
        </p:nvCxnSpPr>
        <p:spPr>
          <a:xfrm flipH="1" flipV="1">
            <a:off x="4389321" y="1893677"/>
            <a:ext cx="381744" cy="137753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сполучна лінія 79">
            <a:extLst>
              <a:ext uri="{FF2B5EF4-FFF2-40B4-BE49-F238E27FC236}">
                <a16:creationId xmlns:a16="http://schemas.microsoft.com/office/drawing/2014/main" id="{BA70E777-75B6-472F-A98D-765B7F990148}"/>
              </a:ext>
            </a:extLst>
          </p:cNvPr>
          <p:cNvCxnSpPr>
            <a:cxnSpLocks/>
          </p:cNvCxnSpPr>
          <p:nvPr/>
        </p:nvCxnSpPr>
        <p:spPr>
          <a:xfrm flipH="1" flipV="1">
            <a:off x="4008109" y="2096139"/>
            <a:ext cx="140737" cy="1593415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81">
            <a:extLst>
              <a:ext uri="{FF2B5EF4-FFF2-40B4-BE49-F238E27FC236}">
                <a16:creationId xmlns:a16="http://schemas.microsoft.com/office/drawing/2014/main" id="{D71C40B0-FFAB-4CBD-9C2E-B6FD3BA95415}"/>
              </a:ext>
            </a:extLst>
          </p:cNvPr>
          <p:cNvCxnSpPr>
            <a:cxnSpLocks/>
          </p:cNvCxnSpPr>
          <p:nvPr/>
        </p:nvCxnSpPr>
        <p:spPr>
          <a:xfrm flipV="1">
            <a:off x="3134376" y="2096140"/>
            <a:ext cx="284383" cy="159341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7E1CC0D7-A46A-4131-A09F-409D1D5EC915}"/>
              </a:ext>
            </a:extLst>
          </p:cNvPr>
          <p:cNvCxnSpPr>
            <a:cxnSpLocks/>
          </p:cNvCxnSpPr>
          <p:nvPr/>
        </p:nvCxnSpPr>
        <p:spPr>
          <a:xfrm flipV="1">
            <a:off x="2905929" y="1797453"/>
            <a:ext cx="373834" cy="1270248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220DCEC7-52C3-4419-974D-8FEA43A1E4F4}"/>
              </a:ext>
            </a:extLst>
          </p:cNvPr>
          <p:cNvCxnSpPr>
            <a:cxnSpLocks/>
          </p:cNvCxnSpPr>
          <p:nvPr/>
        </p:nvCxnSpPr>
        <p:spPr>
          <a:xfrm flipH="1" flipV="1">
            <a:off x="2907161" y="3073444"/>
            <a:ext cx="224154" cy="61538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>
            <a:extLst>
              <a:ext uri="{FF2B5EF4-FFF2-40B4-BE49-F238E27FC236}">
                <a16:creationId xmlns:a16="http://schemas.microsoft.com/office/drawing/2014/main" id="{A941126E-62EE-4C9B-85E3-5A3AEB0F8ACE}"/>
              </a:ext>
            </a:extLst>
          </p:cNvPr>
          <p:cNvCxnSpPr>
            <a:cxnSpLocks/>
          </p:cNvCxnSpPr>
          <p:nvPr/>
        </p:nvCxnSpPr>
        <p:spPr>
          <a:xfrm flipH="1" flipV="1">
            <a:off x="3143354" y="3692077"/>
            <a:ext cx="1003751" cy="1341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983207CE-7B56-4A58-9F32-9B423FCF027C}"/>
              </a:ext>
            </a:extLst>
          </p:cNvPr>
          <p:cNvCxnSpPr>
            <a:cxnSpLocks/>
          </p:cNvCxnSpPr>
          <p:nvPr/>
        </p:nvCxnSpPr>
        <p:spPr>
          <a:xfrm flipH="1">
            <a:off x="4147105" y="3278730"/>
            <a:ext cx="623962" cy="42676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сполучна лінія 108">
            <a:extLst>
              <a:ext uri="{FF2B5EF4-FFF2-40B4-BE49-F238E27FC236}">
                <a16:creationId xmlns:a16="http://schemas.microsoft.com/office/drawing/2014/main" id="{0D373D3F-4CC3-4EEF-84FF-0B0AE43A917A}"/>
              </a:ext>
            </a:extLst>
          </p:cNvPr>
          <p:cNvCxnSpPr>
            <a:cxnSpLocks/>
          </p:cNvCxnSpPr>
          <p:nvPr/>
        </p:nvCxnSpPr>
        <p:spPr>
          <a:xfrm flipV="1">
            <a:off x="207433" y="5006121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BC9ECCB7-A5C2-4265-9A2C-ACC41A1FF668}"/>
              </a:ext>
            </a:extLst>
          </p:cNvPr>
          <p:cNvCxnSpPr>
            <a:cxnSpLocks/>
          </p:cNvCxnSpPr>
          <p:nvPr/>
        </p:nvCxnSpPr>
        <p:spPr>
          <a:xfrm flipV="1">
            <a:off x="1607440" y="5006121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 сполучна лінія 113">
            <a:extLst>
              <a:ext uri="{FF2B5EF4-FFF2-40B4-BE49-F238E27FC236}">
                <a16:creationId xmlns:a16="http://schemas.microsoft.com/office/drawing/2014/main" id="{3F0769A1-365E-458C-9215-E774ED721D77}"/>
              </a:ext>
            </a:extLst>
          </p:cNvPr>
          <p:cNvCxnSpPr>
            <a:cxnSpLocks/>
          </p:cNvCxnSpPr>
          <p:nvPr/>
        </p:nvCxnSpPr>
        <p:spPr>
          <a:xfrm flipV="1">
            <a:off x="2180946" y="4610744"/>
            <a:ext cx="596900" cy="138329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 сполучна лінія 126">
            <a:extLst>
              <a:ext uri="{FF2B5EF4-FFF2-40B4-BE49-F238E27FC236}">
                <a16:creationId xmlns:a16="http://schemas.microsoft.com/office/drawing/2014/main" id="{5AC01FB0-E5A7-40C8-ADBA-9827D938911C}"/>
              </a:ext>
            </a:extLst>
          </p:cNvPr>
          <p:cNvCxnSpPr>
            <a:cxnSpLocks/>
          </p:cNvCxnSpPr>
          <p:nvPr/>
        </p:nvCxnSpPr>
        <p:spPr>
          <a:xfrm flipV="1">
            <a:off x="214719" y="6389411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>
            <a:extLst>
              <a:ext uri="{FF2B5EF4-FFF2-40B4-BE49-F238E27FC236}">
                <a16:creationId xmlns:a16="http://schemas.microsoft.com/office/drawing/2014/main" id="{59AB8CCB-B765-4946-961A-79A51139C463}"/>
              </a:ext>
            </a:extLst>
          </p:cNvPr>
          <p:cNvCxnSpPr>
            <a:cxnSpLocks/>
          </p:cNvCxnSpPr>
          <p:nvPr/>
        </p:nvCxnSpPr>
        <p:spPr>
          <a:xfrm flipV="1">
            <a:off x="818718" y="5002082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 сполучна лінія 130">
            <a:extLst>
              <a:ext uri="{FF2B5EF4-FFF2-40B4-BE49-F238E27FC236}">
                <a16:creationId xmlns:a16="http://schemas.microsoft.com/office/drawing/2014/main" id="{6E2E11AA-37B6-4E80-9921-34AAC5792408}"/>
              </a:ext>
            </a:extLst>
          </p:cNvPr>
          <p:cNvCxnSpPr>
            <a:cxnSpLocks/>
          </p:cNvCxnSpPr>
          <p:nvPr/>
        </p:nvCxnSpPr>
        <p:spPr>
          <a:xfrm flipV="1">
            <a:off x="1413895" y="4603758"/>
            <a:ext cx="1363951" cy="1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id="{0B1058DF-B3C0-4798-9240-3E8487DCB300}"/>
              </a:ext>
            </a:extLst>
          </p:cNvPr>
          <p:cNvCxnSpPr>
            <a:cxnSpLocks/>
          </p:cNvCxnSpPr>
          <p:nvPr/>
        </p:nvCxnSpPr>
        <p:spPr>
          <a:xfrm flipH="1">
            <a:off x="818718" y="4598685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сполучна лінія 134">
            <a:extLst>
              <a:ext uri="{FF2B5EF4-FFF2-40B4-BE49-F238E27FC236}">
                <a16:creationId xmlns:a16="http://schemas.microsoft.com/office/drawing/2014/main" id="{E617A6BA-42EB-499B-92A6-AB6E2BE2671D}"/>
              </a:ext>
            </a:extLst>
          </p:cNvPr>
          <p:cNvCxnSpPr>
            <a:cxnSpLocks/>
          </p:cNvCxnSpPr>
          <p:nvPr/>
        </p:nvCxnSpPr>
        <p:spPr>
          <a:xfrm flipH="1">
            <a:off x="2172655" y="4606915"/>
            <a:ext cx="600278" cy="39935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135">
            <a:extLst>
              <a:ext uri="{FF2B5EF4-FFF2-40B4-BE49-F238E27FC236}">
                <a16:creationId xmlns:a16="http://schemas.microsoft.com/office/drawing/2014/main" id="{D3D62ABB-10D3-4CBD-ACC7-8003D800E1D0}"/>
              </a:ext>
            </a:extLst>
          </p:cNvPr>
          <p:cNvCxnSpPr>
            <a:cxnSpLocks/>
          </p:cNvCxnSpPr>
          <p:nvPr/>
        </p:nvCxnSpPr>
        <p:spPr>
          <a:xfrm flipH="1">
            <a:off x="1594054" y="5981082"/>
            <a:ext cx="596885" cy="41127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 сполучна лінія 137">
            <a:extLst>
              <a:ext uri="{FF2B5EF4-FFF2-40B4-BE49-F238E27FC236}">
                <a16:creationId xmlns:a16="http://schemas.microsoft.com/office/drawing/2014/main" id="{1EDF83AE-20A2-461E-A66F-26072863366A}"/>
              </a:ext>
            </a:extLst>
          </p:cNvPr>
          <p:cNvCxnSpPr>
            <a:cxnSpLocks/>
          </p:cNvCxnSpPr>
          <p:nvPr/>
        </p:nvCxnSpPr>
        <p:spPr>
          <a:xfrm flipH="1">
            <a:off x="3276569" y="4019421"/>
            <a:ext cx="366623" cy="4833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 сполучна лінія 140">
            <a:extLst>
              <a:ext uri="{FF2B5EF4-FFF2-40B4-BE49-F238E27FC236}">
                <a16:creationId xmlns:a16="http://schemas.microsoft.com/office/drawing/2014/main" id="{CD957735-9E3C-447C-9926-90592E13B34B}"/>
              </a:ext>
            </a:extLst>
          </p:cNvPr>
          <p:cNvCxnSpPr>
            <a:cxnSpLocks/>
          </p:cNvCxnSpPr>
          <p:nvPr/>
        </p:nvCxnSpPr>
        <p:spPr>
          <a:xfrm flipH="1">
            <a:off x="3661096" y="4006626"/>
            <a:ext cx="884400" cy="0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 сполучна лінія 143">
            <a:extLst>
              <a:ext uri="{FF2B5EF4-FFF2-40B4-BE49-F238E27FC236}">
                <a16:creationId xmlns:a16="http://schemas.microsoft.com/office/drawing/2014/main" id="{1859D1F8-E912-4D70-9EC9-EF20657892AA}"/>
              </a:ext>
            </a:extLst>
          </p:cNvPr>
          <p:cNvCxnSpPr>
            <a:cxnSpLocks/>
          </p:cNvCxnSpPr>
          <p:nvPr/>
        </p:nvCxnSpPr>
        <p:spPr>
          <a:xfrm flipH="1" flipV="1">
            <a:off x="4545496" y="4007477"/>
            <a:ext cx="621996" cy="31392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 сполучна лінія 147">
            <a:extLst>
              <a:ext uri="{FF2B5EF4-FFF2-40B4-BE49-F238E27FC236}">
                <a16:creationId xmlns:a16="http://schemas.microsoft.com/office/drawing/2014/main" id="{0EE9906C-A0B6-47B5-9828-6622A58F3B63}"/>
              </a:ext>
            </a:extLst>
          </p:cNvPr>
          <p:cNvCxnSpPr>
            <a:cxnSpLocks/>
          </p:cNvCxnSpPr>
          <p:nvPr/>
        </p:nvCxnSpPr>
        <p:spPr>
          <a:xfrm flipH="1">
            <a:off x="4793640" y="4328727"/>
            <a:ext cx="375339" cy="520519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 сполучна лінія 151">
            <a:extLst>
              <a:ext uri="{FF2B5EF4-FFF2-40B4-BE49-F238E27FC236}">
                <a16:creationId xmlns:a16="http://schemas.microsoft.com/office/drawing/2014/main" id="{D46EBF56-03DD-4498-9575-83B8DCA0732F}"/>
              </a:ext>
            </a:extLst>
          </p:cNvPr>
          <p:cNvCxnSpPr>
            <a:cxnSpLocks/>
          </p:cNvCxnSpPr>
          <p:nvPr/>
        </p:nvCxnSpPr>
        <p:spPr>
          <a:xfrm flipH="1">
            <a:off x="3875249" y="4849246"/>
            <a:ext cx="918392" cy="3563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сполучна лінія 153">
            <a:extLst>
              <a:ext uri="{FF2B5EF4-FFF2-40B4-BE49-F238E27FC236}">
                <a16:creationId xmlns:a16="http://schemas.microsoft.com/office/drawing/2014/main" id="{14910FC6-CB70-4BCD-A2FF-9FEAEA158428}"/>
              </a:ext>
            </a:extLst>
          </p:cNvPr>
          <p:cNvCxnSpPr>
            <a:cxnSpLocks/>
          </p:cNvCxnSpPr>
          <p:nvPr/>
        </p:nvCxnSpPr>
        <p:spPr>
          <a:xfrm flipH="1" flipV="1">
            <a:off x="3276569" y="4502814"/>
            <a:ext cx="589728" cy="3820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 сполучна лінія 155">
            <a:extLst>
              <a:ext uri="{FF2B5EF4-FFF2-40B4-BE49-F238E27FC236}">
                <a16:creationId xmlns:a16="http://schemas.microsoft.com/office/drawing/2014/main" id="{1BBE7BB0-C2F8-4023-9740-2640465F9A02}"/>
              </a:ext>
            </a:extLst>
          </p:cNvPr>
          <p:cNvCxnSpPr>
            <a:cxnSpLocks/>
          </p:cNvCxnSpPr>
          <p:nvPr/>
        </p:nvCxnSpPr>
        <p:spPr>
          <a:xfrm flipV="1">
            <a:off x="4802592" y="4853791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 сполучна лінія 157">
            <a:extLst>
              <a:ext uri="{FF2B5EF4-FFF2-40B4-BE49-F238E27FC236}">
                <a16:creationId xmlns:a16="http://schemas.microsoft.com/office/drawing/2014/main" id="{CF1B5ED3-EE1E-4E1E-8B0C-5C36D96D1123}"/>
              </a:ext>
            </a:extLst>
          </p:cNvPr>
          <p:cNvCxnSpPr>
            <a:cxnSpLocks/>
          </p:cNvCxnSpPr>
          <p:nvPr/>
        </p:nvCxnSpPr>
        <p:spPr>
          <a:xfrm flipV="1">
            <a:off x="5167492" y="4321404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id="{1349175E-EB5F-4DFF-B479-901246685B31}"/>
              </a:ext>
            </a:extLst>
          </p:cNvPr>
          <p:cNvCxnSpPr>
            <a:cxnSpLocks/>
          </p:cNvCxnSpPr>
          <p:nvPr/>
        </p:nvCxnSpPr>
        <p:spPr>
          <a:xfrm flipV="1">
            <a:off x="3866297" y="4884880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 сполучна лінія 159">
            <a:extLst>
              <a:ext uri="{FF2B5EF4-FFF2-40B4-BE49-F238E27FC236}">
                <a16:creationId xmlns:a16="http://schemas.microsoft.com/office/drawing/2014/main" id="{214D7CE6-B97A-4B7A-899F-960354815831}"/>
              </a:ext>
            </a:extLst>
          </p:cNvPr>
          <p:cNvCxnSpPr>
            <a:cxnSpLocks/>
          </p:cNvCxnSpPr>
          <p:nvPr/>
        </p:nvCxnSpPr>
        <p:spPr>
          <a:xfrm flipV="1">
            <a:off x="3276569" y="4502814"/>
            <a:ext cx="0" cy="18242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 сполучна лінія 177">
            <a:extLst>
              <a:ext uri="{FF2B5EF4-FFF2-40B4-BE49-F238E27FC236}">
                <a16:creationId xmlns:a16="http://schemas.microsoft.com/office/drawing/2014/main" id="{D31D0539-0D9F-4BB9-BDF5-F53F7454BE3C}"/>
              </a:ext>
            </a:extLst>
          </p:cNvPr>
          <p:cNvCxnSpPr>
            <a:cxnSpLocks/>
          </p:cNvCxnSpPr>
          <p:nvPr/>
        </p:nvCxnSpPr>
        <p:spPr>
          <a:xfrm flipH="1">
            <a:off x="3889540" y="6674257"/>
            <a:ext cx="918392" cy="35634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 сполучна лінія 178">
            <a:extLst>
              <a:ext uri="{FF2B5EF4-FFF2-40B4-BE49-F238E27FC236}">
                <a16:creationId xmlns:a16="http://schemas.microsoft.com/office/drawing/2014/main" id="{6581EF75-EBDE-443D-A71A-AA2F6963E109}"/>
              </a:ext>
            </a:extLst>
          </p:cNvPr>
          <p:cNvCxnSpPr>
            <a:cxnSpLocks/>
          </p:cNvCxnSpPr>
          <p:nvPr/>
        </p:nvCxnSpPr>
        <p:spPr>
          <a:xfrm flipH="1">
            <a:off x="4807933" y="6155292"/>
            <a:ext cx="354338" cy="516693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 сполучна лінія 180">
            <a:extLst>
              <a:ext uri="{FF2B5EF4-FFF2-40B4-BE49-F238E27FC236}">
                <a16:creationId xmlns:a16="http://schemas.microsoft.com/office/drawing/2014/main" id="{7DA3C9E0-CB18-4309-8500-4BAD3D9398E2}"/>
              </a:ext>
            </a:extLst>
          </p:cNvPr>
          <p:cNvCxnSpPr>
            <a:cxnSpLocks/>
          </p:cNvCxnSpPr>
          <p:nvPr/>
        </p:nvCxnSpPr>
        <p:spPr>
          <a:xfrm flipH="1" flipV="1">
            <a:off x="3276567" y="6327107"/>
            <a:ext cx="589728" cy="382066"/>
          </a:xfrm>
          <a:prstGeom prst="line">
            <a:avLst/>
          </a:prstGeom>
          <a:ln w="57150" cap="rnd">
            <a:solidFill>
              <a:srgbClr val="40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 сполучна лінія 182">
            <a:extLst>
              <a:ext uri="{FF2B5EF4-FFF2-40B4-BE49-F238E27FC236}">
                <a16:creationId xmlns:a16="http://schemas.microsoft.com/office/drawing/2014/main" id="{CADB4628-C32D-4E25-955D-E6EEA8F1BF0C}"/>
              </a:ext>
            </a:extLst>
          </p:cNvPr>
          <p:cNvCxnSpPr>
            <a:cxnSpLocks/>
          </p:cNvCxnSpPr>
          <p:nvPr/>
        </p:nvCxnSpPr>
        <p:spPr>
          <a:xfrm flipV="1">
            <a:off x="6273315" y="1387817"/>
            <a:ext cx="1570375" cy="48753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 сполучна лінія 186">
            <a:extLst>
              <a:ext uri="{FF2B5EF4-FFF2-40B4-BE49-F238E27FC236}">
                <a16:creationId xmlns:a16="http://schemas.microsoft.com/office/drawing/2014/main" id="{8CB1CC3B-3D94-4B3B-9A79-4F9F15CC86B7}"/>
              </a:ext>
            </a:extLst>
          </p:cNvPr>
          <p:cNvCxnSpPr>
            <a:cxnSpLocks/>
          </p:cNvCxnSpPr>
          <p:nvPr/>
        </p:nvCxnSpPr>
        <p:spPr>
          <a:xfrm flipH="1" flipV="1">
            <a:off x="7852968" y="1392929"/>
            <a:ext cx="803245" cy="92150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 сполучна лінія 189">
            <a:extLst>
              <a:ext uri="{FF2B5EF4-FFF2-40B4-BE49-F238E27FC236}">
                <a16:creationId xmlns:a16="http://schemas.microsoft.com/office/drawing/2014/main" id="{A0F3DF70-C4ED-4F8A-A3B2-7C67E2ACBD10}"/>
              </a:ext>
            </a:extLst>
          </p:cNvPr>
          <p:cNvCxnSpPr>
            <a:cxnSpLocks/>
          </p:cNvCxnSpPr>
          <p:nvPr/>
        </p:nvCxnSpPr>
        <p:spPr>
          <a:xfrm flipV="1">
            <a:off x="7663790" y="2314335"/>
            <a:ext cx="992423" cy="578530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 сполучна лінія 191">
            <a:extLst>
              <a:ext uri="{FF2B5EF4-FFF2-40B4-BE49-F238E27FC236}">
                <a16:creationId xmlns:a16="http://schemas.microsoft.com/office/drawing/2014/main" id="{EA978AAE-BB9D-4F3E-896B-F9CA11D2449C}"/>
              </a:ext>
            </a:extLst>
          </p:cNvPr>
          <p:cNvCxnSpPr>
            <a:cxnSpLocks/>
          </p:cNvCxnSpPr>
          <p:nvPr/>
        </p:nvCxnSpPr>
        <p:spPr>
          <a:xfrm>
            <a:off x="6299276" y="1875349"/>
            <a:ext cx="1044661" cy="150125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id="{982B4D51-FE87-4EB2-A512-BA6E134700C1}"/>
              </a:ext>
            </a:extLst>
          </p:cNvPr>
          <p:cNvCxnSpPr>
            <a:cxnSpLocks/>
          </p:cNvCxnSpPr>
          <p:nvPr/>
        </p:nvCxnSpPr>
        <p:spPr>
          <a:xfrm>
            <a:off x="7358929" y="2025475"/>
            <a:ext cx="304248" cy="867390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 сполучна лінія 198">
            <a:extLst>
              <a:ext uri="{FF2B5EF4-FFF2-40B4-BE49-F238E27FC236}">
                <a16:creationId xmlns:a16="http://schemas.microsoft.com/office/drawing/2014/main" id="{55C3AE83-590E-435C-B2C9-4B54CB367049}"/>
              </a:ext>
            </a:extLst>
          </p:cNvPr>
          <p:cNvCxnSpPr>
            <a:cxnSpLocks/>
          </p:cNvCxnSpPr>
          <p:nvPr/>
        </p:nvCxnSpPr>
        <p:spPr>
          <a:xfrm flipH="1">
            <a:off x="8614187" y="2327576"/>
            <a:ext cx="60034" cy="14620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 сполучна лінія 200">
            <a:extLst>
              <a:ext uri="{FF2B5EF4-FFF2-40B4-BE49-F238E27FC236}">
                <a16:creationId xmlns:a16="http://schemas.microsoft.com/office/drawing/2014/main" id="{94A6124D-9069-4B8B-ADEE-D8199A673548}"/>
              </a:ext>
            </a:extLst>
          </p:cNvPr>
          <p:cNvCxnSpPr>
            <a:cxnSpLocks/>
          </p:cNvCxnSpPr>
          <p:nvPr/>
        </p:nvCxnSpPr>
        <p:spPr>
          <a:xfrm flipV="1">
            <a:off x="7300243" y="3792840"/>
            <a:ext cx="1295039" cy="24474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 сполучна лінія 203">
            <a:extLst>
              <a:ext uri="{FF2B5EF4-FFF2-40B4-BE49-F238E27FC236}">
                <a16:creationId xmlns:a16="http://schemas.microsoft.com/office/drawing/2014/main" id="{26F7A950-C24E-4B67-AF2D-D19F1E4DC69D}"/>
              </a:ext>
            </a:extLst>
          </p:cNvPr>
          <p:cNvCxnSpPr>
            <a:cxnSpLocks/>
          </p:cNvCxnSpPr>
          <p:nvPr/>
        </p:nvCxnSpPr>
        <p:spPr>
          <a:xfrm flipH="1">
            <a:off x="7292016" y="2885248"/>
            <a:ext cx="371159" cy="115234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>
            <a:extLst>
              <a:ext uri="{FF2B5EF4-FFF2-40B4-BE49-F238E27FC236}">
                <a16:creationId xmlns:a16="http://schemas.microsoft.com/office/drawing/2014/main" id="{72780EA4-C180-40FA-BFB2-D2EE1ECD1419}"/>
              </a:ext>
            </a:extLst>
          </p:cNvPr>
          <p:cNvCxnSpPr>
            <a:cxnSpLocks/>
          </p:cNvCxnSpPr>
          <p:nvPr/>
        </p:nvCxnSpPr>
        <p:spPr>
          <a:xfrm flipH="1">
            <a:off x="6851922" y="2065094"/>
            <a:ext cx="503879" cy="1467827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 сполучна лінія 207">
            <a:extLst>
              <a:ext uri="{FF2B5EF4-FFF2-40B4-BE49-F238E27FC236}">
                <a16:creationId xmlns:a16="http://schemas.microsoft.com/office/drawing/2014/main" id="{8E36BD81-6271-4046-A57D-8FBDC6CE6D70}"/>
              </a:ext>
            </a:extLst>
          </p:cNvPr>
          <p:cNvCxnSpPr>
            <a:cxnSpLocks/>
          </p:cNvCxnSpPr>
          <p:nvPr/>
        </p:nvCxnSpPr>
        <p:spPr>
          <a:xfrm flipH="1">
            <a:off x="5868541" y="1892126"/>
            <a:ext cx="400037" cy="1275700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 сполучна лінія 209">
            <a:extLst>
              <a:ext uri="{FF2B5EF4-FFF2-40B4-BE49-F238E27FC236}">
                <a16:creationId xmlns:a16="http://schemas.microsoft.com/office/drawing/2014/main" id="{A62F11CF-6F22-4CE5-8C6F-9C3FDE5E57C8}"/>
              </a:ext>
            </a:extLst>
          </p:cNvPr>
          <p:cNvCxnSpPr>
            <a:cxnSpLocks/>
          </p:cNvCxnSpPr>
          <p:nvPr/>
        </p:nvCxnSpPr>
        <p:spPr>
          <a:xfrm>
            <a:off x="5878713" y="3179129"/>
            <a:ext cx="942893" cy="353792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 сполучна лінія 211">
            <a:extLst>
              <a:ext uri="{FF2B5EF4-FFF2-40B4-BE49-F238E27FC236}">
                <a16:creationId xmlns:a16="http://schemas.microsoft.com/office/drawing/2014/main" id="{D7874351-208C-4A51-9A09-75E9DF42C91A}"/>
              </a:ext>
            </a:extLst>
          </p:cNvPr>
          <p:cNvCxnSpPr>
            <a:cxnSpLocks/>
          </p:cNvCxnSpPr>
          <p:nvPr/>
        </p:nvCxnSpPr>
        <p:spPr>
          <a:xfrm>
            <a:off x="6848219" y="3542342"/>
            <a:ext cx="420566" cy="47205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 сполучна лінія 225">
            <a:extLst>
              <a:ext uri="{FF2B5EF4-FFF2-40B4-BE49-F238E27FC236}">
                <a16:creationId xmlns:a16="http://schemas.microsoft.com/office/drawing/2014/main" id="{781AB750-85DD-47C9-8238-37B2CD05F45A}"/>
              </a:ext>
            </a:extLst>
          </p:cNvPr>
          <p:cNvCxnSpPr>
            <a:cxnSpLocks/>
          </p:cNvCxnSpPr>
          <p:nvPr/>
        </p:nvCxnSpPr>
        <p:spPr>
          <a:xfrm flipH="1">
            <a:off x="9671425" y="4451554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 сполучна лінія 229">
            <a:extLst>
              <a:ext uri="{FF2B5EF4-FFF2-40B4-BE49-F238E27FC236}">
                <a16:creationId xmlns:a16="http://schemas.microsoft.com/office/drawing/2014/main" id="{4679FCAC-624F-47F7-81CC-CB40F3F12862}"/>
              </a:ext>
            </a:extLst>
          </p:cNvPr>
          <p:cNvCxnSpPr>
            <a:cxnSpLocks/>
          </p:cNvCxnSpPr>
          <p:nvPr/>
        </p:nvCxnSpPr>
        <p:spPr>
          <a:xfrm flipH="1">
            <a:off x="10376275" y="4444810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 сполучна лінія 230">
            <a:extLst>
              <a:ext uri="{FF2B5EF4-FFF2-40B4-BE49-F238E27FC236}">
                <a16:creationId xmlns:a16="http://schemas.microsoft.com/office/drawing/2014/main" id="{D230DD57-C249-4DE8-89D9-FC1F8A1DE7EA}"/>
              </a:ext>
            </a:extLst>
          </p:cNvPr>
          <p:cNvCxnSpPr>
            <a:cxnSpLocks/>
          </p:cNvCxnSpPr>
          <p:nvPr/>
        </p:nvCxnSpPr>
        <p:spPr>
          <a:xfrm flipH="1">
            <a:off x="10195404" y="4439465"/>
            <a:ext cx="690988" cy="1208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 сполучна лінія 234">
            <a:extLst>
              <a:ext uri="{FF2B5EF4-FFF2-40B4-BE49-F238E27FC236}">
                <a16:creationId xmlns:a16="http://schemas.microsoft.com/office/drawing/2014/main" id="{A1B3961B-5BDE-4851-AB71-B0EBECCAD517}"/>
              </a:ext>
            </a:extLst>
          </p:cNvPr>
          <p:cNvCxnSpPr>
            <a:cxnSpLocks/>
          </p:cNvCxnSpPr>
          <p:nvPr/>
        </p:nvCxnSpPr>
        <p:spPr>
          <a:xfrm flipH="1">
            <a:off x="9686567" y="4970048"/>
            <a:ext cx="690988" cy="1208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 сполучна лінія 235">
            <a:extLst>
              <a:ext uri="{FF2B5EF4-FFF2-40B4-BE49-F238E27FC236}">
                <a16:creationId xmlns:a16="http://schemas.microsoft.com/office/drawing/2014/main" id="{604DC0D6-3A44-487C-9459-2830952FAC51}"/>
              </a:ext>
            </a:extLst>
          </p:cNvPr>
          <p:cNvCxnSpPr>
            <a:cxnSpLocks/>
          </p:cNvCxnSpPr>
          <p:nvPr/>
        </p:nvCxnSpPr>
        <p:spPr>
          <a:xfrm flipH="1" flipV="1">
            <a:off x="9665380" y="4985125"/>
            <a:ext cx="27326" cy="1561929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 сполучна лінія 237">
            <a:extLst>
              <a:ext uri="{FF2B5EF4-FFF2-40B4-BE49-F238E27FC236}">
                <a16:creationId xmlns:a16="http://schemas.microsoft.com/office/drawing/2014/main" id="{E0B5F5CF-2A7F-4FF7-B12F-5AC87CC30AAB}"/>
              </a:ext>
            </a:extLst>
          </p:cNvPr>
          <p:cNvCxnSpPr>
            <a:cxnSpLocks/>
          </p:cNvCxnSpPr>
          <p:nvPr/>
        </p:nvCxnSpPr>
        <p:spPr>
          <a:xfrm flipH="1">
            <a:off x="9686567" y="6518508"/>
            <a:ext cx="1631625" cy="2854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 сполучна лінія 239">
            <a:extLst>
              <a:ext uri="{FF2B5EF4-FFF2-40B4-BE49-F238E27FC236}">
                <a16:creationId xmlns:a16="http://schemas.microsoft.com/office/drawing/2014/main" id="{C354D4BC-7AD0-4334-B879-AC71766B767F}"/>
              </a:ext>
            </a:extLst>
          </p:cNvPr>
          <p:cNvCxnSpPr>
            <a:cxnSpLocks/>
          </p:cNvCxnSpPr>
          <p:nvPr/>
        </p:nvCxnSpPr>
        <p:spPr>
          <a:xfrm flipH="1" flipV="1">
            <a:off x="11306629" y="5838248"/>
            <a:ext cx="11564" cy="66091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 сполучна лінія 241">
            <a:extLst>
              <a:ext uri="{FF2B5EF4-FFF2-40B4-BE49-F238E27FC236}">
                <a16:creationId xmlns:a16="http://schemas.microsoft.com/office/drawing/2014/main" id="{A6EBA367-B760-4AA1-9E7F-29D1ACD5A1AA}"/>
              </a:ext>
            </a:extLst>
          </p:cNvPr>
          <p:cNvCxnSpPr>
            <a:cxnSpLocks/>
          </p:cNvCxnSpPr>
          <p:nvPr/>
        </p:nvCxnSpPr>
        <p:spPr>
          <a:xfrm flipH="1" flipV="1">
            <a:off x="10370641" y="4995441"/>
            <a:ext cx="14814" cy="84680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 сполучна лінія 243">
            <a:extLst>
              <a:ext uri="{FF2B5EF4-FFF2-40B4-BE49-F238E27FC236}">
                <a16:creationId xmlns:a16="http://schemas.microsoft.com/office/drawing/2014/main" id="{1F9D4B83-DB94-4CA1-A41B-32A966909081}"/>
              </a:ext>
            </a:extLst>
          </p:cNvPr>
          <p:cNvCxnSpPr>
            <a:cxnSpLocks/>
          </p:cNvCxnSpPr>
          <p:nvPr/>
        </p:nvCxnSpPr>
        <p:spPr>
          <a:xfrm flipH="1">
            <a:off x="10383528" y="5830188"/>
            <a:ext cx="921468" cy="1612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 сполучна лінія 246">
            <a:extLst>
              <a:ext uri="{FF2B5EF4-FFF2-40B4-BE49-F238E27FC236}">
                <a16:creationId xmlns:a16="http://schemas.microsoft.com/office/drawing/2014/main" id="{DCFAF031-DE76-46EF-89E1-B49C09D73D1F}"/>
              </a:ext>
            </a:extLst>
          </p:cNvPr>
          <p:cNvCxnSpPr>
            <a:cxnSpLocks/>
          </p:cNvCxnSpPr>
          <p:nvPr/>
        </p:nvCxnSpPr>
        <p:spPr>
          <a:xfrm flipH="1">
            <a:off x="11317929" y="5288850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 сполучна лінія 247">
            <a:extLst>
              <a:ext uri="{FF2B5EF4-FFF2-40B4-BE49-F238E27FC236}">
                <a16:creationId xmlns:a16="http://schemas.microsoft.com/office/drawing/2014/main" id="{05378E60-2E1C-43D6-8ECC-28F6EE052014}"/>
              </a:ext>
            </a:extLst>
          </p:cNvPr>
          <p:cNvCxnSpPr>
            <a:cxnSpLocks/>
          </p:cNvCxnSpPr>
          <p:nvPr/>
        </p:nvCxnSpPr>
        <p:spPr>
          <a:xfrm flipH="1" flipV="1">
            <a:off x="11842741" y="5302389"/>
            <a:ext cx="11564" cy="660914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 сполучна лінія 248">
            <a:extLst>
              <a:ext uri="{FF2B5EF4-FFF2-40B4-BE49-F238E27FC236}">
                <a16:creationId xmlns:a16="http://schemas.microsoft.com/office/drawing/2014/main" id="{9CF70D12-C515-43E4-B3BD-F3C82176E18E}"/>
              </a:ext>
            </a:extLst>
          </p:cNvPr>
          <p:cNvCxnSpPr>
            <a:cxnSpLocks/>
          </p:cNvCxnSpPr>
          <p:nvPr/>
        </p:nvCxnSpPr>
        <p:spPr>
          <a:xfrm flipH="1">
            <a:off x="11329938" y="5972531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 сполучна лінія 249">
            <a:extLst>
              <a:ext uri="{FF2B5EF4-FFF2-40B4-BE49-F238E27FC236}">
                <a16:creationId xmlns:a16="http://schemas.microsoft.com/office/drawing/2014/main" id="{50798C66-E2D1-4662-9E27-D273C8FEC4E7}"/>
              </a:ext>
            </a:extLst>
          </p:cNvPr>
          <p:cNvCxnSpPr>
            <a:cxnSpLocks/>
          </p:cNvCxnSpPr>
          <p:nvPr/>
        </p:nvCxnSpPr>
        <p:spPr>
          <a:xfrm flipH="1" flipV="1">
            <a:off x="10888675" y="4445509"/>
            <a:ext cx="14814" cy="846806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 сполучна лінія 250">
            <a:extLst>
              <a:ext uri="{FF2B5EF4-FFF2-40B4-BE49-F238E27FC236}">
                <a16:creationId xmlns:a16="http://schemas.microsoft.com/office/drawing/2014/main" id="{9A4E82AE-3037-4F7D-8724-2A7C31614C27}"/>
              </a:ext>
            </a:extLst>
          </p:cNvPr>
          <p:cNvCxnSpPr>
            <a:cxnSpLocks/>
          </p:cNvCxnSpPr>
          <p:nvPr/>
        </p:nvCxnSpPr>
        <p:spPr>
          <a:xfrm flipH="1">
            <a:off x="10906578" y="5287131"/>
            <a:ext cx="921468" cy="16121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 сполучна лінія 251">
            <a:extLst>
              <a:ext uri="{FF2B5EF4-FFF2-40B4-BE49-F238E27FC236}">
                <a16:creationId xmlns:a16="http://schemas.microsoft.com/office/drawing/2014/main" id="{1A6F5CAC-537A-4F56-A00E-4DE9530C80A8}"/>
              </a:ext>
            </a:extLst>
          </p:cNvPr>
          <p:cNvCxnSpPr>
            <a:cxnSpLocks/>
          </p:cNvCxnSpPr>
          <p:nvPr/>
        </p:nvCxnSpPr>
        <p:spPr>
          <a:xfrm flipH="1">
            <a:off x="10406378" y="5296001"/>
            <a:ext cx="510117" cy="531283"/>
          </a:xfrm>
          <a:prstGeom prst="line">
            <a:avLst/>
          </a:prstGeom>
          <a:ln w="57150" cap="rnd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Прямокутник 262">
            <a:extLst>
              <a:ext uri="{FF2B5EF4-FFF2-40B4-BE49-F238E27FC236}">
                <a16:creationId xmlns:a16="http://schemas.microsoft.com/office/drawing/2014/main" id="{3D03F94A-40B5-42F0-8C60-C8F799A55CE5}"/>
              </a:ext>
            </a:extLst>
          </p:cNvPr>
          <p:cNvSpPr/>
          <p:nvPr/>
        </p:nvSpPr>
        <p:spPr>
          <a:xfrm>
            <a:off x="6322176" y="4831140"/>
            <a:ext cx="2171729" cy="384419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4" name="Прямокутник 263">
            <a:extLst>
              <a:ext uri="{FF2B5EF4-FFF2-40B4-BE49-F238E27FC236}">
                <a16:creationId xmlns:a16="http://schemas.microsoft.com/office/drawing/2014/main" id="{C4B7939B-BF26-42B4-82CA-34ACD86B7B3A}"/>
              </a:ext>
            </a:extLst>
          </p:cNvPr>
          <p:cNvSpPr/>
          <p:nvPr/>
        </p:nvSpPr>
        <p:spPr>
          <a:xfrm>
            <a:off x="6327213" y="5214952"/>
            <a:ext cx="483448" cy="960097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5" name="Прямокутник 264">
            <a:extLst>
              <a:ext uri="{FF2B5EF4-FFF2-40B4-BE49-F238E27FC236}">
                <a16:creationId xmlns:a16="http://schemas.microsoft.com/office/drawing/2014/main" id="{46810AB4-D468-4A58-B7D9-B9154EB63B0D}"/>
              </a:ext>
            </a:extLst>
          </p:cNvPr>
          <p:cNvSpPr/>
          <p:nvPr/>
        </p:nvSpPr>
        <p:spPr>
          <a:xfrm>
            <a:off x="7916943" y="5214952"/>
            <a:ext cx="582196" cy="960097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6" name="Прямокутник 265">
            <a:extLst>
              <a:ext uri="{FF2B5EF4-FFF2-40B4-BE49-F238E27FC236}">
                <a16:creationId xmlns:a16="http://schemas.microsoft.com/office/drawing/2014/main" id="{5E91677D-DF6B-440E-8E0A-6114E8584C25}"/>
              </a:ext>
            </a:extLst>
          </p:cNvPr>
          <p:cNvSpPr/>
          <p:nvPr/>
        </p:nvSpPr>
        <p:spPr>
          <a:xfrm>
            <a:off x="6337785" y="6175049"/>
            <a:ext cx="2178280" cy="517302"/>
          </a:xfrm>
          <a:prstGeom prst="rect">
            <a:avLst/>
          </a:prstGeom>
          <a:solidFill>
            <a:srgbClr val="00D0F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7" name="Прямокутник 243">
            <a:extLst>
              <a:ext uri="{FF2B5EF4-FFF2-40B4-BE49-F238E27FC236}">
                <a16:creationId xmlns:a16="http://schemas.microsoft.com/office/drawing/2014/main" id="{C2576487-5945-42C9-8677-CAD666CE0009}"/>
              </a:ext>
            </a:extLst>
          </p:cNvPr>
          <p:cNvSpPr/>
          <p:nvPr/>
        </p:nvSpPr>
        <p:spPr>
          <a:xfrm>
            <a:off x="6336768" y="4430931"/>
            <a:ext cx="2572214" cy="412550"/>
          </a:xfrm>
          <a:custGeom>
            <a:avLst/>
            <a:gdLst>
              <a:gd name="connsiteX0" fmla="*/ 0 w 2499707"/>
              <a:gd name="connsiteY0" fmla="*/ 0 h 468979"/>
              <a:gd name="connsiteX1" fmla="*/ 2499707 w 2499707"/>
              <a:gd name="connsiteY1" fmla="*/ 0 h 468979"/>
              <a:gd name="connsiteX2" fmla="*/ 2499707 w 2499707"/>
              <a:gd name="connsiteY2" fmla="*/ 468979 h 468979"/>
              <a:gd name="connsiteX3" fmla="*/ 0 w 2499707"/>
              <a:gd name="connsiteY3" fmla="*/ 468979 h 468979"/>
              <a:gd name="connsiteX4" fmla="*/ 0 w 2499707"/>
              <a:gd name="connsiteY4" fmla="*/ 0 h 468979"/>
              <a:gd name="connsiteX0" fmla="*/ 198120 w 2697827"/>
              <a:gd name="connsiteY0" fmla="*/ 0 h 514699"/>
              <a:gd name="connsiteX1" fmla="*/ 2697827 w 2697827"/>
              <a:gd name="connsiteY1" fmla="*/ 0 h 514699"/>
              <a:gd name="connsiteX2" fmla="*/ 2697827 w 2697827"/>
              <a:gd name="connsiteY2" fmla="*/ 468979 h 514699"/>
              <a:gd name="connsiteX3" fmla="*/ 0 w 2697827"/>
              <a:gd name="connsiteY3" fmla="*/ 514699 h 514699"/>
              <a:gd name="connsiteX4" fmla="*/ 198120 w 2697827"/>
              <a:gd name="connsiteY4" fmla="*/ 0 h 514699"/>
              <a:gd name="connsiteX0" fmla="*/ 492760 w 2697827"/>
              <a:gd name="connsiteY0" fmla="*/ 55880 h 514699"/>
              <a:gd name="connsiteX1" fmla="*/ 2697827 w 2697827"/>
              <a:gd name="connsiteY1" fmla="*/ 0 h 514699"/>
              <a:gd name="connsiteX2" fmla="*/ 2697827 w 2697827"/>
              <a:gd name="connsiteY2" fmla="*/ 468979 h 514699"/>
              <a:gd name="connsiteX3" fmla="*/ 0 w 2697827"/>
              <a:gd name="connsiteY3" fmla="*/ 514699 h 514699"/>
              <a:gd name="connsiteX4" fmla="*/ 492760 w 2697827"/>
              <a:gd name="connsiteY4" fmla="*/ 55880 h 514699"/>
              <a:gd name="connsiteX0" fmla="*/ 492760 w 2987387"/>
              <a:gd name="connsiteY0" fmla="*/ 15240 h 474059"/>
              <a:gd name="connsiteX1" fmla="*/ 2987387 w 2987387"/>
              <a:gd name="connsiteY1" fmla="*/ 0 h 474059"/>
              <a:gd name="connsiteX2" fmla="*/ 2697827 w 2987387"/>
              <a:gd name="connsiteY2" fmla="*/ 428339 h 474059"/>
              <a:gd name="connsiteX3" fmla="*/ 0 w 2987387"/>
              <a:gd name="connsiteY3" fmla="*/ 474059 h 474059"/>
              <a:gd name="connsiteX4" fmla="*/ 492760 w 2987387"/>
              <a:gd name="connsiteY4" fmla="*/ 15240 h 474059"/>
              <a:gd name="connsiteX0" fmla="*/ 492760 w 2987387"/>
              <a:gd name="connsiteY0" fmla="*/ 15240 h 479139"/>
              <a:gd name="connsiteX1" fmla="*/ 2987387 w 2987387"/>
              <a:gd name="connsiteY1" fmla="*/ 0 h 479139"/>
              <a:gd name="connsiteX2" fmla="*/ 2484467 w 2987387"/>
              <a:gd name="connsiteY2" fmla="*/ 479139 h 479139"/>
              <a:gd name="connsiteX3" fmla="*/ 0 w 2987387"/>
              <a:gd name="connsiteY3" fmla="*/ 474059 h 479139"/>
              <a:gd name="connsiteX4" fmla="*/ 492760 w 2987387"/>
              <a:gd name="connsiteY4" fmla="*/ 15240 h 47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387" h="479139">
                <a:moveTo>
                  <a:pt x="492760" y="15240"/>
                </a:moveTo>
                <a:lnTo>
                  <a:pt x="2987387" y="0"/>
                </a:lnTo>
                <a:lnTo>
                  <a:pt x="2484467" y="479139"/>
                </a:lnTo>
                <a:lnTo>
                  <a:pt x="0" y="474059"/>
                </a:lnTo>
                <a:lnTo>
                  <a:pt x="492760" y="1524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8" name="Прямокутник 244">
            <a:extLst>
              <a:ext uri="{FF2B5EF4-FFF2-40B4-BE49-F238E27FC236}">
                <a16:creationId xmlns:a16="http://schemas.microsoft.com/office/drawing/2014/main" id="{9AEEC318-8590-42BC-A2E6-8285A9CE5FA4}"/>
              </a:ext>
            </a:extLst>
          </p:cNvPr>
          <p:cNvSpPr/>
          <p:nvPr/>
        </p:nvSpPr>
        <p:spPr>
          <a:xfrm rot="5400000">
            <a:off x="7606510" y="5371404"/>
            <a:ext cx="2217919" cy="430047"/>
          </a:xfrm>
          <a:custGeom>
            <a:avLst/>
            <a:gdLst>
              <a:gd name="connsiteX0" fmla="*/ 0 w 2499707"/>
              <a:gd name="connsiteY0" fmla="*/ 0 h 468979"/>
              <a:gd name="connsiteX1" fmla="*/ 2499707 w 2499707"/>
              <a:gd name="connsiteY1" fmla="*/ 0 h 468979"/>
              <a:gd name="connsiteX2" fmla="*/ 2499707 w 2499707"/>
              <a:gd name="connsiteY2" fmla="*/ 468979 h 468979"/>
              <a:gd name="connsiteX3" fmla="*/ 0 w 2499707"/>
              <a:gd name="connsiteY3" fmla="*/ 468979 h 468979"/>
              <a:gd name="connsiteX4" fmla="*/ 0 w 2499707"/>
              <a:gd name="connsiteY4" fmla="*/ 0 h 468979"/>
              <a:gd name="connsiteX0" fmla="*/ 0 w 2601307"/>
              <a:gd name="connsiteY0" fmla="*/ 50800 h 468979"/>
              <a:gd name="connsiteX1" fmla="*/ 2601307 w 2601307"/>
              <a:gd name="connsiteY1" fmla="*/ 0 h 468979"/>
              <a:gd name="connsiteX2" fmla="*/ 2601307 w 2601307"/>
              <a:gd name="connsiteY2" fmla="*/ 468979 h 468979"/>
              <a:gd name="connsiteX3" fmla="*/ 101600 w 2601307"/>
              <a:gd name="connsiteY3" fmla="*/ 468979 h 468979"/>
              <a:gd name="connsiteX4" fmla="*/ 0 w 2601307"/>
              <a:gd name="connsiteY4" fmla="*/ 50800 h 468979"/>
              <a:gd name="connsiteX0" fmla="*/ 0 w 2601307"/>
              <a:gd name="connsiteY0" fmla="*/ 50800 h 555339"/>
              <a:gd name="connsiteX1" fmla="*/ 2601307 w 2601307"/>
              <a:gd name="connsiteY1" fmla="*/ 0 h 555339"/>
              <a:gd name="connsiteX2" fmla="*/ 2601307 w 2601307"/>
              <a:gd name="connsiteY2" fmla="*/ 468979 h 555339"/>
              <a:gd name="connsiteX3" fmla="*/ 406400 w 2601307"/>
              <a:gd name="connsiteY3" fmla="*/ 555339 h 555339"/>
              <a:gd name="connsiteX4" fmla="*/ 0 w 2601307"/>
              <a:gd name="connsiteY4" fmla="*/ 50800 h 555339"/>
              <a:gd name="connsiteX0" fmla="*/ 0 w 2601307"/>
              <a:gd name="connsiteY0" fmla="*/ 50800 h 535019"/>
              <a:gd name="connsiteX1" fmla="*/ 2601307 w 2601307"/>
              <a:gd name="connsiteY1" fmla="*/ 0 h 535019"/>
              <a:gd name="connsiteX2" fmla="*/ 2601307 w 2601307"/>
              <a:gd name="connsiteY2" fmla="*/ 468979 h 535019"/>
              <a:gd name="connsiteX3" fmla="*/ 386080 w 2601307"/>
              <a:gd name="connsiteY3" fmla="*/ 535019 h 535019"/>
              <a:gd name="connsiteX4" fmla="*/ 0 w 2601307"/>
              <a:gd name="connsiteY4" fmla="*/ 50800 h 535019"/>
              <a:gd name="connsiteX0" fmla="*/ 0 w 2601307"/>
              <a:gd name="connsiteY0" fmla="*/ 50800 h 535019"/>
              <a:gd name="connsiteX1" fmla="*/ 2601307 w 2601307"/>
              <a:gd name="connsiteY1" fmla="*/ 0 h 535019"/>
              <a:gd name="connsiteX2" fmla="*/ 2575907 w 2601307"/>
              <a:gd name="connsiteY2" fmla="*/ 519779 h 535019"/>
              <a:gd name="connsiteX3" fmla="*/ 386080 w 2601307"/>
              <a:gd name="connsiteY3" fmla="*/ 535019 h 535019"/>
              <a:gd name="connsiteX4" fmla="*/ 0 w 2601307"/>
              <a:gd name="connsiteY4" fmla="*/ 50800 h 535019"/>
              <a:gd name="connsiteX0" fmla="*/ 0 w 2575907"/>
              <a:gd name="connsiteY0" fmla="*/ 15240 h 499459"/>
              <a:gd name="connsiteX1" fmla="*/ 2133947 w 2575907"/>
              <a:gd name="connsiteY1" fmla="*/ 0 h 499459"/>
              <a:gd name="connsiteX2" fmla="*/ 2575907 w 2575907"/>
              <a:gd name="connsiteY2" fmla="*/ 484219 h 499459"/>
              <a:gd name="connsiteX3" fmla="*/ 386080 w 2575907"/>
              <a:gd name="connsiteY3" fmla="*/ 499459 h 499459"/>
              <a:gd name="connsiteX4" fmla="*/ 0 w 2575907"/>
              <a:gd name="connsiteY4" fmla="*/ 15240 h 4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907" h="499459">
                <a:moveTo>
                  <a:pt x="0" y="15240"/>
                </a:moveTo>
                <a:lnTo>
                  <a:pt x="2133947" y="0"/>
                </a:lnTo>
                <a:lnTo>
                  <a:pt x="2575907" y="484219"/>
                </a:lnTo>
                <a:lnTo>
                  <a:pt x="386080" y="499459"/>
                </a:lnTo>
                <a:lnTo>
                  <a:pt x="0" y="15240"/>
                </a:lnTo>
                <a:close/>
              </a:path>
            </a:pathLst>
          </a:custGeom>
          <a:solidFill>
            <a:srgbClr val="C96D6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9" name="Пряма сполучна лінія 268">
            <a:extLst>
              <a:ext uri="{FF2B5EF4-FFF2-40B4-BE49-F238E27FC236}">
                <a16:creationId xmlns:a16="http://schemas.microsoft.com/office/drawing/2014/main" id="{92D29CEB-70DA-4A67-8233-117BA23BDD2A}"/>
              </a:ext>
            </a:extLst>
          </p:cNvPr>
          <p:cNvCxnSpPr>
            <a:cxnSpLocks/>
          </p:cNvCxnSpPr>
          <p:nvPr/>
        </p:nvCxnSpPr>
        <p:spPr>
          <a:xfrm flipV="1">
            <a:off x="6756215" y="4427337"/>
            <a:ext cx="2160801" cy="13372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 сполучна лінія 269">
            <a:extLst>
              <a:ext uri="{FF2B5EF4-FFF2-40B4-BE49-F238E27FC236}">
                <a16:creationId xmlns:a16="http://schemas.microsoft.com/office/drawing/2014/main" id="{B3EA91FE-C8F2-4AFB-B958-2BEB033EDF0D}"/>
              </a:ext>
            </a:extLst>
          </p:cNvPr>
          <p:cNvCxnSpPr>
            <a:cxnSpLocks/>
          </p:cNvCxnSpPr>
          <p:nvPr/>
        </p:nvCxnSpPr>
        <p:spPr>
          <a:xfrm>
            <a:off x="6322459" y="4834369"/>
            <a:ext cx="2160801" cy="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 сполучна лінія 270">
            <a:extLst>
              <a:ext uri="{FF2B5EF4-FFF2-40B4-BE49-F238E27FC236}">
                <a16:creationId xmlns:a16="http://schemas.microsoft.com/office/drawing/2014/main" id="{7EC6CE7E-773A-48D2-A43B-5DB5E3B43C54}"/>
              </a:ext>
            </a:extLst>
          </p:cNvPr>
          <p:cNvCxnSpPr>
            <a:cxnSpLocks/>
          </p:cNvCxnSpPr>
          <p:nvPr/>
        </p:nvCxnSpPr>
        <p:spPr>
          <a:xfrm>
            <a:off x="6322176" y="6697877"/>
            <a:ext cx="2193889" cy="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 сполучна лінія 271">
            <a:extLst>
              <a:ext uri="{FF2B5EF4-FFF2-40B4-BE49-F238E27FC236}">
                <a16:creationId xmlns:a16="http://schemas.microsoft.com/office/drawing/2014/main" id="{CA81DC9F-F0A6-476B-B5B5-89F726FF07A4}"/>
              </a:ext>
            </a:extLst>
          </p:cNvPr>
          <p:cNvCxnSpPr>
            <a:cxnSpLocks/>
          </p:cNvCxnSpPr>
          <p:nvPr/>
        </p:nvCxnSpPr>
        <p:spPr>
          <a:xfrm flipV="1">
            <a:off x="6322459" y="4430557"/>
            <a:ext cx="460627" cy="40381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 сполучна лінія 272">
            <a:extLst>
              <a:ext uri="{FF2B5EF4-FFF2-40B4-BE49-F238E27FC236}">
                <a16:creationId xmlns:a16="http://schemas.microsoft.com/office/drawing/2014/main" id="{EEBD0335-8ADB-4438-B645-67144A1162CB}"/>
              </a:ext>
            </a:extLst>
          </p:cNvPr>
          <p:cNvCxnSpPr>
            <a:cxnSpLocks/>
          </p:cNvCxnSpPr>
          <p:nvPr/>
        </p:nvCxnSpPr>
        <p:spPr>
          <a:xfrm>
            <a:off x="8496929" y="4811756"/>
            <a:ext cx="19420" cy="191400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 сполучна лінія 273">
            <a:extLst>
              <a:ext uri="{FF2B5EF4-FFF2-40B4-BE49-F238E27FC236}">
                <a16:creationId xmlns:a16="http://schemas.microsoft.com/office/drawing/2014/main" id="{09393B0F-CC04-40FE-95D9-405DE01C532E}"/>
              </a:ext>
            </a:extLst>
          </p:cNvPr>
          <p:cNvCxnSpPr>
            <a:cxnSpLocks/>
          </p:cNvCxnSpPr>
          <p:nvPr/>
        </p:nvCxnSpPr>
        <p:spPr>
          <a:xfrm>
            <a:off x="6322176" y="4811756"/>
            <a:ext cx="19420" cy="191400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 сполучна лінія 274">
            <a:extLst>
              <a:ext uri="{FF2B5EF4-FFF2-40B4-BE49-F238E27FC236}">
                <a16:creationId xmlns:a16="http://schemas.microsoft.com/office/drawing/2014/main" id="{496555DD-547F-4A7A-8DAA-4F741C844AE7}"/>
              </a:ext>
            </a:extLst>
          </p:cNvPr>
          <p:cNvCxnSpPr>
            <a:cxnSpLocks/>
          </p:cNvCxnSpPr>
          <p:nvPr/>
        </p:nvCxnSpPr>
        <p:spPr>
          <a:xfrm>
            <a:off x="8911994" y="4401342"/>
            <a:ext cx="19556" cy="1927371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 сполучна лінія 275">
            <a:extLst>
              <a:ext uri="{FF2B5EF4-FFF2-40B4-BE49-F238E27FC236}">
                <a16:creationId xmlns:a16="http://schemas.microsoft.com/office/drawing/2014/main" id="{01915C77-49CB-4FC2-A401-9B19388CCFEA}"/>
              </a:ext>
            </a:extLst>
          </p:cNvPr>
          <p:cNvCxnSpPr>
            <a:cxnSpLocks/>
          </p:cNvCxnSpPr>
          <p:nvPr/>
        </p:nvCxnSpPr>
        <p:spPr>
          <a:xfrm flipV="1">
            <a:off x="8453365" y="4440709"/>
            <a:ext cx="460627" cy="40381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 сполучна лінія 276">
            <a:extLst>
              <a:ext uri="{FF2B5EF4-FFF2-40B4-BE49-F238E27FC236}">
                <a16:creationId xmlns:a16="http://schemas.microsoft.com/office/drawing/2014/main" id="{1560294D-F216-4775-83B8-28B250FA92F4}"/>
              </a:ext>
            </a:extLst>
          </p:cNvPr>
          <p:cNvCxnSpPr>
            <a:cxnSpLocks/>
          </p:cNvCxnSpPr>
          <p:nvPr/>
        </p:nvCxnSpPr>
        <p:spPr>
          <a:xfrm flipV="1">
            <a:off x="8516065" y="6306950"/>
            <a:ext cx="415485" cy="395548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 сполучна лінія 277">
            <a:extLst>
              <a:ext uri="{FF2B5EF4-FFF2-40B4-BE49-F238E27FC236}">
                <a16:creationId xmlns:a16="http://schemas.microsoft.com/office/drawing/2014/main" id="{FEBA9EB7-9B9F-4F0F-B648-EDE6D1AA4F13}"/>
              </a:ext>
            </a:extLst>
          </p:cNvPr>
          <p:cNvCxnSpPr>
            <a:cxnSpLocks/>
          </p:cNvCxnSpPr>
          <p:nvPr/>
        </p:nvCxnSpPr>
        <p:spPr>
          <a:xfrm>
            <a:off x="6804198" y="5206975"/>
            <a:ext cx="10065" cy="992046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 сполучна лінія 278">
            <a:extLst>
              <a:ext uri="{FF2B5EF4-FFF2-40B4-BE49-F238E27FC236}">
                <a16:creationId xmlns:a16="http://schemas.microsoft.com/office/drawing/2014/main" id="{FE95D3C5-A4C3-4254-B69F-AA433C241C77}"/>
              </a:ext>
            </a:extLst>
          </p:cNvPr>
          <p:cNvCxnSpPr>
            <a:cxnSpLocks/>
          </p:cNvCxnSpPr>
          <p:nvPr/>
        </p:nvCxnSpPr>
        <p:spPr>
          <a:xfrm>
            <a:off x="7919570" y="5214953"/>
            <a:ext cx="10065" cy="992046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 сполучна лінія 279">
            <a:extLst>
              <a:ext uri="{FF2B5EF4-FFF2-40B4-BE49-F238E27FC236}">
                <a16:creationId xmlns:a16="http://schemas.microsoft.com/office/drawing/2014/main" id="{BD2B404B-8835-403E-B2CB-6342A7935E3A}"/>
              </a:ext>
            </a:extLst>
          </p:cNvPr>
          <p:cNvCxnSpPr>
            <a:cxnSpLocks/>
          </p:cNvCxnSpPr>
          <p:nvPr/>
        </p:nvCxnSpPr>
        <p:spPr>
          <a:xfrm flipH="1">
            <a:off x="6800225" y="5218732"/>
            <a:ext cx="1143079" cy="11598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 сполучна лінія 280">
            <a:extLst>
              <a:ext uri="{FF2B5EF4-FFF2-40B4-BE49-F238E27FC236}">
                <a16:creationId xmlns:a16="http://schemas.microsoft.com/office/drawing/2014/main" id="{06B5FAD9-F90F-4CA7-BA90-BB4FF8A2CF03}"/>
              </a:ext>
            </a:extLst>
          </p:cNvPr>
          <p:cNvCxnSpPr>
            <a:cxnSpLocks/>
          </p:cNvCxnSpPr>
          <p:nvPr/>
        </p:nvCxnSpPr>
        <p:spPr>
          <a:xfrm flipH="1">
            <a:off x="6804198" y="6175049"/>
            <a:ext cx="1143079" cy="11598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 сполучна лінія 281">
            <a:extLst>
              <a:ext uri="{FF2B5EF4-FFF2-40B4-BE49-F238E27FC236}">
                <a16:creationId xmlns:a16="http://schemas.microsoft.com/office/drawing/2014/main" id="{3221A98D-F773-4055-9C7B-D139C2CEA18A}"/>
              </a:ext>
            </a:extLst>
          </p:cNvPr>
          <p:cNvCxnSpPr>
            <a:cxnSpLocks/>
          </p:cNvCxnSpPr>
          <p:nvPr/>
        </p:nvCxnSpPr>
        <p:spPr>
          <a:xfrm>
            <a:off x="7138649" y="5237477"/>
            <a:ext cx="7191" cy="708763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 сполучна лінія 282">
            <a:extLst>
              <a:ext uri="{FF2B5EF4-FFF2-40B4-BE49-F238E27FC236}">
                <a16:creationId xmlns:a16="http://schemas.microsoft.com/office/drawing/2014/main" id="{4C8C6CF5-602F-4A00-B2B3-6D4964D3B01A}"/>
              </a:ext>
            </a:extLst>
          </p:cNvPr>
          <p:cNvCxnSpPr>
            <a:cxnSpLocks/>
          </p:cNvCxnSpPr>
          <p:nvPr/>
        </p:nvCxnSpPr>
        <p:spPr>
          <a:xfrm flipH="1">
            <a:off x="6835830" y="5919178"/>
            <a:ext cx="310010" cy="251250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 сполучна лінія 283">
            <a:extLst>
              <a:ext uri="{FF2B5EF4-FFF2-40B4-BE49-F238E27FC236}">
                <a16:creationId xmlns:a16="http://schemas.microsoft.com/office/drawing/2014/main" id="{D8EAB82A-13A1-415C-BC0D-62C5411C34E8}"/>
              </a:ext>
            </a:extLst>
          </p:cNvPr>
          <p:cNvCxnSpPr>
            <a:cxnSpLocks/>
          </p:cNvCxnSpPr>
          <p:nvPr/>
        </p:nvCxnSpPr>
        <p:spPr>
          <a:xfrm flipH="1">
            <a:off x="7163119" y="5913699"/>
            <a:ext cx="780185" cy="1"/>
          </a:xfrm>
          <a:prstGeom prst="line">
            <a:avLst/>
          </a:prstGeom>
          <a:ln w="57150">
            <a:solidFill>
              <a:srgbClr val="6335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Зображення, що містить вулиця, кімната, знак&#10;&#10;Автоматично згенерований опис">
            <a:extLst>
              <a:ext uri="{FF2B5EF4-FFF2-40B4-BE49-F238E27FC236}">
                <a16:creationId xmlns:a16="http://schemas.microsoft.com/office/drawing/2014/main" id="{C9466F0F-0DDC-434D-BFEF-A3D9BB3DA1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2" t="10546" b="1"/>
          <a:stretch/>
        </p:blipFill>
        <p:spPr>
          <a:xfrm>
            <a:off x="5706120" y="723198"/>
            <a:ext cx="6485879" cy="6134801"/>
          </a:xfrm>
          <a:prstGeom prst="rect">
            <a:avLst/>
          </a:prstGeom>
        </p:spPr>
      </p:pic>
      <p:pic>
        <p:nvPicPr>
          <p:cNvPr id="17" name="Рисунок 16" descr="Зображення, що містить вулиця, кімната, знак&#10;&#10;Автоматично згенерований опис">
            <a:extLst>
              <a:ext uri="{FF2B5EF4-FFF2-40B4-BE49-F238E27FC236}">
                <a16:creationId xmlns:a16="http://schemas.microsoft.com/office/drawing/2014/main" id="{5C286699-7F35-4AC6-9D9D-001CEBA22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55562"/>
          <a:stretch/>
        </p:blipFill>
        <p:spPr>
          <a:xfrm>
            <a:off x="0" y="723198"/>
            <a:ext cx="5417849" cy="6134802"/>
          </a:xfrm>
          <a:prstGeom prst="rect">
            <a:avLst/>
          </a:prstGeom>
        </p:spPr>
      </p:pic>
      <p:sp>
        <p:nvSpPr>
          <p:cNvPr id="149" name="Прямокутник: округлені кути 148">
            <a:extLst>
              <a:ext uri="{FF2B5EF4-FFF2-40B4-BE49-F238E27FC236}">
                <a16:creationId xmlns:a16="http://schemas.microsoft.com/office/drawing/2014/main" id="{59B34D4F-A255-4D39-800A-E7E7539AA8FB}"/>
              </a:ext>
            </a:extLst>
          </p:cNvPr>
          <p:cNvSpPr/>
          <p:nvPr/>
        </p:nvSpPr>
        <p:spPr>
          <a:xfrm>
            <a:off x="6439506" y="2411806"/>
            <a:ext cx="5189743" cy="2751952"/>
          </a:xfrm>
          <a:prstGeom prst="roundRect">
            <a:avLst/>
          </a:prstGeom>
          <a:solidFill>
            <a:srgbClr val="374D4A"/>
          </a:solidFill>
          <a:ln w="57150" cap="flat" cmpd="sng" algn="ctr">
            <a:solidFill>
              <a:srgbClr val="374D4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Многогранник називають </a:t>
            </a:r>
            <a:r>
              <a:rPr lang="uk-UA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опуклим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якщо він розміщений по один бік від площини кожної його грані</a:t>
            </a:r>
          </a:p>
        </p:txBody>
      </p:sp>
    </p:spTree>
    <p:extLst>
      <p:ext uri="{BB962C8B-B14F-4D97-AF65-F5344CB8AC3E}">
        <p14:creationId xmlns:p14="http://schemas.microsoft.com/office/powerpoint/2010/main" val="2363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50378 -4.81481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18536</TotalTime>
  <Words>1096</Words>
  <Application>Microsoft Office PowerPoint</Application>
  <PresentationFormat>Широкий екран</PresentationFormat>
  <Paragraphs>323</Paragraphs>
  <Slides>27</Slides>
  <Notes>27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Segoe Print</vt:lpstr>
      <vt:lpstr>Tahoma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Марко Мілевський</dc:creator>
  <cp:keywords/>
  <dc:description/>
  <cp:lastModifiedBy>Office inF-Administration</cp:lastModifiedBy>
  <cp:revision>594</cp:revision>
  <dcterms:created xsi:type="dcterms:W3CDTF">2019-04-30T11:06:10Z</dcterms:created>
  <dcterms:modified xsi:type="dcterms:W3CDTF">2025-09-04T18:08:53Z</dcterms:modified>
  <cp:category/>
</cp:coreProperties>
</file>