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79" r:id="rId2"/>
    <p:sldId id="257" r:id="rId3"/>
    <p:sldId id="265" r:id="rId4"/>
    <p:sldId id="258" r:id="rId5"/>
    <p:sldId id="259" r:id="rId6"/>
    <p:sldId id="281" r:id="rId7"/>
    <p:sldId id="280" r:id="rId8"/>
    <p:sldId id="283" r:id="rId9"/>
    <p:sldId id="260" r:id="rId10"/>
    <p:sldId id="284" r:id="rId11"/>
    <p:sldId id="285" r:id="rId12"/>
    <p:sldId id="286" r:id="rId13"/>
    <p:sldId id="287" r:id="rId14"/>
    <p:sldId id="288" r:id="rId15"/>
    <p:sldId id="289" r:id="rId16"/>
    <p:sldId id="275" r:id="rId17"/>
    <p:sldId id="276" r:id="rId18"/>
    <p:sldId id="268" r:id="rId19"/>
    <p:sldId id="278" r:id="rId20"/>
    <p:sldId id="267" r:id="rId21"/>
    <p:sldId id="28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A50021"/>
    <a:srgbClr val="E44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93" autoAdjust="0"/>
    <p:restoredTop sz="94660"/>
  </p:normalViewPr>
  <p:slideViewPr>
    <p:cSldViewPr>
      <p:cViewPr>
        <p:scale>
          <a:sx n="70" d="100"/>
          <a:sy n="70" d="100"/>
        </p:scale>
        <p:origin x="-109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18" Type="http://schemas.openxmlformats.org/officeDocument/2006/relationships/image" Target="../media/image19.wmf"/><Relationship Id="rId26" Type="http://schemas.openxmlformats.org/officeDocument/2006/relationships/image" Target="../media/image27.wmf"/><Relationship Id="rId3" Type="http://schemas.openxmlformats.org/officeDocument/2006/relationships/image" Target="../media/image4.wmf"/><Relationship Id="rId21" Type="http://schemas.openxmlformats.org/officeDocument/2006/relationships/image" Target="../media/image22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17" Type="http://schemas.openxmlformats.org/officeDocument/2006/relationships/image" Target="../media/image18.wmf"/><Relationship Id="rId25" Type="http://schemas.openxmlformats.org/officeDocument/2006/relationships/image" Target="../media/image26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20" Type="http://schemas.openxmlformats.org/officeDocument/2006/relationships/image" Target="../media/image21.wmf"/><Relationship Id="rId29" Type="http://schemas.openxmlformats.org/officeDocument/2006/relationships/image" Target="../media/image30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24" Type="http://schemas.openxmlformats.org/officeDocument/2006/relationships/image" Target="../media/image25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23" Type="http://schemas.openxmlformats.org/officeDocument/2006/relationships/image" Target="../media/image24.wmf"/><Relationship Id="rId28" Type="http://schemas.openxmlformats.org/officeDocument/2006/relationships/image" Target="../media/image29.wmf"/><Relationship Id="rId10" Type="http://schemas.openxmlformats.org/officeDocument/2006/relationships/image" Target="../media/image11.wmf"/><Relationship Id="rId19" Type="http://schemas.openxmlformats.org/officeDocument/2006/relationships/image" Target="../media/image20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Relationship Id="rId22" Type="http://schemas.openxmlformats.org/officeDocument/2006/relationships/image" Target="../media/image23.wmf"/><Relationship Id="rId27" Type="http://schemas.openxmlformats.org/officeDocument/2006/relationships/image" Target="../media/image28.wmf"/><Relationship Id="rId30" Type="http://schemas.openxmlformats.org/officeDocument/2006/relationships/image" Target="../media/image3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10" Type="http://schemas.openxmlformats.org/officeDocument/2006/relationships/image" Target="../media/image41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image" Target="../media/image75.wmf"/><Relationship Id="rId18" Type="http://schemas.openxmlformats.org/officeDocument/2006/relationships/image" Target="../media/image80.wmf"/><Relationship Id="rId3" Type="http://schemas.openxmlformats.org/officeDocument/2006/relationships/image" Target="../media/image65.wmf"/><Relationship Id="rId21" Type="http://schemas.openxmlformats.org/officeDocument/2006/relationships/image" Target="../media/image83.wmf"/><Relationship Id="rId7" Type="http://schemas.openxmlformats.org/officeDocument/2006/relationships/image" Target="../media/image69.wmf"/><Relationship Id="rId12" Type="http://schemas.openxmlformats.org/officeDocument/2006/relationships/image" Target="../media/image74.wmf"/><Relationship Id="rId17" Type="http://schemas.openxmlformats.org/officeDocument/2006/relationships/image" Target="../media/image79.wmf"/><Relationship Id="rId2" Type="http://schemas.openxmlformats.org/officeDocument/2006/relationships/image" Target="../media/image64.wmf"/><Relationship Id="rId16" Type="http://schemas.openxmlformats.org/officeDocument/2006/relationships/image" Target="../media/image78.wmf"/><Relationship Id="rId20" Type="http://schemas.openxmlformats.org/officeDocument/2006/relationships/image" Target="../media/image82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11" Type="http://schemas.openxmlformats.org/officeDocument/2006/relationships/image" Target="../media/image73.wmf"/><Relationship Id="rId24" Type="http://schemas.openxmlformats.org/officeDocument/2006/relationships/image" Target="../media/image86.wmf"/><Relationship Id="rId5" Type="http://schemas.openxmlformats.org/officeDocument/2006/relationships/image" Target="../media/image67.wmf"/><Relationship Id="rId15" Type="http://schemas.openxmlformats.org/officeDocument/2006/relationships/image" Target="../media/image77.wmf"/><Relationship Id="rId23" Type="http://schemas.openxmlformats.org/officeDocument/2006/relationships/image" Target="../media/image85.wmf"/><Relationship Id="rId10" Type="http://schemas.openxmlformats.org/officeDocument/2006/relationships/image" Target="../media/image72.wmf"/><Relationship Id="rId19" Type="http://schemas.openxmlformats.org/officeDocument/2006/relationships/image" Target="../media/image81.wmf"/><Relationship Id="rId4" Type="http://schemas.openxmlformats.org/officeDocument/2006/relationships/image" Target="../media/image66.wmf"/><Relationship Id="rId9" Type="http://schemas.openxmlformats.org/officeDocument/2006/relationships/image" Target="../media/image71.wmf"/><Relationship Id="rId14" Type="http://schemas.openxmlformats.org/officeDocument/2006/relationships/image" Target="../media/image76.wmf"/><Relationship Id="rId22" Type="http://schemas.openxmlformats.org/officeDocument/2006/relationships/image" Target="../media/image8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13" Type="http://schemas.openxmlformats.org/officeDocument/2006/relationships/image" Target="../media/image99.wmf"/><Relationship Id="rId3" Type="http://schemas.openxmlformats.org/officeDocument/2006/relationships/image" Target="../media/image89.wmf"/><Relationship Id="rId7" Type="http://schemas.openxmlformats.org/officeDocument/2006/relationships/image" Target="../media/image93.wmf"/><Relationship Id="rId12" Type="http://schemas.openxmlformats.org/officeDocument/2006/relationships/image" Target="../media/image98.wmf"/><Relationship Id="rId2" Type="http://schemas.openxmlformats.org/officeDocument/2006/relationships/image" Target="../media/image88.wmf"/><Relationship Id="rId16" Type="http://schemas.openxmlformats.org/officeDocument/2006/relationships/image" Target="../media/image102.wmf"/><Relationship Id="rId1" Type="http://schemas.openxmlformats.org/officeDocument/2006/relationships/image" Target="../media/image87.wmf"/><Relationship Id="rId6" Type="http://schemas.openxmlformats.org/officeDocument/2006/relationships/image" Target="../media/image92.wmf"/><Relationship Id="rId11" Type="http://schemas.openxmlformats.org/officeDocument/2006/relationships/image" Target="../media/image97.wmf"/><Relationship Id="rId5" Type="http://schemas.openxmlformats.org/officeDocument/2006/relationships/image" Target="../media/image91.wmf"/><Relationship Id="rId15" Type="http://schemas.openxmlformats.org/officeDocument/2006/relationships/image" Target="../media/image101.wmf"/><Relationship Id="rId10" Type="http://schemas.openxmlformats.org/officeDocument/2006/relationships/image" Target="../media/image96.wmf"/><Relationship Id="rId4" Type="http://schemas.openxmlformats.org/officeDocument/2006/relationships/image" Target="../media/image90.wmf"/><Relationship Id="rId9" Type="http://schemas.openxmlformats.org/officeDocument/2006/relationships/image" Target="../media/image95.wmf"/><Relationship Id="rId14" Type="http://schemas.openxmlformats.org/officeDocument/2006/relationships/image" Target="../media/image10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Relationship Id="rId4" Type="http://schemas.openxmlformats.org/officeDocument/2006/relationships/image" Target="../media/image10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wmf"/><Relationship Id="rId2" Type="http://schemas.openxmlformats.org/officeDocument/2006/relationships/image" Target="../media/image114.wmf"/><Relationship Id="rId1" Type="http://schemas.openxmlformats.org/officeDocument/2006/relationships/image" Target="../media/image113.wmf"/><Relationship Id="rId4" Type="http://schemas.openxmlformats.org/officeDocument/2006/relationships/image" Target="../media/image11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wmf"/><Relationship Id="rId2" Type="http://schemas.openxmlformats.org/officeDocument/2006/relationships/image" Target="../media/image118.wmf"/><Relationship Id="rId1" Type="http://schemas.openxmlformats.org/officeDocument/2006/relationships/image" Target="../media/image1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8FA277-0B73-4DAC-9167-E2BFC6289432}" type="datetimeFigureOut">
              <a:rPr lang="ru-RU" smtClean="0"/>
              <a:pPr/>
              <a:t>04.11.2022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8D81F-7D4D-48DB-BF78-CCA2DF67D7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861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8D81F-7D4D-48DB-BF78-CCA2DF67D7EC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9382-7C8B-47EC-BF45-E12E8A58EEF6}" type="datetimeFigureOut">
              <a:rPr lang="ru-RU" smtClean="0"/>
              <a:pPr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D0BD-8C4E-4A0F-9786-D81CA5B51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67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9382-7C8B-47EC-BF45-E12E8A58EEF6}" type="datetimeFigureOut">
              <a:rPr lang="ru-RU" smtClean="0"/>
              <a:pPr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D0BD-8C4E-4A0F-9786-D81CA5B51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909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9382-7C8B-47EC-BF45-E12E8A58EEF6}" type="datetimeFigureOut">
              <a:rPr lang="ru-RU" smtClean="0"/>
              <a:pPr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D0BD-8C4E-4A0F-9786-D81CA5B51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677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9382-7C8B-47EC-BF45-E12E8A58EEF6}" type="datetimeFigureOut">
              <a:rPr lang="ru-RU" smtClean="0"/>
              <a:pPr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D0BD-8C4E-4A0F-9786-D81CA5B51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018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9382-7C8B-47EC-BF45-E12E8A58EEF6}" type="datetimeFigureOut">
              <a:rPr lang="ru-RU" smtClean="0"/>
              <a:pPr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D0BD-8C4E-4A0F-9786-D81CA5B51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77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9382-7C8B-47EC-BF45-E12E8A58EEF6}" type="datetimeFigureOut">
              <a:rPr lang="ru-RU" smtClean="0"/>
              <a:pPr/>
              <a:t>04.11.2022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D0BD-8C4E-4A0F-9786-D81CA5B51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630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9382-7C8B-47EC-BF45-E12E8A58EEF6}" type="datetimeFigureOut">
              <a:rPr lang="ru-RU" smtClean="0"/>
              <a:pPr/>
              <a:t>04.11.2022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D0BD-8C4E-4A0F-9786-D81CA5B51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418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9382-7C8B-47EC-BF45-E12E8A58EEF6}" type="datetimeFigureOut">
              <a:rPr lang="ru-RU" smtClean="0"/>
              <a:pPr/>
              <a:t>04.11.2022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D0BD-8C4E-4A0F-9786-D81CA5B51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874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9382-7C8B-47EC-BF45-E12E8A58EEF6}" type="datetimeFigureOut">
              <a:rPr lang="ru-RU" smtClean="0"/>
              <a:pPr/>
              <a:t>04.11.2022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D0BD-8C4E-4A0F-9786-D81CA5B51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65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9382-7C8B-47EC-BF45-E12E8A58EEF6}" type="datetimeFigureOut">
              <a:rPr lang="ru-RU" smtClean="0"/>
              <a:pPr/>
              <a:t>04.11.2022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D0BD-8C4E-4A0F-9786-D81CA5B51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295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9382-7C8B-47EC-BF45-E12E8A58EEF6}" type="datetimeFigureOut">
              <a:rPr lang="ru-RU" smtClean="0"/>
              <a:pPr/>
              <a:t>04.11.2022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8D0BD-8C4E-4A0F-9786-D81CA5B51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505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B9382-7C8B-47EC-BF45-E12E8A58EEF6}" type="datetimeFigureOut">
              <a:rPr lang="ru-RU" smtClean="0"/>
              <a:pPr/>
              <a:t>04.11.2022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8D0BD-8C4E-4A0F-9786-D81CA5B516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492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4.bin"/><Relationship Id="rId18" Type="http://schemas.openxmlformats.org/officeDocument/2006/relationships/image" Target="../media/image69.wmf"/><Relationship Id="rId26" Type="http://schemas.openxmlformats.org/officeDocument/2006/relationships/image" Target="../media/image73.wmf"/><Relationship Id="rId39" Type="http://schemas.openxmlformats.org/officeDocument/2006/relationships/oleObject" Target="../embeddings/oleObject67.bin"/><Relationship Id="rId3" Type="http://schemas.openxmlformats.org/officeDocument/2006/relationships/oleObject" Target="../embeddings/oleObject50.bin"/><Relationship Id="rId21" Type="http://schemas.openxmlformats.org/officeDocument/2006/relationships/oleObject" Target="../embeddings/oleObject58.bin"/><Relationship Id="rId34" Type="http://schemas.openxmlformats.org/officeDocument/2006/relationships/image" Target="../media/image77.wmf"/><Relationship Id="rId42" Type="http://schemas.openxmlformats.org/officeDocument/2006/relationships/image" Target="../media/image81.wmf"/><Relationship Id="rId47" Type="http://schemas.openxmlformats.org/officeDocument/2006/relationships/oleObject" Target="../embeddings/oleObject71.bin"/><Relationship Id="rId50" Type="http://schemas.openxmlformats.org/officeDocument/2006/relationships/image" Target="../media/image85.wmf"/><Relationship Id="rId7" Type="http://schemas.openxmlformats.org/officeDocument/2006/relationships/image" Target="../media/image64.wmf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56.bin"/><Relationship Id="rId25" Type="http://schemas.openxmlformats.org/officeDocument/2006/relationships/oleObject" Target="../embeddings/oleObject60.bin"/><Relationship Id="rId33" Type="http://schemas.openxmlformats.org/officeDocument/2006/relationships/oleObject" Target="../embeddings/oleObject64.bin"/><Relationship Id="rId38" Type="http://schemas.openxmlformats.org/officeDocument/2006/relationships/image" Target="../media/image79.wmf"/><Relationship Id="rId46" Type="http://schemas.openxmlformats.org/officeDocument/2006/relationships/image" Target="../media/image83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8.wmf"/><Relationship Id="rId20" Type="http://schemas.openxmlformats.org/officeDocument/2006/relationships/image" Target="../media/image70.wmf"/><Relationship Id="rId29" Type="http://schemas.openxmlformats.org/officeDocument/2006/relationships/oleObject" Target="../embeddings/oleObject62.bin"/><Relationship Id="rId41" Type="http://schemas.openxmlformats.org/officeDocument/2006/relationships/oleObject" Target="../embeddings/oleObject68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1.bin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72.wmf"/><Relationship Id="rId32" Type="http://schemas.openxmlformats.org/officeDocument/2006/relationships/image" Target="../media/image76.wmf"/><Relationship Id="rId37" Type="http://schemas.openxmlformats.org/officeDocument/2006/relationships/oleObject" Target="../embeddings/oleObject66.bin"/><Relationship Id="rId40" Type="http://schemas.openxmlformats.org/officeDocument/2006/relationships/image" Target="../media/image80.wmf"/><Relationship Id="rId45" Type="http://schemas.openxmlformats.org/officeDocument/2006/relationships/oleObject" Target="../embeddings/oleObject70.bin"/><Relationship Id="rId5" Type="http://schemas.openxmlformats.org/officeDocument/2006/relationships/slide" Target="slide6.xml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59.bin"/><Relationship Id="rId28" Type="http://schemas.openxmlformats.org/officeDocument/2006/relationships/image" Target="../media/image74.wmf"/><Relationship Id="rId36" Type="http://schemas.openxmlformats.org/officeDocument/2006/relationships/image" Target="../media/image78.wmf"/><Relationship Id="rId49" Type="http://schemas.openxmlformats.org/officeDocument/2006/relationships/oleObject" Target="../embeddings/oleObject72.bin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57.bin"/><Relationship Id="rId31" Type="http://schemas.openxmlformats.org/officeDocument/2006/relationships/oleObject" Target="../embeddings/oleObject63.bin"/><Relationship Id="rId44" Type="http://schemas.openxmlformats.org/officeDocument/2006/relationships/image" Target="../media/image82.wmf"/><Relationship Id="rId52" Type="http://schemas.openxmlformats.org/officeDocument/2006/relationships/image" Target="../media/image8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67.wmf"/><Relationship Id="rId22" Type="http://schemas.openxmlformats.org/officeDocument/2006/relationships/image" Target="../media/image71.wmf"/><Relationship Id="rId27" Type="http://schemas.openxmlformats.org/officeDocument/2006/relationships/oleObject" Target="../embeddings/oleObject61.bin"/><Relationship Id="rId30" Type="http://schemas.openxmlformats.org/officeDocument/2006/relationships/image" Target="../media/image75.wmf"/><Relationship Id="rId35" Type="http://schemas.openxmlformats.org/officeDocument/2006/relationships/oleObject" Target="../embeddings/oleObject65.bin"/><Relationship Id="rId43" Type="http://schemas.openxmlformats.org/officeDocument/2006/relationships/oleObject" Target="../embeddings/oleObject69.bin"/><Relationship Id="rId48" Type="http://schemas.openxmlformats.org/officeDocument/2006/relationships/image" Target="../media/image84.wmf"/><Relationship Id="rId8" Type="http://schemas.openxmlformats.org/officeDocument/2006/relationships/slide" Target="slide7.xml"/><Relationship Id="rId51" Type="http://schemas.openxmlformats.org/officeDocument/2006/relationships/oleObject" Target="../embeddings/oleObject7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93.wmf"/><Relationship Id="rId26" Type="http://schemas.openxmlformats.org/officeDocument/2006/relationships/image" Target="../media/image97.wmf"/><Relationship Id="rId3" Type="http://schemas.openxmlformats.org/officeDocument/2006/relationships/oleObject" Target="../embeddings/oleObject74.bin"/><Relationship Id="rId21" Type="http://schemas.openxmlformats.org/officeDocument/2006/relationships/oleObject" Target="../embeddings/oleObject82.bin"/><Relationship Id="rId34" Type="http://schemas.openxmlformats.org/officeDocument/2006/relationships/image" Target="../media/image101.wmf"/><Relationship Id="rId7" Type="http://schemas.openxmlformats.org/officeDocument/2006/relationships/image" Target="../media/image88.wmf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80.bin"/><Relationship Id="rId25" Type="http://schemas.openxmlformats.org/officeDocument/2006/relationships/oleObject" Target="../embeddings/oleObject84.bin"/><Relationship Id="rId33" Type="http://schemas.openxmlformats.org/officeDocument/2006/relationships/oleObject" Target="../embeddings/oleObject8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2.wmf"/><Relationship Id="rId20" Type="http://schemas.openxmlformats.org/officeDocument/2006/relationships/image" Target="../media/image94.wmf"/><Relationship Id="rId29" Type="http://schemas.openxmlformats.org/officeDocument/2006/relationships/oleObject" Target="../embeddings/oleObject86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5.bin"/><Relationship Id="rId11" Type="http://schemas.openxmlformats.org/officeDocument/2006/relationships/oleObject" Target="../embeddings/oleObject77.bin"/><Relationship Id="rId24" Type="http://schemas.openxmlformats.org/officeDocument/2006/relationships/image" Target="../media/image96.wmf"/><Relationship Id="rId32" Type="http://schemas.openxmlformats.org/officeDocument/2006/relationships/image" Target="../media/image100.wmf"/><Relationship Id="rId5" Type="http://schemas.openxmlformats.org/officeDocument/2006/relationships/slide" Target="slide8.xml"/><Relationship Id="rId15" Type="http://schemas.openxmlformats.org/officeDocument/2006/relationships/oleObject" Target="../embeddings/oleObject79.bin"/><Relationship Id="rId23" Type="http://schemas.openxmlformats.org/officeDocument/2006/relationships/oleObject" Target="../embeddings/oleObject83.bin"/><Relationship Id="rId28" Type="http://schemas.openxmlformats.org/officeDocument/2006/relationships/image" Target="../media/image98.wmf"/><Relationship Id="rId36" Type="http://schemas.openxmlformats.org/officeDocument/2006/relationships/image" Target="../media/image102.wmf"/><Relationship Id="rId10" Type="http://schemas.openxmlformats.org/officeDocument/2006/relationships/image" Target="../media/image89.wmf"/><Relationship Id="rId19" Type="http://schemas.openxmlformats.org/officeDocument/2006/relationships/oleObject" Target="../embeddings/oleObject81.bin"/><Relationship Id="rId31" Type="http://schemas.openxmlformats.org/officeDocument/2006/relationships/oleObject" Target="../embeddings/oleObject87.bin"/><Relationship Id="rId4" Type="http://schemas.openxmlformats.org/officeDocument/2006/relationships/image" Target="../media/image87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91.wmf"/><Relationship Id="rId22" Type="http://schemas.openxmlformats.org/officeDocument/2006/relationships/image" Target="../media/image95.wmf"/><Relationship Id="rId27" Type="http://schemas.openxmlformats.org/officeDocument/2006/relationships/oleObject" Target="../embeddings/oleObject85.bin"/><Relationship Id="rId30" Type="http://schemas.openxmlformats.org/officeDocument/2006/relationships/image" Target="../media/image99.wmf"/><Relationship Id="rId35" Type="http://schemas.openxmlformats.org/officeDocument/2006/relationships/oleObject" Target="../embeddings/oleObject8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wmf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04.wmf"/><Relationship Id="rId5" Type="http://schemas.openxmlformats.org/officeDocument/2006/relationships/oleObject" Target="../embeddings/oleObject91.bin"/><Relationship Id="rId10" Type="http://schemas.openxmlformats.org/officeDocument/2006/relationships/image" Target="../media/image106.wmf"/><Relationship Id="rId4" Type="http://schemas.openxmlformats.org/officeDocument/2006/relationships/image" Target="../media/image103.wmf"/><Relationship Id="rId9" Type="http://schemas.openxmlformats.org/officeDocument/2006/relationships/oleObject" Target="../embeddings/oleObject9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gif"/><Relationship Id="rId7" Type="http://schemas.openxmlformats.org/officeDocument/2006/relationships/image" Target="../media/image112.gif"/><Relationship Id="rId2" Type="http://schemas.openxmlformats.org/officeDocument/2006/relationships/image" Target="../media/image107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1.gif"/><Relationship Id="rId5" Type="http://schemas.openxmlformats.org/officeDocument/2006/relationships/image" Target="../media/image110.gif"/><Relationship Id="rId4" Type="http://schemas.openxmlformats.org/officeDocument/2006/relationships/image" Target="../media/image109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14.wmf"/><Relationship Id="rId5" Type="http://schemas.openxmlformats.org/officeDocument/2006/relationships/oleObject" Target="../embeddings/oleObject95.bin"/><Relationship Id="rId10" Type="http://schemas.openxmlformats.org/officeDocument/2006/relationships/image" Target="../media/image116.wmf"/><Relationship Id="rId4" Type="http://schemas.openxmlformats.org/officeDocument/2006/relationships/image" Target="../media/image113.wmf"/><Relationship Id="rId9" Type="http://schemas.openxmlformats.org/officeDocument/2006/relationships/oleObject" Target="../embeddings/oleObject97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3" Type="http://schemas.openxmlformats.org/officeDocument/2006/relationships/oleObject" Target="../embeddings/oleObject98.bin"/><Relationship Id="rId7" Type="http://schemas.openxmlformats.org/officeDocument/2006/relationships/oleObject" Target="../embeddings/oleObject10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18.wmf"/><Relationship Id="rId5" Type="http://schemas.openxmlformats.org/officeDocument/2006/relationships/oleObject" Target="../embeddings/oleObject99.bin"/><Relationship Id="rId4" Type="http://schemas.openxmlformats.org/officeDocument/2006/relationships/image" Target="../media/image117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9" Type="http://schemas.openxmlformats.org/officeDocument/2006/relationships/oleObject" Target="../embeddings/oleObject20.bin"/><Relationship Id="rId21" Type="http://schemas.openxmlformats.org/officeDocument/2006/relationships/oleObject" Target="../embeddings/oleObject11.bin"/><Relationship Id="rId34" Type="http://schemas.openxmlformats.org/officeDocument/2006/relationships/image" Target="../media/image17.wmf"/><Relationship Id="rId42" Type="http://schemas.openxmlformats.org/officeDocument/2006/relationships/image" Target="../media/image21.wmf"/><Relationship Id="rId47" Type="http://schemas.openxmlformats.org/officeDocument/2006/relationships/oleObject" Target="../embeddings/oleObject24.bin"/><Relationship Id="rId50" Type="http://schemas.openxmlformats.org/officeDocument/2006/relationships/image" Target="../media/image25.wmf"/><Relationship Id="rId55" Type="http://schemas.openxmlformats.org/officeDocument/2006/relationships/oleObject" Target="../embeddings/oleObject28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oleObject" Target="../embeddings/oleObject15.bin"/><Relationship Id="rId41" Type="http://schemas.openxmlformats.org/officeDocument/2006/relationships/oleObject" Target="../embeddings/oleObject21.bin"/><Relationship Id="rId54" Type="http://schemas.openxmlformats.org/officeDocument/2006/relationships/image" Target="../media/image27.wmf"/><Relationship Id="rId62" Type="http://schemas.openxmlformats.org/officeDocument/2006/relationships/image" Target="../media/image3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2.wmf"/><Relationship Id="rId32" Type="http://schemas.openxmlformats.org/officeDocument/2006/relationships/image" Target="../media/image16.wmf"/><Relationship Id="rId37" Type="http://schemas.openxmlformats.org/officeDocument/2006/relationships/oleObject" Target="../embeddings/oleObject19.bin"/><Relationship Id="rId40" Type="http://schemas.openxmlformats.org/officeDocument/2006/relationships/image" Target="../media/image20.wmf"/><Relationship Id="rId45" Type="http://schemas.openxmlformats.org/officeDocument/2006/relationships/oleObject" Target="../embeddings/oleObject23.bin"/><Relationship Id="rId53" Type="http://schemas.openxmlformats.org/officeDocument/2006/relationships/oleObject" Target="../embeddings/oleObject27.bin"/><Relationship Id="rId58" Type="http://schemas.openxmlformats.org/officeDocument/2006/relationships/image" Target="../media/image29.wmf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28" Type="http://schemas.openxmlformats.org/officeDocument/2006/relationships/image" Target="../media/image14.wmf"/><Relationship Id="rId36" Type="http://schemas.openxmlformats.org/officeDocument/2006/relationships/image" Target="../media/image18.wmf"/><Relationship Id="rId49" Type="http://schemas.openxmlformats.org/officeDocument/2006/relationships/oleObject" Target="../embeddings/oleObject25.bin"/><Relationship Id="rId57" Type="http://schemas.openxmlformats.org/officeDocument/2006/relationships/oleObject" Target="../embeddings/oleObject29.bin"/><Relationship Id="rId61" Type="http://schemas.openxmlformats.org/officeDocument/2006/relationships/oleObject" Target="../embeddings/oleObject31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10.bin"/><Relationship Id="rId31" Type="http://schemas.openxmlformats.org/officeDocument/2006/relationships/oleObject" Target="../embeddings/oleObject16.bin"/><Relationship Id="rId44" Type="http://schemas.openxmlformats.org/officeDocument/2006/relationships/image" Target="../media/image22.wmf"/><Relationship Id="rId52" Type="http://schemas.openxmlformats.org/officeDocument/2006/relationships/image" Target="../media/image26.wmf"/><Relationship Id="rId60" Type="http://schemas.openxmlformats.org/officeDocument/2006/relationships/image" Target="../media/image30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5.wmf"/><Relationship Id="rId35" Type="http://schemas.openxmlformats.org/officeDocument/2006/relationships/oleObject" Target="../embeddings/oleObject18.bin"/><Relationship Id="rId43" Type="http://schemas.openxmlformats.org/officeDocument/2006/relationships/oleObject" Target="../embeddings/oleObject22.bin"/><Relationship Id="rId48" Type="http://schemas.openxmlformats.org/officeDocument/2006/relationships/image" Target="../media/image24.wmf"/><Relationship Id="rId56" Type="http://schemas.openxmlformats.org/officeDocument/2006/relationships/image" Target="../media/image28.wmf"/><Relationship Id="rId8" Type="http://schemas.openxmlformats.org/officeDocument/2006/relationships/image" Target="../media/image4.wmf"/><Relationship Id="rId51" Type="http://schemas.openxmlformats.org/officeDocument/2006/relationships/oleObject" Target="../embeddings/oleObject26.bin"/><Relationship Id="rId3" Type="http://schemas.openxmlformats.org/officeDocument/2006/relationships/oleObject" Target="../embeddings/oleObject2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9.bin"/><Relationship Id="rId25" Type="http://schemas.openxmlformats.org/officeDocument/2006/relationships/oleObject" Target="../embeddings/oleObject13.bin"/><Relationship Id="rId33" Type="http://schemas.openxmlformats.org/officeDocument/2006/relationships/oleObject" Target="../embeddings/oleObject17.bin"/><Relationship Id="rId38" Type="http://schemas.openxmlformats.org/officeDocument/2006/relationships/image" Target="../media/image19.wmf"/><Relationship Id="rId46" Type="http://schemas.openxmlformats.org/officeDocument/2006/relationships/image" Target="../media/image23.wmf"/><Relationship Id="rId59" Type="http://schemas.openxmlformats.org/officeDocument/2006/relationships/oleObject" Target="../embeddings/oleObject3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32.bin"/><Relationship Id="rId21" Type="http://schemas.openxmlformats.org/officeDocument/2006/relationships/oleObject" Target="../embeddings/oleObject41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7.wmf"/><Relationship Id="rId22" Type="http://schemas.openxmlformats.org/officeDocument/2006/relationships/image" Target="../media/image4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49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8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34925" y="1628775"/>
            <a:ext cx="9109075" cy="3240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Означення</a:t>
            </a:r>
            <a:r>
              <a:rPr lang="ru-RU" sz="3600" kern="10" dirty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600" kern="10" dirty="0" err="1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первісної</a:t>
            </a:r>
            <a:r>
              <a:rPr lang="ru-RU" sz="3600" kern="10" dirty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 </a:t>
            </a:r>
          </a:p>
          <a:p>
            <a:pPr algn="ctr"/>
            <a:r>
              <a:rPr lang="ru-RU" sz="3600" kern="10" dirty="0" err="1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Основна</a:t>
            </a:r>
            <a:r>
              <a:rPr lang="ru-RU" sz="3600" kern="10" dirty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600" kern="10" dirty="0" err="1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властивість</a:t>
            </a:r>
            <a:r>
              <a:rPr lang="ru-RU" sz="3600" kern="10" dirty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600" kern="10" dirty="0" err="1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первісної</a:t>
            </a:r>
            <a:r>
              <a:rPr lang="ru-RU" sz="3600" kern="10" dirty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  <a:p>
            <a:pPr algn="ctr"/>
            <a:r>
              <a:rPr lang="ru-RU" sz="3600" kern="10" dirty="0" err="1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Таблиця</a:t>
            </a:r>
            <a:r>
              <a:rPr lang="ru-RU" sz="3600" kern="10" dirty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600" kern="10" dirty="0" err="1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первісних</a:t>
            </a:r>
            <a:r>
              <a:rPr lang="ru-RU" sz="3600" kern="10" dirty="0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189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7037" y="258619"/>
            <a:ext cx="8561427" cy="61975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b="1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знаходження первісної</a:t>
            </a:r>
            <a:endParaRPr lang="ru-RU" sz="2800" b="1" i="1" dirty="0" smtClean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G(x)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g(x)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 ± G(x)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 ± g(x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інтегралів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3789040"/>
            <a:ext cx="3595345" cy="53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4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7092" y="434110"/>
            <a:ext cx="8471372" cy="560725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ста­ла, то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CF(x)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Cf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 = f(x)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CF(x))' = CF'(x) =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Cf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іншій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множник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виносити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інтеграла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4653136"/>
            <a:ext cx="2437438" cy="625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5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894" y="601754"/>
            <a:ext cx="7974546" cy="50068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3.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числа,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причому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F(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kx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+b)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f(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kx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b).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інтегральній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15678"/>
            <a:ext cx="219369" cy="74951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7536" y="1124744"/>
            <a:ext cx="255778" cy="34103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811" y="3140968"/>
            <a:ext cx="3008425" cy="798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2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32656"/>
            <a:ext cx="6785667" cy="6172840"/>
          </a:xfrm>
        </p:spPr>
      </p:pic>
    </p:spTree>
    <p:extLst>
      <p:ext uri="{BB962C8B-B14F-4D97-AF65-F5344CB8AC3E}">
        <p14:creationId xmlns:p14="http://schemas.microsoft.com/office/powerpoint/2010/main" val="216339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8" y="764704"/>
            <a:ext cx="7920880" cy="526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55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576" y="620688"/>
            <a:ext cx="7416824" cy="5954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72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/>
        </p:nvGraphicFramePr>
        <p:xfrm>
          <a:off x="1043608" y="692696"/>
          <a:ext cx="85407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7" name="Формула" r:id="rId3" imgW="469800" imgH="279360" progId="Equation.3">
                  <p:embed/>
                </p:oleObj>
              </mc:Choice>
              <mc:Fallback>
                <p:oleObj name="Формула" r:id="rId3" imgW="469800" imgH="27936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692696"/>
                        <a:ext cx="854075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5" name="Object 5">
            <a:hlinkClick r:id="rId5" action="ppaction://hlinksldjump"/>
          </p:cNvPr>
          <p:cNvGraphicFramePr>
            <a:graphicFrameLocks noChangeAspect="1"/>
          </p:cNvGraphicFramePr>
          <p:nvPr/>
        </p:nvGraphicFramePr>
        <p:xfrm>
          <a:off x="1835696" y="1556792"/>
          <a:ext cx="792088" cy="316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8" name="Формула" r:id="rId6" imgW="444240" imgH="177480" progId="Equation.3">
                  <p:embed/>
                </p:oleObj>
              </mc:Choice>
              <mc:Fallback>
                <p:oleObj name="Формула" r:id="rId6" imgW="44424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1556792"/>
                        <a:ext cx="792088" cy="3168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611560" y="1556792"/>
          <a:ext cx="858986" cy="300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99" name="Формула" r:id="rId9" imgW="507960" imgH="177480" progId="Equation.3">
                  <p:embed/>
                </p:oleObj>
              </mc:Choice>
              <mc:Fallback>
                <p:oleObj name="Формула" r:id="rId9" imgW="50796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556792"/>
                        <a:ext cx="858986" cy="3002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2915816" y="1556792"/>
          <a:ext cx="843522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0" name="Формула" r:id="rId11" imgW="520560" imgH="177480" progId="Equation.3">
                  <p:embed/>
                </p:oleObj>
              </mc:Choice>
              <mc:Fallback>
                <p:oleObj name="Формула" r:id="rId11" imgW="520560" imgH="177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1556792"/>
                        <a:ext cx="843522" cy="2880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8" name="Object 8"/>
          <p:cNvGraphicFramePr>
            <a:graphicFrameLocks noChangeAspect="1"/>
          </p:cNvGraphicFramePr>
          <p:nvPr/>
        </p:nvGraphicFramePr>
        <p:xfrm>
          <a:off x="6660232" y="620688"/>
          <a:ext cx="877888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1" name="Формула" r:id="rId13" imgW="482400" imgH="279360" progId="Equation.3">
                  <p:embed/>
                </p:oleObj>
              </mc:Choice>
              <mc:Fallback>
                <p:oleObj name="Формула" r:id="rId13" imgW="482400" imgH="27936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620688"/>
                        <a:ext cx="877888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0" name="Object 10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5796136" y="1556792"/>
          <a:ext cx="822325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2" name="Формула" r:id="rId15" imgW="507960" imgH="177480" progId="Equation.3">
                  <p:embed/>
                </p:oleObj>
              </mc:Choice>
              <mc:Fallback>
                <p:oleObj name="Формула" r:id="rId15" imgW="50796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1556792"/>
                        <a:ext cx="822325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1" name="Object 11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6876256" y="1556792"/>
          <a:ext cx="842962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3" name="Формула" r:id="rId17" imgW="520560" imgH="177480" progId="Equation.3">
                  <p:embed/>
                </p:oleObj>
              </mc:Choice>
              <mc:Fallback>
                <p:oleObj name="Формула" r:id="rId17" imgW="520560" imgH="177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1556792"/>
                        <a:ext cx="842962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2" name="Object 12">
            <a:hlinkClick r:id="rId5" action="ppaction://hlinksldjump"/>
          </p:cNvPr>
          <p:cNvGraphicFramePr>
            <a:graphicFrameLocks noChangeAspect="1"/>
          </p:cNvGraphicFramePr>
          <p:nvPr/>
        </p:nvGraphicFramePr>
        <p:xfrm>
          <a:off x="8100392" y="1556792"/>
          <a:ext cx="719138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4" name="Формула" r:id="rId19" imgW="444240" imgH="177480" progId="Equation.3">
                  <p:embed/>
                </p:oleObj>
              </mc:Choice>
              <mc:Fallback>
                <p:oleObj name="Формула" r:id="rId19" imgW="444240" imgH="177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0392" y="1556792"/>
                        <a:ext cx="719138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3" name="Object 13"/>
          <p:cNvGraphicFramePr>
            <a:graphicFrameLocks noChangeAspect="1"/>
          </p:cNvGraphicFramePr>
          <p:nvPr/>
        </p:nvGraphicFramePr>
        <p:xfrm>
          <a:off x="971600" y="2276872"/>
          <a:ext cx="1071488" cy="535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5" name="Формула" r:id="rId21" imgW="558720" imgH="279360" progId="Equation.3">
                  <p:embed/>
                </p:oleObj>
              </mc:Choice>
              <mc:Fallback>
                <p:oleObj name="Формула" r:id="rId21" imgW="558720" imgH="27936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276872"/>
                        <a:ext cx="1071488" cy="5357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4" name="Object 14">
            <a:hlinkClick r:id="rId5" action="ppaction://hlinksldjump"/>
          </p:cNvPr>
          <p:cNvGraphicFramePr>
            <a:graphicFrameLocks noChangeAspect="1"/>
          </p:cNvGraphicFramePr>
          <p:nvPr/>
        </p:nvGraphicFramePr>
        <p:xfrm>
          <a:off x="683568" y="2996952"/>
          <a:ext cx="785544" cy="6480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6" name="Формула" r:id="rId23" imgW="507960" imgH="419040" progId="Equation.3">
                  <p:embed/>
                </p:oleObj>
              </mc:Choice>
              <mc:Fallback>
                <p:oleObj name="Формула" r:id="rId23" imgW="507960" imgH="41904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996952"/>
                        <a:ext cx="785544" cy="6480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5" name="Object 15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1979712" y="2996951"/>
          <a:ext cx="720080" cy="6097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7" name="Формула" r:id="rId25" imgW="495000" imgH="419040" progId="Equation.3">
                  <p:embed/>
                </p:oleObj>
              </mc:Choice>
              <mc:Fallback>
                <p:oleObj name="Формула" r:id="rId25" imgW="495000" imgH="4190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996951"/>
                        <a:ext cx="720080" cy="6097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6" name="Object 16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3059832" y="2996952"/>
          <a:ext cx="792088" cy="67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8" name="Формула" r:id="rId27" imgW="495000" imgH="419040" progId="Equation.3">
                  <p:embed/>
                </p:oleObj>
              </mc:Choice>
              <mc:Fallback>
                <p:oleObj name="Формула" r:id="rId27" imgW="495000" imgH="41904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996952"/>
                        <a:ext cx="792088" cy="67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7" name="Object 17"/>
          <p:cNvGraphicFramePr>
            <a:graphicFrameLocks noChangeAspect="1"/>
          </p:cNvGraphicFramePr>
          <p:nvPr/>
        </p:nvGraphicFramePr>
        <p:xfrm>
          <a:off x="6444208" y="2276872"/>
          <a:ext cx="963066" cy="50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9" name="Формула" r:id="rId29" imgW="533160" imgH="279360" progId="Equation.3">
                  <p:embed/>
                </p:oleObj>
              </mc:Choice>
              <mc:Fallback>
                <p:oleObj name="Формула" r:id="rId29" imgW="533160" imgH="27936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2276872"/>
                        <a:ext cx="963066" cy="504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8" name="Object 18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5796136" y="2996952"/>
          <a:ext cx="720080" cy="660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10" name="Формула" r:id="rId31" imgW="457200" imgH="419040" progId="Equation.3">
                  <p:embed/>
                </p:oleObj>
              </mc:Choice>
              <mc:Fallback>
                <p:oleObj name="Формула" r:id="rId31" imgW="457200" imgH="41904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2996952"/>
                        <a:ext cx="720080" cy="6600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9" name="Object 19">
            <a:hlinkClick r:id="rId5" action="ppaction://hlinksldjump"/>
          </p:cNvPr>
          <p:cNvGraphicFramePr>
            <a:graphicFrameLocks noChangeAspect="1"/>
          </p:cNvGraphicFramePr>
          <p:nvPr/>
        </p:nvGraphicFramePr>
        <p:xfrm>
          <a:off x="6876256" y="2996952"/>
          <a:ext cx="746264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11" name="Формула" r:id="rId33" imgW="482400" imgH="419040" progId="Equation.3">
                  <p:embed/>
                </p:oleObj>
              </mc:Choice>
              <mc:Fallback>
                <p:oleObj name="Формула" r:id="rId33" imgW="482400" imgH="41904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2996952"/>
                        <a:ext cx="746264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61" name="Object 21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8172400" y="2996952"/>
          <a:ext cx="706438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12" name="Формула" r:id="rId35" imgW="457200" imgH="419040" progId="Equation.3">
                  <p:embed/>
                </p:oleObj>
              </mc:Choice>
              <mc:Fallback>
                <p:oleObj name="Формула" r:id="rId35" imgW="457200" imgH="41904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2400" y="2996952"/>
                        <a:ext cx="706438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67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69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68" name="Object 28"/>
          <p:cNvGraphicFramePr>
            <a:graphicFrameLocks noChangeAspect="1"/>
          </p:cNvGraphicFramePr>
          <p:nvPr/>
        </p:nvGraphicFramePr>
        <p:xfrm>
          <a:off x="1475656" y="4293096"/>
          <a:ext cx="87312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13" name="Формула" r:id="rId37" imgW="431640" imgH="393480" progId="Equation.3">
                  <p:embed/>
                </p:oleObj>
              </mc:Choice>
              <mc:Fallback>
                <p:oleObj name="Формула" r:id="rId37" imgW="431640" imgH="39348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4293096"/>
                        <a:ext cx="873125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9">
            <a:hlinkClick r:id="rId5" action="ppaction://hlinksldjump"/>
          </p:cNvPr>
          <p:cNvGraphicFramePr>
            <a:graphicFrameLocks noChangeAspect="1"/>
          </p:cNvGraphicFramePr>
          <p:nvPr/>
        </p:nvGraphicFramePr>
        <p:xfrm>
          <a:off x="683568" y="5301208"/>
          <a:ext cx="104063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14" name="Формула" r:id="rId39" imgW="711000" imgH="393480" progId="Equation.3">
                  <p:embed/>
                </p:oleObj>
              </mc:Choice>
              <mc:Fallback>
                <p:oleObj name="Формула" r:id="rId39" imgW="711000" imgH="39348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5301208"/>
                        <a:ext cx="1040632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0" name="Object 30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2123728" y="5229200"/>
          <a:ext cx="1057761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15" name="Формула" r:id="rId41" imgW="723600" imgH="393480" progId="Equation.3">
                  <p:embed/>
                </p:oleObj>
              </mc:Choice>
              <mc:Fallback>
                <p:oleObj name="Формула" r:id="rId41" imgW="723600" imgH="39348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5229200"/>
                        <a:ext cx="1057761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1" name="Object 31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3635896" y="5301208"/>
          <a:ext cx="1039451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16" name="Формула" r:id="rId43" imgW="711000" imgH="393480" progId="Equation.3">
                  <p:embed/>
                </p:oleObj>
              </mc:Choice>
              <mc:Fallback>
                <p:oleObj name="Формула" r:id="rId43" imgW="711000" imgH="39348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5301208"/>
                        <a:ext cx="1039451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73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72" name="Object 32"/>
          <p:cNvGraphicFramePr>
            <a:graphicFrameLocks noChangeAspect="1"/>
          </p:cNvGraphicFramePr>
          <p:nvPr/>
        </p:nvGraphicFramePr>
        <p:xfrm>
          <a:off x="6444209" y="4293096"/>
          <a:ext cx="864096" cy="778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17" name="Формула" r:id="rId45" imgW="431640" imgH="393480" progId="Equation.3">
                  <p:embed/>
                </p:oleObj>
              </mc:Choice>
              <mc:Fallback>
                <p:oleObj name="Формула" r:id="rId45" imgW="431640" imgH="393480" progId="Equation.3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9" y="4293096"/>
                        <a:ext cx="864096" cy="7786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4" name="Object 34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6660232" y="5229200"/>
          <a:ext cx="10033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18" name="Формула" r:id="rId47" imgW="711000" imgH="393480" progId="Equation.3">
                  <p:embed/>
                </p:oleObj>
              </mc:Choice>
              <mc:Fallback>
                <p:oleObj name="Формула" r:id="rId47" imgW="711000" imgH="393480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5229200"/>
                        <a:ext cx="1003300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5" name="Object 35">
            <a:hlinkClick r:id="rId5" action="ppaction://hlinksldjump"/>
          </p:cNvPr>
          <p:cNvGraphicFramePr>
            <a:graphicFrameLocks noChangeAspect="1"/>
          </p:cNvGraphicFramePr>
          <p:nvPr/>
        </p:nvGraphicFramePr>
        <p:xfrm>
          <a:off x="8063880" y="5229200"/>
          <a:ext cx="1080120" cy="608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19" name="Формула" r:id="rId49" imgW="698400" imgH="393480" progId="Equation.3">
                  <p:embed/>
                </p:oleObj>
              </mc:Choice>
              <mc:Fallback>
                <p:oleObj name="Формула" r:id="rId49" imgW="698400" imgH="39348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3880" y="5229200"/>
                        <a:ext cx="1080120" cy="6087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6" name="Object 36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5364088" y="5229200"/>
          <a:ext cx="1040207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20" name="Формула" r:id="rId51" imgW="711000" imgH="393480" progId="Equation.3">
                  <p:embed/>
                </p:oleObj>
              </mc:Choice>
              <mc:Fallback>
                <p:oleObj name="Формула" r:id="rId51" imgW="711000" imgH="393480" progId="Equation.3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5229200"/>
                        <a:ext cx="1040207" cy="5760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Прямоугольник 31"/>
          <p:cNvSpPr/>
          <p:nvPr/>
        </p:nvSpPr>
        <p:spPr>
          <a:xfrm>
            <a:off x="539552" y="260648"/>
            <a:ext cx="13691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ВАРІАНТ І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7020272" y="188640"/>
            <a:ext cx="1458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ВАРІАНТ ІІ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3059832" y="188640"/>
            <a:ext cx="29523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Тестов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і завдання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900" decel="100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900" decel="100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900" decel="100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900" decel="1000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900" decel="100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900" decel="1000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900" decel="1000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900" decel="1000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900" decel="1000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58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5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900" decel="100000" fill="hold"/>
                                        <p:tgtEl>
                                          <p:spTgt spid="35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58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5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900" decel="100000" fill="hold"/>
                                        <p:tgtEl>
                                          <p:spTgt spid="35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358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900" decel="100000" fill="hold"/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358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5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900" decel="100000" fill="hold"/>
                                        <p:tgtEl>
                                          <p:spTgt spid="35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358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5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900" decel="100000" fill="hold"/>
                                        <p:tgtEl>
                                          <p:spTgt spid="35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358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5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900" decel="100000" fill="hold"/>
                                        <p:tgtEl>
                                          <p:spTgt spid="35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900" decel="100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358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5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900" decel="100000" fill="hold"/>
                                        <p:tgtEl>
                                          <p:spTgt spid="35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628775"/>
            <a:ext cx="88204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4.                                                                                               4.</a:t>
            </a:r>
          </a:p>
          <a:p>
            <a:endParaRPr lang="uk-U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                      Б                     В                               А                   Б                      В</a:t>
            </a:r>
          </a:p>
          <a:p>
            <a:endParaRPr lang="uk-U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5.                                                                                             5.</a:t>
            </a:r>
          </a:p>
          <a:p>
            <a:endParaRPr lang="uk-U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                   Б                 В                                               А                Б                   В</a:t>
            </a:r>
          </a:p>
          <a:p>
            <a:endParaRPr lang="uk-U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620688"/>
            <a:ext cx="13691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ВАРІАНТ І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020272" y="620688"/>
            <a:ext cx="1458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ВАРІАНТ ІІ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59832" y="476672"/>
            <a:ext cx="29523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Тестов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і завдання</a:t>
            </a:r>
            <a:endParaRPr lang="ru-RU" sz="2800" dirty="0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936079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1115616" y="1484784"/>
          <a:ext cx="122713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1" name="Формула" r:id="rId3" imgW="672840" imgH="279360" progId="Equation.3">
                  <p:embed/>
                </p:oleObj>
              </mc:Choice>
              <mc:Fallback>
                <p:oleObj name="Формула" r:id="rId3" imgW="672840" imgH="27936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484784"/>
                        <a:ext cx="1227138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3" name="Object 3">
            <a:hlinkClick r:id="rId5" action="ppaction://hlinksldjump"/>
          </p:cNvPr>
          <p:cNvGraphicFramePr>
            <a:graphicFrameLocks noChangeAspect="1"/>
          </p:cNvGraphicFramePr>
          <p:nvPr/>
        </p:nvGraphicFramePr>
        <p:xfrm>
          <a:off x="539552" y="2492871"/>
          <a:ext cx="1131555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2" name="Формула" r:id="rId6" imgW="698400" imgH="177480" progId="Equation.3">
                  <p:embed/>
                </p:oleObj>
              </mc:Choice>
              <mc:Fallback>
                <p:oleObj name="Формула" r:id="rId6" imgW="698400" imgH="177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492871"/>
                        <a:ext cx="1131555" cy="2880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4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1979712" y="2492871"/>
          <a:ext cx="1090612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3" name="Формула" r:id="rId9" imgW="672840" imgH="177480" progId="Equation.3">
                  <p:embed/>
                </p:oleObj>
              </mc:Choice>
              <mc:Fallback>
                <p:oleObj name="Формула" r:id="rId9" imgW="67284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492871"/>
                        <a:ext cx="1090612" cy="287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3357563" y="2472779"/>
          <a:ext cx="1069975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4" name="Формула" r:id="rId11" imgW="660240" imgH="203040" progId="Equation.3">
                  <p:embed/>
                </p:oleObj>
              </mc:Choice>
              <mc:Fallback>
                <p:oleObj name="Формула" r:id="rId11" imgW="66024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2472779"/>
                        <a:ext cx="1069975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0" y="936079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6804248" y="1556767"/>
          <a:ext cx="1271259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5" name="Формула" r:id="rId13" imgW="698400" imgH="279360" progId="Equation.3">
                  <p:embed/>
                </p:oleObj>
              </mc:Choice>
              <mc:Fallback>
                <p:oleObj name="Формула" r:id="rId13" imgW="698400" imgH="27936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248" y="1556767"/>
                        <a:ext cx="1271259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8" name="Object 8">
            <a:hlinkClick r:id="rId5" action="ppaction://hlinksldjump"/>
          </p:cNvPr>
          <p:cNvGraphicFramePr>
            <a:graphicFrameLocks noChangeAspect="1"/>
          </p:cNvGraphicFramePr>
          <p:nvPr/>
        </p:nvGraphicFramePr>
        <p:xfrm>
          <a:off x="6588224" y="2492871"/>
          <a:ext cx="936104" cy="291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6" name="Формула" r:id="rId15" imgW="571320" imgH="177480" progId="Equation.3">
                  <p:embed/>
                </p:oleObj>
              </mc:Choice>
              <mc:Fallback>
                <p:oleObj name="Формула" r:id="rId15" imgW="5713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2492871"/>
                        <a:ext cx="936104" cy="2912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9" name="Object 9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5375275" y="2472779"/>
          <a:ext cx="769938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7" name="Формула" r:id="rId17" imgW="469800" imgH="203040" progId="Equation.3">
                  <p:embed/>
                </p:oleObj>
              </mc:Choice>
              <mc:Fallback>
                <p:oleObj name="Формула" r:id="rId17" imgW="46980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5" y="2472779"/>
                        <a:ext cx="769938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0" name="Object 10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7905750" y="2472779"/>
          <a:ext cx="89535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8" name="Формула" r:id="rId19" imgW="545760" imgH="203040" progId="Equation.3">
                  <p:embed/>
                </p:oleObj>
              </mc:Choice>
              <mc:Fallback>
                <p:oleObj name="Формула" r:id="rId19" imgW="545760" imgH="2030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5750" y="2472779"/>
                        <a:ext cx="895350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0" y="936079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71" name="Object 11"/>
          <p:cNvGraphicFramePr>
            <a:graphicFrameLocks noChangeAspect="1"/>
          </p:cNvGraphicFramePr>
          <p:nvPr/>
        </p:nvGraphicFramePr>
        <p:xfrm>
          <a:off x="1043608" y="3212951"/>
          <a:ext cx="95885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9" name="Формула" r:id="rId21" imgW="533160" imgH="279360" progId="Equation.3">
                  <p:embed/>
                </p:oleObj>
              </mc:Choice>
              <mc:Fallback>
                <p:oleObj name="Формула" r:id="rId21" imgW="533160" imgH="27936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212951"/>
                        <a:ext cx="958850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3" name="Object 13">
            <a:hlinkClick r:id="rId5" action="ppaction://hlinksldjump"/>
          </p:cNvPr>
          <p:cNvGraphicFramePr>
            <a:graphicFrameLocks noChangeAspect="1"/>
          </p:cNvGraphicFramePr>
          <p:nvPr/>
        </p:nvGraphicFramePr>
        <p:xfrm>
          <a:off x="2915816" y="3933031"/>
          <a:ext cx="720080" cy="6600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0" name="Формула" r:id="rId23" imgW="457200" imgH="419040" progId="Equation.3">
                  <p:embed/>
                </p:oleObj>
              </mc:Choice>
              <mc:Fallback>
                <p:oleObj name="Формула" r:id="rId23" imgW="457200" imgH="4190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933031"/>
                        <a:ext cx="720080" cy="6600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4" name="Object 14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1979712" y="4005039"/>
          <a:ext cx="719137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1" name="Формула" r:id="rId25" imgW="457200" imgH="419040" progId="Equation.3">
                  <p:embed/>
                </p:oleObj>
              </mc:Choice>
              <mc:Fallback>
                <p:oleObj name="Формула" r:id="rId25" imgW="457200" imgH="41904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4005039"/>
                        <a:ext cx="719137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5" name="Object 15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683568" y="4005039"/>
          <a:ext cx="719137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2" name="Формула" r:id="rId27" imgW="457200" imgH="419040" progId="Equation.3">
                  <p:embed/>
                </p:oleObj>
              </mc:Choice>
              <mc:Fallback>
                <p:oleObj name="Формула" r:id="rId27" imgW="457200" imgH="4190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005039"/>
                        <a:ext cx="719137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936079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76" name="Object 16"/>
          <p:cNvGraphicFramePr>
            <a:graphicFrameLocks noChangeAspect="1"/>
          </p:cNvGraphicFramePr>
          <p:nvPr/>
        </p:nvGraphicFramePr>
        <p:xfrm>
          <a:off x="6516216" y="3140943"/>
          <a:ext cx="985663" cy="5165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3" name="Формула" r:id="rId29" imgW="533160" imgH="279360" progId="Equation.3">
                  <p:embed/>
                </p:oleObj>
              </mc:Choice>
              <mc:Fallback>
                <p:oleObj name="Формула" r:id="rId29" imgW="533160" imgH="27936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3140943"/>
                        <a:ext cx="985663" cy="5165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8" name="Object 18">
            <a:hlinkClick r:id="rId5" action="ppaction://hlinksldjump"/>
          </p:cNvPr>
          <p:cNvGraphicFramePr>
            <a:graphicFrameLocks noChangeAspect="1"/>
          </p:cNvGraphicFramePr>
          <p:nvPr/>
        </p:nvGraphicFramePr>
        <p:xfrm>
          <a:off x="5868144" y="4005039"/>
          <a:ext cx="660648" cy="605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4" name="Формула" r:id="rId31" imgW="457200" imgH="419040" progId="Equation.3">
                  <p:embed/>
                </p:oleObj>
              </mc:Choice>
              <mc:Fallback>
                <p:oleObj name="Формула" r:id="rId31" imgW="457200" imgH="41904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4005039"/>
                        <a:ext cx="660648" cy="6055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9" name="Object 19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6921500" y="4004717"/>
          <a:ext cx="71755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5" name="Формула" r:id="rId33" imgW="495000" imgH="419040" progId="Equation.3">
                  <p:embed/>
                </p:oleObj>
              </mc:Choice>
              <mc:Fallback>
                <p:oleObj name="Формула" r:id="rId33" imgW="495000" imgH="41904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0" y="4004717"/>
                        <a:ext cx="717550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80" name="Object 20">
            <a:hlinkClick r:id="rId8" action="ppaction://hlinksldjump"/>
          </p:cNvPr>
          <p:cNvGraphicFramePr>
            <a:graphicFrameLocks noChangeAspect="1"/>
          </p:cNvGraphicFramePr>
          <p:nvPr/>
        </p:nvGraphicFramePr>
        <p:xfrm>
          <a:off x="8100392" y="4005064"/>
          <a:ext cx="71755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6" name="Формула" r:id="rId35" imgW="495000" imgH="419040" progId="Equation.3">
                  <p:embed/>
                </p:oleObj>
              </mc:Choice>
              <mc:Fallback>
                <p:oleObj name="Формула" r:id="rId35" imgW="495000" imgH="41904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0392" y="4005064"/>
                        <a:ext cx="717550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09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0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09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75856" y="476672"/>
            <a:ext cx="24381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Обчислити інтеграл: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539552" y="1844824"/>
          <a:ext cx="1028274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0" name="Формула" r:id="rId3" imgW="482391" imgH="482391" progId="Equation.3">
                  <p:embed/>
                </p:oleObj>
              </mc:Choice>
              <mc:Fallback>
                <p:oleObj name="Формула" r:id="rId3" imgW="482391" imgH="482391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844824"/>
                        <a:ext cx="1028274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6228184" y="1556792"/>
          <a:ext cx="1608708" cy="927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1" name="Формула" r:id="rId5" imgW="812447" imgH="469696" progId="Equation.3">
                  <p:embed/>
                </p:oleObj>
              </mc:Choice>
              <mc:Fallback>
                <p:oleObj name="Формула" r:id="rId5" imgW="812447" imgH="469696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1556792"/>
                        <a:ext cx="1608708" cy="9273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611560" y="4005064"/>
          <a:ext cx="1368152" cy="1542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2" name="Формула" r:id="rId7" imgW="520700" imgH="596900" progId="Equation.3">
                  <p:embed/>
                </p:oleObj>
              </mc:Choice>
              <mc:Fallback>
                <p:oleObj name="Формула" r:id="rId7" imgW="520700" imgH="5969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005064"/>
                        <a:ext cx="1368152" cy="15422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6444208" y="3933056"/>
          <a:ext cx="1584176" cy="16786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3" name="Формула" r:id="rId9" imgW="660240" imgH="711000" progId="Equation.3">
                  <p:embed/>
                </p:oleObj>
              </mc:Choice>
              <mc:Fallback>
                <p:oleObj name="Формула" r:id="rId9" imgW="660240" imgH="7110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3933056"/>
                        <a:ext cx="1584176" cy="16786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79512" y="2204864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868144" y="1916832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4725144"/>
            <a:ext cx="3369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940152" y="4653136"/>
            <a:ext cx="3369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948264" y="1052736"/>
            <a:ext cx="1458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ВАРІАНТ ІІ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67544" y="1052736"/>
            <a:ext cx="13691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ВАРІАНТ І</a:t>
            </a:r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5816" y="548680"/>
            <a:ext cx="3172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4.Знайти </a:t>
            </a:r>
            <a:r>
              <a:rPr lang="ru-RU" dirty="0" err="1" smtClean="0"/>
              <a:t>первісну</a:t>
            </a:r>
            <a:r>
              <a:rPr lang="ru-RU" dirty="0" smtClean="0"/>
              <a:t> для </a:t>
            </a:r>
            <a:r>
              <a:rPr lang="ru-RU" dirty="0" err="1" smtClean="0"/>
              <a:t>функції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020272" y="332656"/>
            <a:ext cx="1458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ВАРІАНТ ІІ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332656"/>
            <a:ext cx="13691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ВАРІАНТ І</a:t>
            </a:r>
            <a:endParaRPr lang="ru-RU" dirty="0"/>
          </a:p>
        </p:txBody>
      </p:sp>
      <p:pic>
        <p:nvPicPr>
          <p:cNvPr id="43010" name="Picture 2" descr="http://at.zavantag.com/tw_files2/urls_1/8/d-7151/7151_html_22d61a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124744"/>
            <a:ext cx="1728192" cy="824436"/>
          </a:xfrm>
          <a:prstGeom prst="rect">
            <a:avLst/>
          </a:prstGeom>
          <a:noFill/>
        </p:spPr>
      </p:pic>
      <p:pic>
        <p:nvPicPr>
          <p:cNvPr id="43012" name="Picture 4" descr="http://at.zavantag.com/tw_files2/urls_1/8/d-7151/7151_html_3134d38b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1412776"/>
            <a:ext cx="2587233" cy="432048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635896" y="4077072"/>
            <a:ext cx="1486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5.Обчислити:</a:t>
            </a:r>
            <a:endParaRPr lang="ru-RU" dirty="0"/>
          </a:p>
        </p:txBody>
      </p:sp>
      <p:pic>
        <p:nvPicPr>
          <p:cNvPr id="43014" name="Picture 6" descr="http://at.zavantag.com/tw_files2/urls_1/8/d-7151/7151_html_m32981e6d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5013176"/>
            <a:ext cx="2010272" cy="1005136"/>
          </a:xfrm>
          <a:prstGeom prst="rect">
            <a:avLst/>
          </a:prstGeom>
          <a:noFill/>
        </p:spPr>
      </p:pic>
      <p:pic>
        <p:nvPicPr>
          <p:cNvPr id="43016" name="Picture 8" descr="http://at.zavantag.com/tw_files2/urls_1/8/d-7151/7151_html_m8944fcf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4869160"/>
            <a:ext cx="2490486" cy="1008112"/>
          </a:xfrm>
          <a:prstGeom prst="rect">
            <a:avLst/>
          </a:prstGeom>
          <a:noFill/>
        </p:spPr>
      </p:pic>
      <p:pic>
        <p:nvPicPr>
          <p:cNvPr id="43018" name="Picture 10" descr="http://at.zavantag.com/tw_files2/urls_1/8/d-7151/7151_html_m826809b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1560" y="2564904"/>
            <a:ext cx="2000038" cy="899431"/>
          </a:xfrm>
          <a:prstGeom prst="rect">
            <a:avLst/>
          </a:prstGeom>
          <a:noFill/>
        </p:spPr>
      </p:pic>
      <p:pic>
        <p:nvPicPr>
          <p:cNvPr id="43020" name="Picture 12" descr="http://at.zavantag.com/tw_files2/urls_1/8/d-7151/7151_html_m647ae121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28184" y="2492896"/>
            <a:ext cx="1982722" cy="1008112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0" y="1412776"/>
            <a:ext cx="88924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        А.                                                                                                    А.</a:t>
            </a:r>
          </a:p>
          <a:p>
            <a:endParaRPr lang="uk-UA" dirty="0" smtClean="0">
              <a:solidFill>
                <a:srgbClr val="FF0000"/>
              </a:solidFill>
            </a:endParaRPr>
          </a:p>
          <a:p>
            <a:endParaRPr lang="uk-UA" dirty="0" smtClean="0">
              <a:solidFill>
                <a:srgbClr val="FF0000"/>
              </a:solidFill>
            </a:endParaRPr>
          </a:p>
          <a:p>
            <a:endParaRPr lang="uk-UA" dirty="0" smtClean="0">
              <a:solidFill>
                <a:srgbClr val="FF0000"/>
              </a:solidFill>
            </a:endParaRPr>
          </a:p>
          <a:p>
            <a:endParaRPr lang="uk-UA" dirty="0" smtClean="0">
              <a:solidFill>
                <a:srgbClr val="FF0000"/>
              </a:solidFill>
            </a:endParaRPr>
          </a:p>
          <a:p>
            <a:r>
              <a:rPr lang="uk-UA" dirty="0" smtClean="0">
                <a:solidFill>
                  <a:srgbClr val="FF0000"/>
                </a:solidFill>
              </a:rPr>
              <a:t>       Б.                                                                                                      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1600200"/>
            <a:ext cx="5148064" cy="5257800"/>
          </a:xfrm>
        </p:spPr>
        <p:txBody>
          <a:bodyPr>
            <a:normAutofit/>
          </a:bodyPr>
          <a:lstStyle/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" charset="0"/>
              </a:rPr>
              <a:t>Функція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" charset="0"/>
              </a:rPr>
              <a:t>F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" charset="0"/>
              </a:rPr>
              <a:t>x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" charset="0"/>
              </a:rPr>
              <a:t>)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" charset="0"/>
              </a:rPr>
              <a:t>називається </a:t>
            </a:r>
            <a:r>
              <a:rPr kumimoji="0" lang="uk-UA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" charset="0"/>
              </a:rPr>
              <a:t>первісною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" charset="0"/>
              </a:rPr>
              <a:t> для функції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" charset="0"/>
              </a:rPr>
              <a:t>f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" charset="0"/>
              </a:rPr>
              <a:t>x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" charset="0"/>
              </a:rPr>
              <a:t>)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" charset="0"/>
              </a:rPr>
              <a:t> на даному проміжку, якщо для</a:t>
            </a:r>
            <a:r>
              <a:rPr kumimoji="0" lang="uk-UA" b="0" i="0" u="none" strike="noStrike" cap="none" normalizeH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" charset="0"/>
              </a:rPr>
              <a:t> будь-якого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" charset="0"/>
              </a:rPr>
              <a:t>х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" charset="0"/>
              </a:rPr>
              <a:t> з цього проміжку 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45321"/>
              </p:ext>
            </p:extLst>
          </p:nvPr>
        </p:nvGraphicFramePr>
        <p:xfrm>
          <a:off x="3059832" y="4437112"/>
          <a:ext cx="2333059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Формула" r:id="rId3" imgW="825480" imgH="228600" progId="Equation.3">
                  <p:embed/>
                </p:oleObj>
              </mc:Choice>
              <mc:Fallback>
                <p:oleObj name="Формула" r:id="rId3" imgW="82548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4437112"/>
                        <a:ext cx="2333059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979712" y="141277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Знайти загальний вигляд первісної для функції: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395536" y="2492896"/>
          <a:ext cx="2423684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3" name="Формула" r:id="rId3" imgW="1104900" imgH="393700" progId="Equation.3">
                  <p:embed/>
                </p:oleObj>
              </mc:Choice>
              <mc:Fallback>
                <p:oleObj name="Формула" r:id="rId3" imgW="1104900" imgH="3937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2492896"/>
                        <a:ext cx="2423684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6012160" y="2420888"/>
          <a:ext cx="2508806" cy="914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4" name="Формула" r:id="rId5" imgW="1130300" imgH="419100" progId="Equation.3">
                  <p:embed/>
                </p:oleObj>
              </mc:Choice>
              <mc:Fallback>
                <p:oleObj name="Формула" r:id="rId5" imgW="1130300" imgH="4191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2420888"/>
                        <a:ext cx="2508806" cy="9142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323528" y="3573016"/>
          <a:ext cx="3024336" cy="604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5" name="Формула" r:id="rId7" imgW="1193800" imgH="241300" progId="Equation.3">
                  <p:embed/>
                </p:oleObj>
              </mc:Choice>
              <mc:Fallback>
                <p:oleObj name="Формула" r:id="rId7" imgW="1193800" imgH="2413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3573016"/>
                        <a:ext cx="3024336" cy="6048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5580112" y="3501008"/>
          <a:ext cx="3031976" cy="791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6" name="Формула" r:id="rId9" imgW="1497950" imgH="393529" progId="Equation.3">
                  <p:embed/>
                </p:oleObj>
              </mc:Choice>
              <mc:Fallback>
                <p:oleObj name="Формула" r:id="rId9" imgW="1497950" imgH="393529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3501008"/>
                        <a:ext cx="3031976" cy="7917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0" y="2708920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508104" y="2708920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0" y="3717032"/>
            <a:ext cx="3369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220072" y="3789040"/>
            <a:ext cx="3369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67544" y="1052736"/>
            <a:ext cx="13691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ВАРІАНТ І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948264" y="1052736"/>
            <a:ext cx="1458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ВАРІАНТ ІІ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6858 -7.40741E-7 L 3.61111E-6 -7.40741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9" grpId="0"/>
      <p:bldP spid="30" grpId="0"/>
      <p:bldP spid="31" grpId="0"/>
      <p:bldP spid="32" grpId="0"/>
      <p:bldP spid="35" grpId="0"/>
      <p:bldP spid="3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323850" y="765175"/>
            <a:ext cx="734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altLang="uk-UA" sz="2400" i="1"/>
              <a:t>3. Знайти загальний вигляд первісної для функції</a:t>
            </a:r>
            <a:endParaRPr lang="ru-RU" altLang="uk-UA" sz="2400" i="1"/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323850" y="1341438"/>
          <a:ext cx="8353425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0" name="Формула" r:id="rId3" imgW="2895600" imgH="444500" progId="Equation.3">
                  <p:embed/>
                </p:oleObj>
              </mc:Choice>
              <mc:Fallback>
                <p:oleObj name="Формула" r:id="rId3" imgW="28956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341438"/>
                        <a:ext cx="8353425" cy="129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4103" name="Rectangle 12"/>
          <p:cNvSpPr>
            <a:spLocks noChangeArrowheads="1"/>
          </p:cNvSpPr>
          <p:nvPr/>
        </p:nvSpPr>
        <p:spPr bwMode="auto">
          <a:xfrm>
            <a:off x="1258888" y="4868863"/>
            <a:ext cx="35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uk-UA" sz="1200">
                <a:latin typeface="Calibri" pitchFamily="34" charset="0"/>
                <a:cs typeface="Times New Roman" pitchFamily="18" charset="0"/>
              </a:rPr>
              <a:t>    </a:t>
            </a:r>
            <a:endParaRPr lang="en-US" altLang="uk-UA">
              <a:latin typeface="Calibri" pitchFamily="34" charset="0"/>
            </a:endParaRPr>
          </a:p>
        </p:txBody>
      </p:sp>
      <p:sp>
        <p:nvSpPr>
          <p:cNvPr id="4104" name="Text Box 15"/>
          <p:cNvSpPr txBox="1">
            <a:spLocks noChangeArrowheads="1"/>
          </p:cNvSpPr>
          <p:nvPr/>
        </p:nvSpPr>
        <p:spPr bwMode="auto">
          <a:xfrm>
            <a:off x="0" y="1700213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altLang="uk-UA" sz="2400">
                <a:solidFill>
                  <a:srgbClr val="003366"/>
                </a:solidFill>
              </a:rPr>
              <a:t>а)</a:t>
            </a:r>
            <a:endParaRPr lang="ru-RU" altLang="uk-UA" sz="2400">
              <a:solidFill>
                <a:srgbClr val="003366"/>
              </a:solidFill>
            </a:endParaRPr>
          </a:p>
        </p:txBody>
      </p:sp>
      <p:sp>
        <p:nvSpPr>
          <p:cNvPr id="4105" name="Text Box 16"/>
          <p:cNvSpPr txBox="1">
            <a:spLocks noChangeArrowheads="1"/>
          </p:cNvSpPr>
          <p:nvPr/>
        </p:nvSpPr>
        <p:spPr bwMode="auto">
          <a:xfrm>
            <a:off x="0" y="3284538"/>
            <a:ext cx="460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altLang="uk-UA" sz="2400">
                <a:solidFill>
                  <a:srgbClr val="003366"/>
                </a:solidFill>
              </a:rPr>
              <a:t>б)</a:t>
            </a:r>
            <a:endParaRPr lang="ru-RU" altLang="uk-UA" sz="2400">
              <a:solidFill>
                <a:srgbClr val="003366"/>
              </a:solidFill>
            </a:endParaRPr>
          </a:p>
        </p:txBody>
      </p:sp>
      <p:sp>
        <p:nvSpPr>
          <p:cNvPr id="4106" name="Text Box 17"/>
          <p:cNvSpPr txBox="1">
            <a:spLocks noChangeArrowheads="1"/>
          </p:cNvSpPr>
          <p:nvPr/>
        </p:nvSpPr>
        <p:spPr bwMode="auto">
          <a:xfrm>
            <a:off x="0" y="5084763"/>
            <a:ext cx="447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altLang="uk-UA" sz="2400">
                <a:solidFill>
                  <a:srgbClr val="003366"/>
                </a:solidFill>
              </a:rPr>
              <a:t>в)</a:t>
            </a:r>
            <a:endParaRPr lang="ru-RU" altLang="uk-UA" sz="2400">
              <a:solidFill>
                <a:srgbClr val="003366"/>
              </a:solidFill>
            </a:endParaRPr>
          </a:p>
        </p:txBody>
      </p:sp>
      <p:sp>
        <p:nvSpPr>
          <p:cNvPr id="4107" name="Rectangle 1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4099" name="Object 18"/>
          <p:cNvGraphicFramePr>
            <a:graphicFrameLocks noChangeAspect="1"/>
          </p:cNvGraphicFramePr>
          <p:nvPr/>
        </p:nvGraphicFramePr>
        <p:xfrm>
          <a:off x="539750" y="2924175"/>
          <a:ext cx="5761038" cy="123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1" name="Формула" r:id="rId5" imgW="1955800" imgH="419100" progId="Equation.3">
                  <p:embed/>
                </p:oleObj>
              </mc:Choice>
              <mc:Fallback>
                <p:oleObj name="Формула" r:id="rId5" imgW="19558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924175"/>
                        <a:ext cx="5761038" cy="1238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8" name="Rectangle 2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4100" name="Object 20"/>
          <p:cNvGraphicFramePr>
            <a:graphicFrameLocks noChangeAspect="1"/>
          </p:cNvGraphicFramePr>
          <p:nvPr/>
        </p:nvGraphicFramePr>
        <p:xfrm>
          <a:off x="539750" y="4581525"/>
          <a:ext cx="7561263" cy="143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2" name="Формула" r:id="rId7" imgW="2565400" imgH="482600" progId="Equation.3">
                  <p:embed/>
                </p:oleObj>
              </mc:Choice>
              <mc:Fallback>
                <p:oleObj name="Формула" r:id="rId7" imgW="2565400" imgH="482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581525"/>
                        <a:ext cx="7561263" cy="143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021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10"/>
          <p:cNvSpPr>
            <a:spLocks noChangeArrowheads="1"/>
          </p:cNvSpPr>
          <p:nvPr/>
        </p:nvSpPr>
        <p:spPr bwMode="auto">
          <a:xfrm>
            <a:off x="755576" y="0"/>
            <a:ext cx="73554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/>
            <a:r>
              <a:rPr lang="uk-UA" b="1" dirty="0">
                <a:solidFill>
                  <a:srgbClr val="005856"/>
                </a:solidFill>
              </a:rPr>
              <a:t>Таблиця первісних (невизначених інтегралів)</a:t>
            </a:r>
            <a:r>
              <a:rPr lang="uk-UA" dirty="0"/>
              <a:t> </a:t>
            </a:r>
          </a:p>
        </p:txBody>
      </p:sp>
      <p:sp>
        <p:nvSpPr>
          <p:cNvPr id="4" name="Rectangle 346"/>
          <p:cNvSpPr>
            <a:spLocks noChangeArrowheads="1"/>
          </p:cNvSpPr>
          <p:nvPr/>
        </p:nvSpPr>
        <p:spPr bwMode="auto">
          <a:xfrm>
            <a:off x="880847" y="797653"/>
            <a:ext cx="24931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5" name="Rectangle 350"/>
          <p:cNvSpPr>
            <a:spLocks noChangeArrowheads="1"/>
          </p:cNvSpPr>
          <p:nvPr/>
        </p:nvSpPr>
        <p:spPr bwMode="auto">
          <a:xfrm>
            <a:off x="880847" y="797653"/>
            <a:ext cx="24931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6" name="Rectangle 352"/>
          <p:cNvSpPr>
            <a:spLocks noChangeArrowheads="1"/>
          </p:cNvSpPr>
          <p:nvPr/>
        </p:nvSpPr>
        <p:spPr bwMode="auto">
          <a:xfrm>
            <a:off x="985271" y="797653"/>
            <a:ext cx="14774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7" name="Rectangle 354"/>
          <p:cNvSpPr>
            <a:spLocks noChangeArrowheads="1"/>
          </p:cNvSpPr>
          <p:nvPr/>
        </p:nvSpPr>
        <p:spPr bwMode="auto">
          <a:xfrm>
            <a:off x="849011" y="797653"/>
            <a:ext cx="2802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8" name="Rectangle 356"/>
          <p:cNvSpPr>
            <a:spLocks noChangeArrowheads="1"/>
          </p:cNvSpPr>
          <p:nvPr/>
        </p:nvSpPr>
        <p:spPr bwMode="auto">
          <a:xfrm>
            <a:off x="880847" y="797653"/>
            <a:ext cx="24931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9" name="Rectangle 357"/>
          <p:cNvSpPr>
            <a:spLocks noChangeArrowheads="1"/>
          </p:cNvSpPr>
          <p:nvPr/>
        </p:nvSpPr>
        <p:spPr bwMode="auto">
          <a:xfrm>
            <a:off x="880847" y="797653"/>
            <a:ext cx="249311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uk-UA"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/>
          </a:p>
        </p:txBody>
      </p:sp>
      <p:sp>
        <p:nvSpPr>
          <p:cNvPr id="10" name="Rectangle 359"/>
          <p:cNvSpPr>
            <a:spLocks noChangeArrowheads="1"/>
          </p:cNvSpPr>
          <p:nvPr/>
        </p:nvSpPr>
        <p:spPr bwMode="auto">
          <a:xfrm>
            <a:off x="985271" y="797653"/>
            <a:ext cx="14774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11" name="Rectangle 361"/>
          <p:cNvSpPr>
            <a:spLocks noChangeArrowheads="1"/>
          </p:cNvSpPr>
          <p:nvPr/>
        </p:nvSpPr>
        <p:spPr bwMode="auto">
          <a:xfrm>
            <a:off x="849011" y="797653"/>
            <a:ext cx="2802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12" name="Rectangle 363"/>
          <p:cNvSpPr>
            <a:spLocks noChangeArrowheads="1"/>
          </p:cNvSpPr>
          <p:nvPr/>
        </p:nvSpPr>
        <p:spPr bwMode="auto">
          <a:xfrm>
            <a:off x="880847" y="797653"/>
            <a:ext cx="24931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13" name="Rectangle 365"/>
          <p:cNvSpPr>
            <a:spLocks noChangeArrowheads="1"/>
          </p:cNvSpPr>
          <p:nvPr/>
        </p:nvSpPr>
        <p:spPr bwMode="auto">
          <a:xfrm>
            <a:off x="985271" y="797653"/>
            <a:ext cx="14774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14" name="Rectangle 367"/>
          <p:cNvSpPr>
            <a:spLocks noChangeArrowheads="1"/>
          </p:cNvSpPr>
          <p:nvPr/>
        </p:nvSpPr>
        <p:spPr bwMode="auto">
          <a:xfrm>
            <a:off x="849011" y="797653"/>
            <a:ext cx="2802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15" name="Rectangle 369"/>
          <p:cNvSpPr>
            <a:spLocks noChangeArrowheads="1"/>
          </p:cNvSpPr>
          <p:nvPr/>
        </p:nvSpPr>
        <p:spPr bwMode="auto">
          <a:xfrm>
            <a:off x="880847" y="797653"/>
            <a:ext cx="24931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16" name="Rectangle 371"/>
          <p:cNvSpPr>
            <a:spLocks noChangeArrowheads="1"/>
          </p:cNvSpPr>
          <p:nvPr/>
        </p:nvSpPr>
        <p:spPr bwMode="auto">
          <a:xfrm>
            <a:off x="985271" y="797653"/>
            <a:ext cx="14774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17" name="Rectangle 373"/>
          <p:cNvSpPr>
            <a:spLocks noChangeArrowheads="1"/>
          </p:cNvSpPr>
          <p:nvPr/>
        </p:nvSpPr>
        <p:spPr bwMode="auto">
          <a:xfrm>
            <a:off x="849011" y="797653"/>
            <a:ext cx="2802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18" name="Rectangle 375"/>
          <p:cNvSpPr>
            <a:spLocks noChangeArrowheads="1"/>
          </p:cNvSpPr>
          <p:nvPr/>
        </p:nvSpPr>
        <p:spPr bwMode="auto">
          <a:xfrm>
            <a:off x="880847" y="797653"/>
            <a:ext cx="24931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19" name="Rectangle 377"/>
          <p:cNvSpPr>
            <a:spLocks noChangeArrowheads="1"/>
          </p:cNvSpPr>
          <p:nvPr/>
        </p:nvSpPr>
        <p:spPr bwMode="auto">
          <a:xfrm>
            <a:off x="985271" y="797653"/>
            <a:ext cx="14774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20" name="Rectangle 379"/>
          <p:cNvSpPr>
            <a:spLocks noChangeArrowheads="1"/>
          </p:cNvSpPr>
          <p:nvPr/>
        </p:nvSpPr>
        <p:spPr bwMode="auto">
          <a:xfrm>
            <a:off x="849011" y="797653"/>
            <a:ext cx="2802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21" name="Rectangle 381"/>
          <p:cNvSpPr>
            <a:spLocks noChangeArrowheads="1"/>
          </p:cNvSpPr>
          <p:nvPr/>
        </p:nvSpPr>
        <p:spPr bwMode="auto">
          <a:xfrm>
            <a:off x="880847" y="797653"/>
            <a:ext cx="24931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22" name="Rectangle 383"/>
          <p:cNvSpPr>
            <a:spLocks noChangeArrowheads="1"/>
          </p:cNvSpPr>
          <p:nvPr/>
        </p:nvSpPr>
        <p:spPr bwMode="auto">
          <a:xfrm>
            <a:off x="985271" y="797653"/>
            <a:ext cx="14774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23" name="Rectangle 385"/>
          <p:cNvSpPr>
            <a:spLocks noChangeArrowheads="1"/>
          </p:cNvSpPr>
          <p:nvPr/>
        </p:nvSpPr>
        <p:spPr bwMode="auto">
          <a:xfrm>
            <a:off x="849011" y="797653"/>
            <a:ext cx="2802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24" name="Rectangle 387"/>
          <p:cNvSpPr>
            <a:spLocks noChangeArrowheads="1"/>
          </p:cNvSpPr>
          <p:nvPr/>
        </p:nvSpPr>
        <p:spPr bwMode="auto">
          <a:xfrm>
            <a:off x="880847" y="797653"/>
            <a:ext cx="24931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25" name="Rectangle 389"/>
          <p:cNvSpPr>
            <a:spLocks noChangeArrowheads="1"/>
          </p:cNvSpPr>
          <p:nvPr/>
        </p:nvSpPr>
        <p:spPr bwMode="auto">
          <a:xfrm>
            <a:off x="985271" y="797653"/>
            <a:ext cx="14774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26" name="Rectangle 391"/>
          <p:cNvSpPr>
            <a:spLocks noChangeArrowheads="1"/>
          </p:cNvSpPr>
          <p:nvPr/>
        </p:nvSpPr>
        <p:spPr bwMode="auto">
          <a:xfrm>
            <a:off x="849011" y="797653"/>
            <a:ext cx="2802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27" name="Rectangle 393"/>
          <p:cNvSpPr>
            <a:spLocks noChangeArrowheads="1"/>
          </p:cNvSpPr>
          <p:nvPr/>
        </p:nvSpPr>
        <p:spPr bwMode="auto">
          <a:xfrm>
            <a:off x="880847" y="797653"/>
            <a:ext cx="24931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28" name="Rectangle 395"/>
          <p:cNvSpPr>
            <a:spLocks noChangeArrowheads="1"/>
          </p:cNvSpPr>
          <p:nvPr/>
        </p:nvSpPr>
        <p:spPr bwMode="auto">
          <a:xfrm>
            <a:off x="985271" y="797653"/>
            <a:ext cx="14774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29" name="Rectangle 397"/>
          <p:cNvSpPr>
            <a:spLocks noChangeArrowheads="1"/>
          </p:cNvSpPr>
          <p:nvPr/>
        </p:nvSpPr>
        <p:spPr bwMode="auto">
          <a:xfrm>
            <a:off x="849011" y="797653"/>
            <a:ext cx="2802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30" name="Rectangle 399"/>
          <p:cNvSpPr>
            <a:spLocks noChangeArrowheads="1"/>
          </p:cNvSpPr>
          <p:nvPr/>
        </p:nvSpPr>
        <p:spPr bwMode="auto">
          <a:xfrm>
            <a:off x="880847" y="797653"/>
            <a:ext cx="24931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31" name="Rectangle 401"/>
          <p:cNvSpPr>
            <a:spLocks noChangeArrowheads="1"/>
          </p:cNvSpPr>
          <p:nvPr/>
        </p:nvSpPr>
        <p:spPr bwMode="auto">
          <a:xfrm>
            <a:off x="985271" y="797653"/>
            <a:ext cx="14774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32" name="Rectangle 403"/>
          <p:cNvSpPr>
            <a:spLocks noChangeArrowheads="1"/>
          </p:cNvSpPr>
          <p:nvPr/>
        </p:nvSpPr>
        <p:spPr bwMode="auto">
          <a:xfrm>
            <a:off x="849011" y="797653"/>
            <a:ext cx="2802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33" name="Rectangle 405"/>
          <p:cNvSpPr>
            <a:spLocks noChangeArrowheads="1"/>
          </p:cNvSpPr>
          <p:nvPr/>
        </p:nvSpPr>
        <p:spPr bwMode="auto">
          <a:xfrm>
            <a:off x="880847" y="797653"/>
            <a:ext cx="24931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/>
          </a:p>
        </p:txBody>
      </p:sp>
      <p:graphicFrame>
        <p:nvGraphicFramePr>
          <p:cNvPr id="34" name="Group 614"/>
          <p:cNvGraphicFramePr>
            <a:graphicFrameLocks noGrp="1"/>
          </p:cNvGraphicFramePr>
          <p:nvPr/>
        </p:nvGraphicFramePr>
        <p:xfrm>
          <a:off x="719737" y="448404"/>
          <a:ext cx="7704063" cy="602051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680951"/>
                <a:gridCol w="3186729"/>
                <a:gridCol w="2836383"/>
              </a:tblGrid>
              <a:tr h="59267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Функція  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</a:t>
                      </a: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Загальний вигляд первісних  </a:t>
                      </a: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F</a:t>
                      </a: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(</a:t>
                      </a: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)+С, де С - стала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Запис за допомогою невизначеного інтеграла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/>
                </a:tc>
              </a:tr>
              <a:tr h="49389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</a:t>
                      </a:r>
                      <a:endParaRPr kumimoji="0" 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С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922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uk-UA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х+С</a:t>
                      </a:r>
                      <a:endParaRPr kumimoji="0" 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938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938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938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922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938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938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938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922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  <a:tr h="49389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35" name="Rectangle 602"/>
          <p:cNvSpPr>
            <a:spLocks noChangeArrowheads="1"/>
          </p:cNvSpPr>
          <p:nvPr/>
        </p:nvSpPr>
        <p:spPr bwMode="auto">
          <a:xfrm>
            <a:off x="-1444220" y="2807547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36" name="Object 601"/>
          <p:cNvGraphicFramePr>
            <a:graphicFrameLocks noChangeAspect="1"/>
          </p:cNvGraphicFramePr>
          <p:nvPr/>
        </p:nvGraphicFramePr>
        <p:xfrm>
          <a:off x="6540619" y="1096104"/>
          <a:ext cx="806856" cy="318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0" name="Формула" r:id="rId3" imgW="698500" imgH="279400" progId="Equation.3">
                  <p:embed/>
                </p:oleObj>
              </mc:Choice>
              <mc:Fallback>
                <p:oleObj name="Формула" r:id="rId3" imgW="698500" imgH="279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619" y="1096104"/>
                        <a:ext cx="806856" cy="3184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604"/>
          <p:cNvSpPr>
            <a:spLocks noChangeArrowheads="1"/>
          </p:cNvSpPr>
          <p:nvPr/>
        </p:nvSpPr>
        <p:spPr bwMode="auto">
          <a:xfrm>
            <a:off x="-1444220" y="2807547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38" name="Object 603"/>
          <p:cNvGraphicFramePr>
            <a:graphicFrameLocks noChangeAspect="1"/>
          </p:cNvGraphicFramePr>
          <p:nvPr/>
        </p:nvGraphicFramePr>
        <p:xfrm>
          <a:off x="6461542" y="1599342"/>
          <a:ext cx="881172" cy="318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1" name="Формула" r:id="rId5" imgW="761669" imgH="279279" progId="Equation.3">
                  <p:embed/>
                </p:oleObj>
              </mc:Choice>
              <mc:Fallback>
                <p:oleObj name="Формула" r:id="rId5" imgW="761669" imgH="279279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542" y="1599342"/>
                        <a:ext cx="881172" cy="3184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606"/>
          <p:cNvSpPr>
            <a:spLocks noChangeArrowheads="1"/>
          </p:cNvSpPr>
          <p:nvPr/>
        </p:nvSpPr>
        <p:spPr bwMode="auto">
          <a:xfrm>
            <a:off x="-1444220" y="2831360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40" name="Object 605"/>
          <p:cNvGraphicFramePr>
            <a:graphicFrameLocks noChangeAspect="1"/>
          </p:cNvGraphicFramePr>
          <p:nvPr/>
        </p:nvGraphicFramePr>
        <p:xfrm>
          <a:off x="827584" y="2132856"/>
          <a:ext cx="1284600" cy="26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2" name="Формула" r:id="rId7" imgW="1117600" imgH="228600" progId="Equation.3">
                  <p:embed/>
                </p:oleObj>
              </mc:Choice>
              <mc:Fallback>
                <p:oleObj name="Формула" r:id="rId7" imgW="11176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132856"/>
                        <a:ext cx="1284600" cy="265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608"/>
          <p:cNvSpPr>
            <a:spLocks noChangeArrowheads="1"/>
          </p:cNvSpPr>
          <p:nvPr/>
        </p:nvSpPr>
        <p:spPr bwMode="auto">
          <a:xfrm>
            <a:off x="-1444220" y="2736110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42" name="Object 607"/>
          <p:cNvGraphicFramePr>
            <a:graphicFrameLocks noChangeAspect="1"/>
          </p:cNvGraphicFramePr>
          <p:nvPr/>
        </p:nvGraphicFramePr>
        <p:xfrm>
          <a:off x="3851920" y="2060848"/>
          <a:ext cx="711308" cy="477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3" name="Формула" r:id="rId9" imgW="622030" imgH="418918" progId="Equation.3">
                  <p:embed/>
                </p:oleObj>
              </mc:Choice>
              <mc:Fallback>
                <p:oleObj name="Формула" r:id="rId9" imgW="622030" imgH="418918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2060848"/>
                        <a:ext cx="711308" cy="4777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610"/>
          <p:cNvSpPr>
            <a:spLocks noChangeArrowheads="1"/>
          </p:cNvSpPr>
          <p:nvPr/>
        </p:nvSpPr>
        <p:spPr bwMode="auto">
          <a:xfrm>
            <a:off x="-1444220" y="2736110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44" name="Object 609"/>
          <p:cNvGraphicFramePr>
            <a:graphicFrameLocks noChangeAspect="1"/>
          </p:cNvGraphicFramePr>
          <p:nvPr/>
        </p:nvGraphicFramePr>
        <p:xfrm>
          <a:off x="5652120" y="2060848"/>
          <a:ext cx="1369533" cy="477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4" name="Формула" r:id="rId11" imgW="1193800" imgH="419100" progId="Equation.3">
                  <p:embed/>
                </p:oleObj>
              </mc:Choice>
              <mc:Fallback>
                <p:oleObj name="Формула" r:id="rId11" imgW="1193800" imgH="4191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2060848"/>
                        <a:ext cx="1369533" cy="4777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613"/>
          <p:cNvSpPr>
            <a:spLocks noChangeArrowheads="1"/>
          </p:cNvSpPr>
          <p:nvPr/>
        </p:nvSpPr>
        <p:spPr bwMode="auto">
          <a:xfrm>
            <a:off x="-1444220" y="2845647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46" name="Object 612"/>
          <p:cNvGraphicFramePr>
            <a:graphicFrameLocks noChangeAspect="1"/>
          </p:cNvGraphicFramePr>
          <p:nvPr/>
        </p:nvGraphicFramePr>
        <p:xfrm>
          <a:off x="7308304" y="2204864"/>
          <a:ext cx="1104119" cy="233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5" name="Формула" r:id="rId13" imgW="965200" imgH="203200" progId="Equation.3">
                  <p:embed/>
                </p:oleObj>
              </mc:Choice>
              <mc:Fallback>
                <p:oleObj name="Формула" r:id="rId13" imgW="965200" imgH="2032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304" y="2204864"/>
                        <a:ext cx="1104119" cy="2335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Rectangle 616"/>
          <p:cNvSpPr>
            <a:spLocks noChangeArrowheads="1"/>
          </p:cNvSpPr>
          <p:nvPr/>
        </p:nvSpPr>
        <p:spPr bwMode="auto">
          <a:xfrm>
            <a:off x="-1444220" y="2745635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48" name="Object 615"/>
          <p:cNvGraphicFramePr>
            <a:graphicFrameLocks noChangeAspect="1"/>
          </p:cNvGraphicFramePr>
          <p:nvPr/>
        </p:nvGraphicFramePr>
        <p:xfrm>
          <a:off x="1475656" y="2564904"/>
          <a:ext cx="169865" cy="456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6" name="Формула" r:id="rId15" imgW="152334" imgH="393529" progId="Equation.3">
                  <p:embed/>
                </p:oleObj>
              </mc:Choice>
              <mc:Fallback>
                <p:oleObj name="Формула" r:id="rId15" imgW="152334" imgH="393529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564904"/>
                        <a:ext cx="169865" cy="456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618"/>
          <p:cNvSpPr>
            <a:spLocks noChangeArrowheads="1"/>
          </p:cNvSpPr>
          <p:nvPr/>
        </p:nvSpPr>
        <p:spPr bwMode="auto">
          <a:xfrm>
            <a:off x="-1444220" y="2817072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50" name="Object 617"/>
          <p:cNvGraphicFramePr>
            <a:graphicFrameLocks noChangeAspect="1"/>
          </p:cNvGraphicFramePr>
          <p:nvPr/>
        </p:nvGraphicFramePr>
        <p:xfrm>
          <a:off x="3923928" y="2708920"/>
          <a:ext cx="615759" cy="29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7" name="Формула" r:id="rId17" imgW="533169" imgH="253890" progId="Equation.3">
                  <p:embed/>
                </p:oleObj>
              </mc:Choice>
              <mc:Fallback>
                <p:oleObj name="Формула" r:id="rId17" imgW="533169" imgH="25389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2708920"/>
                        <a:ext cx="615759" cy="297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620"/>
          <p:cNvSpPr>
            <a:spLocks noChangeArrowheads="1"/>
          </p:cNvSpPr>
          <p:nvPr/>
        </p:nvSpPr>
        <p:spPr bwMode="auto">
          <a:xfrm>
            <a:off x="-1444220" y="2750397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52" name="Object 619"/>
          <p:cNvGraphicFramePr>
            <a:graphicFrameLocks noChangeAspect="1"/>
          </p:cNvGraphicFramePr>
          <p:nvPr/>
        </p:nvGraphicFramePr>
        <p:xfrm>
          <a:off x="6516216" y="2564904"/>
          <a:ext cx="1199668" cy="445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8" name="Формула" r:id="rId19" imgW="1040948" imgH="393529" progId="Equation.3">
                  <p:embed/>
                </p:oleObj>
              </mc:Choice>
              <mc:Fallback>
                <p:oleObj name="Формула" r:id="rId19" imgW="1040948" imgH="393529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2564904"/>
                        <a:ext cx="1199668" cy="4458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Rectangle 622"/>
          <p:cNvSpPr>
            <a:spLocks noChangeArrowheads="1"/>
          </p:cNvSpPr>
          <p:nvPr/>
        </p:nvSpPr>
        <p:spPr bwMode="auto">
          <a:xfrm>
            <a:off x="-1444220" y="2731347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54" name="Object 621"/>
          <p:cNvGraphicFramePr>
            <a:graphicFrameLocks noChangeAspect="1"/>
          </p:cNvGraphicFramePr>
          <p:nvPr/>
        </p:nvGraphicFramePr>
        <p:xfrm>
          <a:off x="1547664" y="2996952"/>
          <a:ext cx="307879" cy="488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9" name="Формула" r:id="rId21" imgW="266584" imgH="418918" progId="Equation.3">
                  <p:embed/>
                </p:oleObj>
              </mc:Choice>
              <mc:Fallback>
                <p:oleObj name="Формула" r:id="rId21" imgW="266584" imgH="418918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996952"/>
                        <a:ext cx="307879" cy="4883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Rectangle 624"/>
          <p:cNvSpPr>
            <a:spLocks noChangeArrowheads="1"/>
          </p:cNvSpPr>
          <p:nvPr/>
        </p:nvSpPr>
        <p:spPr bwMode="auto">
          <a:xfrm>
            <a:off x="-1444220" y="2831360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56" name="Object 623"/>
          <p:cNvGraphicFramePr>
            <a:graphicFrameLocks noChangeAspect="1"/>
          </p:cNvGraphicFramePr>
          <p:nvPr/>
        </p:nvGraphicFramePr>
        <p:xfrm>
          <a:off x="3995936" y="3068960"/>
          <a:ext cx="658225" cy="26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0" name="Формула" r:id="rId23" imgW="571252" imgH="228501" progId="Equation.3">
                  <p:embed/>
                </p:oleObj>
              </mc:Choice>
              <mc:Fallback>
                <p:oleObj name="Формула" r:id="rId23" imgW="571252" imgH="228501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3068960"/>
                        <a:ext cx="658225" cy="265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Rectangle 626"/>
          <p:cNvSpPr>
            <a:spLocks noChangeArrowheads="1"/>
          </p:cNvSpPr>
          <p:nvPr/>
        </p:nvSpPr>
        <p:spPr bwMode="auto">
          <a:xfrm>
            <a:off x="-1444220" y="2736110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58" name="Object 625"/>
          <p:cNvGraphicFramePr>
            <a:graphicFrameLocks noChangeAspect="1"/>
          </p:cNvGraphicFramePr>
          <p:nvPr/>
        </p:nvGraphicFramePr>
        <p:xfrm>
          <a:off x="6444208" y="2996952"/>
          <a:ext cx="1369533" cy="477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1" name="Формула" r:id="rId25" imgW="1193800" imgH="419100" progId="Equation.3">
                  <p:embed/>
                </p:oleObj>
              </mc:Choice>
              <mc:Fallback>
                <p:oleObj name="Формула" r:id="rId25" imgW="1193800" imgH="4191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2996952"/>
                        <a:ext cx="1369533" cy="4777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Rectangle 628"/>
          <p:cNvSpPr>
            <a:spLocks noChangeArrowheads="1"/>
          </p:cNvSpPr>
          <p:nvPr/>
        </p:nvSpPr>
        <p:spPr bwMode="auto">
          <a:xfrm>
            <a:off x="-1444220" y="2859935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60" name="Object 627"/>
          <p:cNvGraphicFramePr>
            <a:graphicFrameLocks noChangeAspect="1"/>
          </p:cNvGraphicFramePr>
          <p:nvPr/>
        </p:nvGraphicFramePr>
        <p:xfrm>
          <a:off x="1403648" y="3645024"/>
          <a:ext cx="360962" cy="2017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" name="Формула" r:id="rId27" imgW="317087" imgH="177569" progId="Equation.3">
                  <p:embed/>
                </p:oleObj>
              </mc:Choice>
              <mc:Fallback>
                <p:oleObj name="Формула" r:id="rId27" imgW="317087" imgH="177569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3645024"/>
                        <a:ext cx="360962" cy="2017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Rectangle 630"/>
          <p:cNvSpPr>
            <a:spLocks noChangeArrowheads="1"/>
          </p:cNvSpPr>
          <p:nvPr/>
        </p:nvSpPr>
        <p:spPr bwMode="auto">
          <a:xfrm>
            <a:off x="-1444220" y="2859935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62" name="Object 629"/>
          <p:cNvGraphicFramePr>
            <a:graphicFrameLocks noChangeAspect="1"/>
          </p:cNvGraphicFramePr>
          <p:nvPr/>
        </p:nvGraphicFramePr>
        <p:xfrm>
          <a:off x="3851920" y="3645024"/>
          <a:ext cx="817473" cy="2017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3" name="Формула" r:id="rId29" imgW="710891" imgH="177723" progId="Equation.3">
                  <p:embed/>
                </p:oleObj>
              </mc:Choice>
              <mc:Fallback>
                <p:oleObj name="Формула" r:id="rId29" imgW="710891" imgH="177723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3645024"/>
                        <a:ext cx="817473" cy="2017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Rectangle 632"/>
          <p:cNvSpPr>
            <a:spLocks noChangeArrowheads="1"/>
          </p:cNvSpPr>
          <p:nvPr/>
        </p:nvSpPr>
        <p:spPr bwMode="auto">
          <a:xfrm>
            <a:off x="-1444220" y="2807547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64" name="Object 631"/>
          <p:cNvGraphicFramePr>
            <a:graphicFrameLocks noChangeAspect="1"/>
          </p:cNvGraphicFramePr>
          <p:nvPr/>
        </p:nvGraphicFramePr>
        <p:xfrm>
          <a:off x="6300192" y="3573016"/>
          <a:ext cx="1571247" cy="318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4" name="Формула" r:id="rId31" imgW="1358900" imgH="279400" progId="Equation.3">
                  <p:embed/>
                </p:oleObj>
              </mc:Choice>
              <mc:Fallback>
                <p:oleObj name="Формула" r:id="rId31" imgW="1358900" imgH="2794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3573016"/>
                        <a:ext cx="1571247" cy="3184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Rectangle 634"/>
          <p:cNvSpPr>
            <a:spLocks noChangeArrowheads="1"/>
          </p:cNvSpPr>
          <p:nvPr/>
        </p:nvSpPr>
        <p:spPr bwMode="auto">
          <a:xfrm>
            <a:off x="-1404664" y="2996952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66" name="Object 633"/>
          <p:cNvGraphicFramePr>
            <a:graphicFrameLocks noChangeAspect="1"/>
          </p:cNvGraphicFramePr>
          <p:nvPr/>
        </p:nvGraphicFramePr>
        <p:xfrm>
          <a:off x="1403648" y="4149080"/>
          <a:ext cx="392812" cy="159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5" name="Формула" r:id="rId33" imgW="342751" imgH="139639" progId="Equation.3">
                  <p:embed/>
                </p:oleObj>
              </mc:Choice>
              <mc:Fallback>
                <p:oleObj name="Формула" r:id="rId33" imgW="342751" imgH="139639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4149080"/>
                        <a:ext cx="392812" cy="1592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Rectangle 636"/>
          <p:cNvSpPr>
            <a:spLocks noChangeArrowheads="1"/>
          </p:cNvSpPr>
          <p:nvPr/>
        </p:nvSpPr>
        <p:spPr bwMode="auto">
          <a:xfrm>
            <a:off x="-1548680" y="2708920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68" name="Object 635"/>
          <p:cNvGraphicFramePr>
            <a:graphicFrameLocks noChangeAspect="1"/>
          </p:cNvGraphicFramePr>
          <p:nvPr/>
        </p:nvGraphicFramePr>
        <p:xfrm>
          <a:off x="4067944" y="4149080"/>
          <a:ext cx="658225" cy="2017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6" name="Формула" r:id="rId35" imgW="571004" imgH="177646" progId="Equation.3">
                  <p:embed/>
                </p:oleObj>
              </mc:Choice>
              <mc:Fallback>
                <p:oleObj name="Формула" r:id="rId35" imgW="571004" imgH="177646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4149080"/>
                        <a:ext cx="658225" cy="2017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Rectangle 638"/>
          <p:cNvSpPr>
            <a:spLocks noChangeArrowheads="1"/>
          </p:cNvSpPr>
          <p:nvPr/>
        </p:nvSpPr>
        <p:spPr bwMode="auto">
          <a:xfrm>
            <a:off x="-1476672" y="2708920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70" name="Object 637"/>
          <p:cNvGraphicFramePr>
            <a:graphicFrameLocks noChangeAspect="1"/>
          </p:cNvGraphicFramePr>
          <p:nvPr/>
        </p:nvGraphicFramePr>
        <p:xfrm>
          <a:off x="6372200" y="4077072"/>
          <a:ext cx="1454465" cy="318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7" name="Формула" r:id="rId37" imgW="1257300" imgH="279400" progId="Equation.3">
                  <p:embed/>
                </p:oleObj>
              </mc:Choice>
              <mc:Fallback>
                <p:oleObj name="Формула" r:id="rId37" imgW="1257300" imgH="2794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4077072"/>
                        <a:ext cx="1454465" cy="3184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Rectangle 640"/>
          <p:cNvSpPr>
            <a:spLocks noChangeArrowheads="1"/>
          </p:cNvSpPr>
          <p:nvPr/>
        </p:nvSpPr>
        <p:spPr bwMode="auto">
          <a:xfrm>
            <a:off x="-1444220" y="2750397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72" name="Object 639"/>
          <p:cNvGraphicFramePr>
            <a:graphicFrameLocks noChangeAspect="1"/>
          </p:cNvGraphicFramePr>
          <p:nvPr/>
        </p:nvGraphicFramePr>
        <p:xfrm>
          <a:off x="1331640" y="4509120"/>
          <a:ext cx="467127" cy="445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8" name="Формула" r:id="rId39" imgW="406048" imgH="393359" progId="Equation.3">
                  <p:embed/>
                </p:oleObj>
              </mc:Choice>
              <mc:Fallback>
                <p:oleObj name="Формула" r:id="rId39" imgW="406048" imgH="393359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509120"/>
                        <a:ext cx="467127" cy="4458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Rectangle 642"/>
          <p:cNvSpPr>
            <a:spLocks noChangeArrowheads="1"/>
          </p:cNvSpPr>
          <p:nvPr/>
        </p:nvSpPr>
        <p:spPr bwMode="auto">
          <a:xfrm>
            <a:off x="-1444220" y="2845647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74" name="Object 641"/>
          <p:cNvGraphicFramePr>
            <a:graphicFrameLocks noChangeAspect="1"/>
          </p:cNvGraphicFramePr>
          <p:nvPr/>
        </p:nvGraphicFramePr>
        <p:xfrm>
          <a:off x="3995936" y="4581128"/>
          <a:ext cx="775007" cy="233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9" name="Формула" r:id="rId41" imgW="672808" imgH="203112" progId="Equation.3">
                  <p:embed/>
                </p:oleObj>
              </mc:Choice>
              <mc:Fallback>
                <p:oleObj name="Формула" r:id="rId41" imgW="672808" imgH="203112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4581128"/>
                        <a:ext cx="775007" cy="2335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Rectangle 644"/>
          <p:cNvSpPr>
            <a:spLocks noChangeArrowheads="1"/>
          </p:cNvSpPr>
          <p:nvPr/>
        </p:nvSpPr>
        <p:spPr bwMode="auto">
          <a:xfrm>
            <a:off x="-1444220" y="2750397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76" name="Object 643"/>
          <p:cNvGraphicFramePr>
            <a:graphicFrameLocks noChangeAspect="1"/>
          </p:cNvGraphicFramePr>
          <p:nvPr/>
        </p:nvGraphicFramePr>
        <p:xfrm>
          <a:off x="6372200" y="4509120"/>
          <a:ext cx="1603096" cy="445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0" name="Формула" r:id="rId43" imgW="1384300" imgH="393700" progId="Equation.3">
                  <p:embed/>
                </p:oleObj>
              </mc:Choice>
              <mc:Fallback>
                <p:oleObj name="Формула" r:id="rId43" imgW="1384300" imgH="39370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4509120"/>
                        <a:ext cx="1603096" cy="4458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Rectangle 646"/>
          <p:cNvSpPr>
            <a:spLocks noChangeArrowheads="1"/>
          </p:cNvSpPr>
          <p:nvPr/>
        </p:nvSpPr>
        <p:spPr bwMode="auto">
          <a:xfrm>
            <a:off x="-1620688" y="2780928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78" name="Object 645"/>
          <p:cNvGraphicFramePr>
            <a:graphicFrameLocks noChangeAspect="1"/>
          </p:cNvGraphicFramePr>
          <p:nvPr/>
        </p:nvGraphicFramePr>
        <p:xfrm>
          <a:off x="1475656" y="5589240"/>
          <a:ext cx="191098" cy="233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" name="Формула" r:id="rId45" imgW="164957" imgH="203024" progId="Equation.3">
                  <p:embed/>
                </p:oleObj>
              </mc:Choice>
              <mc:Fallback>
                <p:oleObj name="Формула" r:id="rId45" imgW="164957" imgH="203024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5589240"/>
                        <a:ext cx="191098" cy="2335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Rectangle 648"/>
          <p:cNvSpPr>
            <a:spLocks noChangeArrowheads="1"/>
          </p:cNvSpPr>
          <p:nvPr/>
        </p:nvSpPr>
        <p:spPr bwMode="auto">
          <a:xfrm>
            <a:off x="-1476672" y="2564904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80" name="Object 647"/>
          <p:cNvGraphicFramePr>
            <a:graphicFrameLocks noChangeAspect="1"/>
          </p:cNvGraphicFramePr>
          <p:nvPr/>
        </p:nvGraphicFramePr>
        <p:xfrm>
          <a:off x="4067944" y="5589240"/>
          <a:ext cx="498977" cy="233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2" name="Формула" r:id="rId47" imgW="431613" imgH="203112" progId="Equation.3">
                  <p:embed/>
                </p:oleObj>
              </mc:Choice>
              <mc:Fallback>
                <p:oleObj name="Формула" r:id="rId47" imgW="431613" imgH="203112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5589240"/>
                        <a:ext cx="498977" cy="2335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649"/>
          <p:cNvGraphicFramePr>
            <a:graphicFrameLocks noChangeAspect="1"/>
          </p:cNvGraphicFramePr>
          <p:nvPr/>
        </p:nvGraphicFramePr>
        <p:xfrm>
          <a:off x="6588224" y="5589240"/>
          <a:ext cx="923638" cy="318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" name="Формула" r:id="rId49" imgW="800100" imgH="279400" progId="Equation.3">
                  <p:embed/>
                </p:oleObj>
              </mc:Choice>
              <mc:Fallback>
                <p:oleObj name="Формула" r:id="rId49" imgW="800100" imgH="27940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5589240"/>
                        <a:ext cx="923638" cy="3184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651"/>
          <p:cNvGraphicFramePr>
            <a:graphicFrameLocks noChangeAspect="1"/>
          </p:cNvGraphicFramePr>
          <p:nvPr/>
        </p:nvGraphicFramePr>
        <p:xfrm>
          <a:off x="1043608" y="6093296"/>
          <a:ext cx="1125352" cy="26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" name="Формула" r:id="rId51" imgW="977900" imgH="228600" progId="Equation.3">
                  <p:embed/>
                </p:oleObj>
              </mc:Choice>
              <mc:Fallback>
                <p:oleObj name="Формула" r:id="rId51" imgW="977900" imgH="22860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6093296"/>
                        <a:ext cx="1125352" cy="265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" name="Rectangle 654"/>
          <p:cNvSpPr>
            <a:spLocks noChangeArrowheads="1"/>
          </p:cNvSpPr>
          <p:nvPr/>
        </p:nvSpPr>
        <p:spPr bwMode="auto">
          <a:xfrm>
            <a:off x="-1444220" y="2736110"/>
            <a:ext cx="10191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ru-RU"/>
          </a:p>
        </p:txBody>
      </p:sp>
      <p:graphicFrame>
        <p:nvGraphicFramePr>
          <p:cNvPr id="86" name="Object 653"/>
          <p:cNvGraphicFramePr>
            <a:graphicFrameLocks noChangeAspect="1"/>
          </p:cNvGraphicFramePr>
          <p:nvPr/>
        </p:nvGraphicFramePr>
        <p:xfrm>
          <a:off x="3995936" y="5949280"/>
          <a:ext cx="647608" cy="477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" name="Формула" r:id="rId53" imgW="558800" imgH="419100" progId="Equation.3">
                  <p:embed/>
                </p:oleObj>
              </mc:Choice>
              <mc:Fallback>
                <p:oleObj name="Формула" r:id="rId53" imgW="558800" imgH="4191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5949280"/>
                        <a:ext cx="647608" cy="4777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655"/>
          <p:cNvGraphicFramePr>
            <a:graphicFrameLocks noChangeAspect="1"/>
          </p:cNvGraphicFramePr>
          <p:nvPr/>
        </p:nvGraphicFramePr>
        <p:xfrm>
          <a:off x="6516216" y="5949280"/>
          <a:ext cx="1072270" cy="477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" name="Формула" r:id="rId55" imgW="927100" imgH="419100" progId="Equation.3">
                  <p:embed/>
                </p:oleObj>
              </mc:Choice>
              <mc:Fallback>
                <p:oleObj name="Формула" r:id="rId55" imgW="927100" imgH="41910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5949280"/>
                        <a:ext cx="1072270" cy="4777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" name="Object 657"/>
          <p:cNvGraphicFramePr>
            <a:graphicFrameLocks noChangeAspect="1"/>
          </p:cNvGraphicFramePr>
          <p:nvPr/>
        </p:nvGraphicFramePr>
        <p:xfrm>
          <a:off x="1331640" y="5013176"/>
          <a:ext cx="498977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" name="Формула" r:id="rId57" imgW="431613" imgH="393529" progId="Equation.3">
                  <p:embed/>
                </p:oleObj>
              </mc:Choice>
              <mc:Fallback>
                <p:oleObj name="Формула" r:id="rId57" imgW="431613" imgH="393529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5013176"/>
                        <a:ext cx="498977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659"/>
          <p:cNvGraphicFramePr>
            <a:graphicFrameLocks noChangeAspect="1"/>
          </p:cNvGraphicFramePr>
          <p:nvPr/>
        </p:nvGraphicFramePr>
        <p:xfrm>
          <a:off x="4067944" y="5157192"/>
          <a:ext cx="552060" cy="233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" name="Формула" r:id="rId59" imgW="482391" imgH="203112" progId="Equation.3">
                  <p:embed/>
                </p:oleObj>
              </mc:Choice>
              <mc:Fallback>
                <p:oleObj name="Формула" r:id="rId59" imgW="482391" imgH="203112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5157192"/>
                        <a:ext cx="552060" cy="2335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ct 661"/>
          <p:cNvGraphicFramePr>
            <a:graphicFrameLocks noChangeAspect="1"/>
          </p:cNvGraphicFramePr>
          <p:nvPr/>
        </p:nvGraphicFramePr>
        <p:xfrm>
          <a:off x="6372200" y="5085184"/>
          <a:ext cx="1454465" cy="445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" name="Формула" r:id="rId61" imgW="1256755" imgH="393529" progId="Equation.3">
                  <p:embed/>
                </p:oleObj>
              </mc:Choice>
              <mc:Fallback>
                <p:oleObj name="Формула" r:id="rId61" imgW="1256755" imgH="393529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00" y="5085184"/>
                        <a:ext cx="1454465" cy="4458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Операція знаходження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348880"/>
            <a:ext cx="43924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Похідної </a:t>
            </a:r>
            <a:r>
              <a:rPr lang="uk-UA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функції-</a:t>
            </a:r>
            <a:endParaRPr lang="uk-UA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диференціювання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60032" y="2060848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Первісної </a:t>
            </a:r>
            <a:r>
              <a:rPr lang="uk-UA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функції-</a:t>
            </a:r>
            <a:endParaRPr lang="uk-UA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інтегрування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1763688" y="1412776"/>
            <a:ext cx="1656184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211960" y="1412776"/>
            <a:ext cx="1368152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79512" y="3501008"/>
            <a:ext cx="3888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b="1" i="1" u="none" strike="noStrike" normalizeH="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uk-UA" b="1" i="1" u="sng" strike="noStrike" normalizeH="0" baseline="0" dirty="0" smtClean="0">
                <a:latin typeface="Times" charset="0"/>
              </a:rPr>
              <a:t>Диференціювання</a:t>
            </a:r>
            <a:r>
              <a:rPr kumimoji="0" lang="uk-UA" b="1" i="1" u="none" strike="noStrike" normalizeH="0" baseline="0" dirty="0" smtClean="0">
                <a:latin typeface="Times" charset="0"/>
              </a:rPr>
              <a:t> функції </a:t>
            </a:r>
            <a:r>
              <a:rPr kumimoji="0" lang="en-US" b="1" i="1" u="none" strike="noStrike" normalizeH="0" baseline="0" dirty="0" smtClean="0">
                <a:latin typeface="Times" charset="0"/>
              </a:rPr>
              <a:t>f</a:t>
            </a:r>
            <a:r>
              <a:rPr kumimoji="0" lang="uk-UA" b="1" i="1" u="none" strike="noStrike" normalizeH="0" baseline="0" dirty="0" smtClean="0">
                <a:latin typeface="Times" charset="0"/>
              </a:rPr>
              <a:t>(</a:t>
            </a:r>
            <a:r>
              <a:rPr kumimoji="0" lang="en-US" b="1" i="1" u="none" strike="noStrike" normalizeH="0" baseline="0" dirty="0" smtClean="0">
                <a:latin typeface="Times" charset="0"/>
              </a:rPr>
              <a:t>x</a:t>
            </a:r>
            <a:r>
              <a:rPr kumimoji="0" lang="uk-UA" b="1" i="1" u="none" strike="noStrike" normalizeH="0" baseline="0" dirty="0" smtClean="0">
                <a:latin typeface="Times" charset="0"/>
              </a:rPr>
              <a:t>) – операція знаходження її похідної .</a:t>
            </a:r>
            <a:r>
              <a:rPr kumimoji="0" lang="uk-UA" sz="1600" b="1" i="1" u="none" strike="noStrike" normalizeH="0" baseline="0" dirty="0" smtClean="0">
                <a:latin typeface="Times" charset="0"/>
              </a:rPr>
              <a:t> </a:t>
            </a:r>
            <a:r>
              <a:rPr kumimoji="0" lang="uk-UA" sz="1600" b="1" i="1" u="none" strike="noStrike" normalizeH="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0" y="4221088"/>
            <a:ext cx="486003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004846"/>
                </a:solidFill>
                <a:effectLst/>
                <a:latin typeface="Times" charset="0"/>
              </a:rPr>
              <a:t>Наприклад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rgbClr val="004846"/>
                </a:solidFill>
                <a:effectLst/>
                <a:latin typeface="Times" charset="0"/>
              </a:rPr>
              <a:t>.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Знайти похідну функції: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а)                ;  б)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                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.</a:t>
            </a:r>
            <a:endParaRPr kumimoji="0" lang="uk-UA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rgbClr val="004846"/>
                </a:solidFill>
                <a:effectLst/>
                <a:latin typeface="Times" charset="0"/>
              </a:rPr>
              <a:t>Розв’язання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rgbClr val="004846"/>
              </a:solidFill>
              <a:effectLst/>
              <a:latin typeface="Times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а)                                ;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б)                                  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   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51520" y="4581128"/>
          <a:ext cx="1152128" cy="323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Формула" r:id="rId3" imgW="825500" imgH="228600" progId="Equation.3">
                  <p:embed/>
                </p:oleObj>
              </mc:Choice>
              <mc:Fallback>
                <p:oleObj name="Формула" r:id="rId3" imgW="8255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581128"/>
                        <a:ext cx="1152128" cy="3236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857356" y="4643446"/>
          <a:ext cx="1243775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Формула" r:id="rId5" imgW="876300" imgH="203200" progId="Equation.3">
                  <p:embed/>
                </p:oleObj>
              </mc:Choice>
              <mc:Fallback>
                <p:oleObj name="Формула" r:id="rId5" imgW="876300" imgH="203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6" y="4643446"/>
                        <a:ext cx="1243775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23528" y="5198338"/>
          <a:ext cx="2232248" cy="3188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Формула" r:id="rId7" imgW="1346200" imgH="228600" progId="Equation.3">
                  <p:embed/>
                </p:oleObj>
              </mc:Choice>
              <mc:Fallback>
                <p:oleObj name="Формула" r:id="rId7" imgW="13462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5198338"/>
                        <a:ext cx="2232248" cy="3188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23528" y="5517232"/>
          <a:ext cx="2448272" cy="3308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Формула" r:id="rId9" imgW="1714500" imgH="228600" progId="Equation.3">
                  <p:embed/>
                </p:oleObj>
              </mc:Choice>
              <mc:Fallback>
                <p:oleObj name="Формула" r:id="rId9" imgW="171450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5517232"/>
                        <a:ext cx="2448272" cy="3308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4427984" y="314096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indent="857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b="1" i="1" u="none" strike="noStrike" normalizeH="0" baseline="0" dirty="0" smtClean="0">
                <a:latin typeface="Times" charset="0"/>
              </a:rPr>
              <a:t>Знаходження функції  </a:t>
            </a:r>
            <a:r>
              <a:rPr kumimoji="0" lang="en-US" b="1" i="1" u="none" strike="noStrike" normalizeH="0" baseline="0" dirty="0" smtClean="0">
                <a:latin typeface="Times" charset="0"/>
              </a:rPr>
              <a:t>f</a:t>
            </a:r>
            <a:r>
              <a:rPr kumimoji="0" lang="uk-UA" b="1" i="1" u="none" strike="noStrike" normalizeH="0" baseline="0" dirty="0" smtClean="0">
                <a:latin typeface="Times" charset="0"/>
              </a:rPr>
              <a:t>(</a:t>
            </a:r>
            <a:r>
              <a:rPr kumimoji="0" lang="en-US" b="1" i="1" u="none" strike="noStrike" normalizeH="0" baseline="0" dirty="0" smtClean="0">
                <a:latin typeface="Times" charset="0"/>
              </a:rPr>
              <a:t>x</a:t>
            </a:r>
            <a:r>
              <a:rPr kumimoji="0" lang="uk-UA" b="1" i="1" u="none" strike="noStrike" normalizeH="0" baseline="0" dirty="0" smtClean="0">
                <a:latin typeface="Times" charset="0"/>
              </a:rPr>
              <a:t>) за даною її похідною  </a:t>
            </a:r>
            <a:r>
              <a:rPr kumimoji="0" lang="en-US" b="1" i="1" u="none" strike="noStrike" normalizeH="0" baseline="0" dirty="0" smtClean="0">
                <a:latin typeface="Times" charset="0"/>
              </a:rPr>
              <a:t>F(x)</a:t>
            </a:r>
            <a:r>
              <a:rPr kumimoji="0" lang="en-US" b="1" i="1" u="none" strike="noStrike" normalizeH="0" dirty="0" smtClean="0">
                <a:latin typeface="Times" charset="0"/>
              </a:rPr>
              <a:t> </a:t>
            </a:r>
            <a:r>
              <a:rPr kumimoji="0" lang="uk-UA" b="1" i="1" u="none" strike="noStrike" normalizeH="0" baseline="0" dirty="0" smtClean="0">
                <a:latin typeface="Times" charset="0"/>
              </a:rPr>
              <a:t>називається операцією </a:t>
            </a:r>
            <a:r>
              <a:rPr kumimoji="0" lang="uk-UA" b="1" i="1" u="sng" strike="noStrike" normalizeH="0" baseline="0" dirty="0" smtClean="0">
                <a:latin typeface="Times" charset="0"/>
              </a:rPr>
              <a:t>інтегрування</a:t>
            </a:r>
            <a:r>
              <a:rPr kumimoji="0" lang="uk-UA" b="1" i="1" u="none" strike="noStrike" normalizeH="0" baseline="0" dirty="0" smtClean="0">
                <a:latin typeface="Times" charset="0"/>
              </a:rPr>
              <a:t>.</a:t>
            </a:r>
          </a:p>
          <a:p>
            <a:pPr lvl="0" indent="857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b="1" i="1" u="none" strike="noStrike" normalizeH="0" baseline="0" dirty="0" smtClean="0">
                <a:latin typeface="Times" charset="0"/>
              </a:rPr>
              <a:t>  Операція інтегрування обернена  до операції диференціювання.</a:t>
            </a:r>
            <a:r>
              <a:rPr kumimoji="0" lang="ru-RU" b="1" i="1" u="none" strike="noStrike" normalizeH="0" baseline="0" dirty="0" smtClean="0">
                <a:latin typeface="Times" charset="0"/>
              </a:rPr>
              <a:t> </a:t>
            </a:r>
            <a:r>
              <a:rPr kumimoji="0" lang="uk-UA" b="1" i="1" u="none" strike="noStrike" normalizeH="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211960" y="4610651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b="1" i="1" u="none" strike="noStrike" cap="none" normalizeH="0" baseline="0" dirty="0" smtClean="0">
                <a:ln>
                  <a:noFill/>
                </a:ln>
                <a:solidFill>
                  <a:srgbClr val="004846"/>
                </a:solidFill>
                <a:effectLst/>
                <a:latin typeface="Times" charset="0"/>
              </a:rPr>
              <a:t>Наприклад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.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а) Якщо                    , то                     , оскільки                        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б) Якщо                      , то                     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оскільки                     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220072" y="4869160"/>
          <a:ext cx="1044699" cy="310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8" name="Формула" r:id="rId11" imgW="800100" imgH="228600" progId="Equation.3">
                  <p:embed/>
                </p:oleObj>
              </mc:Choice>
              <mc:Fallback>
                <p:oleObj name="Формула" r:id="rId11" imgW="80010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4869160"/>
                        <a:ext cx="1044699" cy="3101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6786578" y="4929198"/>
          <a:ext cx="1160463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Формула" r:id="rId13" imgW="901440" imgH="203040" progId="Equation.3">
                  <p:embed/>
                </p:oleObj>
              </mc:Choice>
              <mc:Fallback>
                <p:oleObj name="Формула" r:id="rId13" imgW="90144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6578" y="4929198"/>
                        <a:ext cx="1160463" cy="258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220072" y="5229200"/>
          <a:ext cx="1296144" cy="2945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Формула" r:id="rId15" imgW="1016000" imgH="228600" progId="Equation.3">
                  <p:embed/>
                </p:oleObj>
              </mc:Choice>
              <mc:Fallback>
                <p:oleObj name="Формула" r:id="rId15" imgW="101600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5229200"/>
                        <a:ext cx="1296144" cy="2945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148064" y="5582541"/>
          <a:ext cx="1152128" cy="588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Формула" r:id="rId17" imgW="825500" imgH="419100" progId="Equation.3">
                  <p:embed/>
                </p:oleObj>
              </mc:Choice>
              <mc:Fallback>
                <p:oleObj name="Формула" r:id="rId17" imgW="825500" imgH="4191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5582541"/>
                        <a:ext cx="1152128" cy="5888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6929454" y="5715016"/>
          <a:ext cx="1008112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Формула" r:id="rId19" imgW="685800" imgH="241300" progId="Equation.3">
                  <p:embed/>
                </p:oleObj>
              </mc:Choice>
              <mc:Fallback>
                <p:oleObj name="Формула" r:id="rId19" imgW="685800" imgH="2413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54" y="5715016"/>
                        <a:ext cx="1008112" cy="360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5220073" y="6095982"/>
          <a:ext cx="1080119" cy="545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Формула" r:id="rId21" imgW="838200" imgH="419100" progId="Equation.3">
                  <p:embed/>
                </p:oleObj>
              </mc:Choice>
              <mc:Fallback>
                <p:oleObj name="Формула" r:id="rId21" imgW="838200" imgH="4191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3" y="6095982"/>
                        <a:ext cx="1080119" cy="5459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4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0" dur="1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3" dur="1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6" dur="1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9" dur="1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2" dur="1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12" grpId="0"/>
      <p:bldP spid="13" grpId="0"/>
      <p:bldP spid="18" grpId="0" build="p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95536" y="1124744"/>
            <a:ext cx="2016224" cy="936104"/>
          </a:xfrm>
          <a:prstGeom prst="rect">
            <a:avLst/>
          </a:prstGeom>
          <a:ln w="76200"/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 smtClean="0">
              <a:solidFill>
                <a:schemeClr val="tx1"/>
              </a:solidFill>
            </a:endParaRPr>
          </a:p>
          <a:p>
            <a:pPr algn="ctr"/>
            <a:r>
              <a:rPr lang="uk-UA" dirty="0" smtClean="0">
                <a:solidFill>
                  <a:schemeClr val="tx1"/>
                </a:solidFill>
              </a:rPr>
              <a:t>Якщо</a:t>
            </a:r>
            <a:r>
              <a:rPr lang="en-US" dirty="0" smtClean="0">
                <a:solidFill>
                  <a:schemeClr val="tx1"/>
                </a:solidFill>
              </a:rPr>
              <a:t> F(x)</a:t>
            </a:r>
          </a:p>
          <a:p>
            <a:pPr algn="ctr"/>
            <a:r>
              <a:rPr lang="uk-UA" dirty="0" smtClean="0">
                <a:solidFill>
                  <a:schemeClr val="tx1"/>
                </a:solidFill>
              </a:rPr>
              <a:t> первісна для</a:t>
            </a:r>
            <a:r>
              <a:rPr lang="en-US" dirty="0" smtClean="0">
                <a:solidFill>
                  <a:schemeClr val="tx1"/>
                </a:solidFill>
              </a:rPr>
              <a:t> f(x)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772400" cy="796950"/>
          </a:xfrm>
        </p:spPr>
        <p:txBody>
          <a:bodyPr/>
          <a:lstStyle/>
          <a:p>
            <a:r>
              <a:rPr lang="uk-UA" dirty="0" smtClean="0"/>
              <a:t>Основна властивість первісної</a:t>
            </a:r>
            <a:endParaRPr lang="ru-RU" dirty="0"/>
          </a:p>
        </p:txBody>
      </p:sp>
      <p:sp>
        <p:nvSpPr>
          <p:cNvPr id="29" name="Содержимое 28"/>
          <p:cNvSpPr>
            <a:spLocks noGrp="1"/>
          </p:cNvSpPr>
          <p:nvPr>
            <p:ph idx="1"/>
          </p:nvPr>
        </p:nvSpPr>
        <p:spPr>
          <a:xfrm>
            <a:off x="2714612" y="2060848"/>
            <a:ext cx="6177868" cy="47971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Геометрична інтерпретація основної властивості первісної</a:t>
            </a:r>
          </a:p>
          <a:p>
            <a:pPr algn="just">
              <a:buNone/>
            </a:pPr>
            <a:r>
              <a:rPr lang="uk-UA" sz="2400" dirty="0" smtClean="0"/>
              <a:t>Кожна із функцій </a:t>
            </a:r>
            <a:r>
              <a:rPr lang="en-US" sz="2400" dirty="0" smtClean="0"/>
              <a:t>y=2x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; y=2x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+2; y=2x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-2 </a:t>
            </a:r>
            <a:r>
              <a:rPr lang="uk-UA" sz="2400" dirty="0" smtClean="0"/>
              <a:t>є первісною для функції</a:t>
            </a:r>
            <a:r>
              <a:rPr lang="en-US" sz="2400" dirty="0" smtClean="0"/>
              <a:t> y=4x</a:t>
            </a:r>
            <a:endParaRPr lang="uk-UA" sz="2400" dirty="0" smtClean="0"/>
          </a:p>
          <a:p>
            <a:pPr algn="just">
              <a:buNone/>
            </a:pPr>
            <a:r>
              <a:rPr lang="uk-UA" sz="2400" dirty="0" smtClean="0"/>
              <a:t>Графіки всіх первісних даної функції можна одержати з будь якого шляхом паралельного перенесення вздовж осі о</a:t>
            </a:r>
            <a:r>
              <a:rPr lang="en-US" sz="2400" dirty="0" smtClean="0"/>
              <a:t>y</a:t>
            </a:r>
            <a:r>
              <a:rPr lang="uk-UA" sz="2400" dirty="0" smtClean="0"/>
              <a:t> </a:t>
            </a:r>
            <a:endParaRPr lang="en-US" sz="2400" dirty="0" smtClean="0"/>
          </a:p>
          <a:p>
            <a:pPr>
              <a:buNone/>
            </a:pP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F(x)+c </a:t>
            </a:r>
            <a:r>
              <a:rPr lang="uk-UA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–загальний</a:t>
            </a:r>
            <a: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вигляд первісної для 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f(x)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Двойная стрелка влево/вправо 11"/>
          <p:cNvSpPr/>
          <p:nvPr/>
        </p:nvSpPr>
        <p:spPr>
          <a:xfrm>
            <a:off x="2555776" y="1340768"/>
            <a:ext cx="2232248" cy="576064"/>
          </a:xfrm>
          <a:prstGeom prst="left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то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932040" y="1196752"/>
            <a:ext cx="3600400" cy="792088"/>
          </a:xfrm>
          <a:prstGeom prst="rect">
            <a:avLst/>
          </a:prstGeom>
          <a:ln w="76200"/>
        </p:spPr>
        <p:style>
          <a:lnRef idx="2">
            <a:schemeClr val="accent3">
              <a:shade val="50000"/>
            </a:schemeClr>
          </a:lnRef>
          <a:fillRef idx="1003">
            <a:schemeClr val="lt2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F(x)+c-</a:t>
            </a:r>
            <a:r>
              <a:rPr lang="uk-UA" dirty="0" smtClean="0">
                <a:solidFill>
                  <a:schemeClr val="tx1"/>
                </a:solidFill>
              </a:rPr>
              <a:t>первісна для</a:t>
            </a:r>
            <a:r>
              <a:rPr lang="en-US" dirty="0" smtClean="0">
                <a:solidFill>
                  <a:schemeClr val="tx1"/>
                </a:solidFill>
              </a:rPr>
              <a:t> f(x)</a:t>
            </a:r>
            <a:endParaRPr lang="uk-UA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</a:t>
            </a:r>
            <a:r>
              <a:rPr lang="uk-UA" dirty="0" err="1" smtClean="0">
                <a:solidFill>
                  <a:schemeClr val="tx1"/>
                </a:solidFill>
              </a:rPr>
              <a:t>-довільна</a:t>
            </a:r>
            <a:r>
              <a:rPr lang="uk-UA" dirty="0" smtClean="0">
                <a:solidFill>
                  <a:schemeClr val="tx1"/>
                </a:solidFill>
              </a:rPr>
              <a:t> стала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1475656" y="2564904"/>
            <a:ext cx="0" cy="2808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95536" y="4293096"/>
            <a:ext cx="20882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Полилиния 24"/>
          <p:cNvSpPr/>
          <p:nvPr/>
        </p:nvSpPr>
        <p:spPr>
          <a:xfrm>
            <a:off x="1115616" y="2204864"/>
            <a:ext cx="792088" cy="1291527"/>
          </a:xfrm>
          <a:custGeom>
            <a:avLst/>
            <a:gdLst>
              <a:gd name="connsiteX0" fmla="*/ 0 w 1167618"/>
              <a:gd name="connsiteY0" fmla="*/ 0 h 1003495"/>
              <a:gd name="connsiteX1" fmla="*/ 562708 w 1167618"/>
              <a:gd name="connsiteY1" fmla="*/ 998806 h 1003495"/>
              <a:gd name="connsiteX2" fmla="*/ 1167618 w 1167618"/>
              <a:gd name="connsiteY2" fmla="*/ 28135 h 100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7618" h="1003495">
                <a:moveTo>
                  <a:pt x="0" y="0"/>
                </a:moveTo>
                <a:cubicBezTo>
                  <a:pt x="184052" y="497058"/>
                  <a:pt x="368105" y="994117"/>
                  <a:pt x="562708" y="998806"/>
                </a:cubicBezTo>
                <a:cubicBezTo>
                  <a:pt x="757311" y="1003495"/>
                  <a:pt x="962464" y="515815"/>
                  <a:pt x="1167618" y="28135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1115616" y="2924944"/>
            <a:ext cx="792088" cy="1363535"/>
          </a:xfrm>
          <a:custGeom>
            <a:avLst/>
            <a:gdLst>
              <a:gd name="connsiteX0" fmla="*/ 0 w 1167618"/>
              <a:gd name="connsiteY0" fmla="*/ 0 h 1003495"/>
              <a:gd name="connsiteX1" fmla="*/ 562708 w 1167618"/>
              <a:gd name="connsiteY1" fmla="*/ 998806 h 1003495"/>
              <a:gd name="connsiteX2" fmla="*/ 1167618 w 1167618"/>
              <a:gd name="connsiteY2" fmla="*/ 28135 h 100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7618" h="1003495">
                <a:moveTo>
                  <a:pt x="0" y="0"/>
                </a:moveTo>
                <a:cubicBezTo>
                  <a:pt x="184052" y="497058"/>
                  <a:pt x="368105" y="994117"/>
                  <a:pt x="562708" y="998806"/>
                </a:cubicBezTo>
                <a:cubicBezTo>
                  <a:pt x="757311" y="1003495"/>
                  <a:pt x="962464" y="515815"/>
                  <a:pt x="1167618" y="28135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олилиния 26"/>
          <p:cNvSpPr/>
          <p:nvPr/>
        </p:nvSpPr>
        <p:spPr>
          <a:xfrm>
            <a:off x="1115616" y="3861048"/>
            <a:ext cx="792088" cy="1219519"/>
          </a:xfrm>
          <a:custGeom>
            <a:avLst/>
            <a:gdLst>
              <a:gd name="connsiteX0" fmla="*/ 0 w 1167618"/>
              <a:gd name="connsiteY0" fmla="*/ 0 h 1003495"/>
              <a:gd name="connsiteX1" fmla="*/ 562708 w 1167618"/>
              <a:gd name="connsiteY1" fmla="*/ 998806 h 1003495"/>
              <a:gd name="connsiteX2" fmla="*/ 1167618 w 1167618"/>
              <a:gd name="connsiteY2" fmla="*/ 28135 h 100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7618" h="1003495">
                <a:moveTo>
                  <a:pt x="0" y="0"/>
                </a:moveTo>
                <a:cubicBezTo>
                  <a:pt x="184052" y="497058"/>
                  <a:pt x="368105" y="994117"/>
                  <a:pt x="562708" y="998806"/>
                </a:cubicBezTo>
                <a:cubicBezTo>
                  <a:pt x="757311" y="1003495"/>
                  <a:pt x="962464" y="515815"/>
                  <a:pt x="1167618" y="28135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единительная линия 30"/>
          <p:cNvCxnSpPr>
            <a:stCxn id="25" idx="1"/>
            <a:endCxn id="25" idx="1"/>
          </p:cNvCxnSpPr>
          <p:nvPr/>
        </p:nvCxnSpPr>
        <p:spPr>
          <a:xfrm>
            <a:off x="1497346" y="349035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403648" y="3501008"/>
            <a:ext cx="1440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403648" y="5085184"/>
            <a:ext cx="1440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1187624" y="4221088"/>
            <a:ext cx="0" cy="1440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1835696" y="4221088"/>
            <a:ext cx="0" cy="1440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1403648" y="3933056"/>
            <a:ext cx="1440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1403648" y="4653136"/>
            <a:ext cx="1440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1475656" y="3789040"/>
            <a:ext cx="288032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50" dirty="0" smtClean="0"/>
              <a:t>1</a:t>
            </a:r>
            <a:endParaRPr lang="ru-RU" sz="1050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1475656" y="3356992"/>
            <a:ext cx="288032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50" dirty="0" smtClean="0"/>
              <a:t>2</a:t>
            </a:r>
            <a:endParaRPr lang="ru-RU" sz="1050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1475656" y="4509120"/>
            <a:ext cx="42366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50" dirty="0" smtClean="0"/>
              <a:t>-1</a:t>
            </a:r>
            <a:endParaRPr lang="ru-RU" sz="105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1475656" y="4941168"/>
            <a:ext cx="295274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050" dirty="0" smtClean="0"/>
              <a:t>-2</a:t>
            </a:r>
            <a:endParaRPr lang="ru-RU" sz="1050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1043608" y="4365104"/>
            <a:ext cx="423664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50" dirty="0" smtClean="0"/>
              <a:t>-1</a:t>
            </a:r>
            <a:endParaRPr lang="ru-RU" sz="105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1763688" y="4365104"/>
            <a:ext cx="288032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050" dirty="0" smtClean="0"/>
              <a:t>1</a:t>
            </a:r>
            <a:endParaRPr lang="ru-RU" sz="105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" grpId="0"/>
      <p:bldP spid="29" grpId="0" build="p"/>
      <p:bldP spid="12" grpId="0" animBg="1"/>
      <p:bldP spid="13" grpId="0" animBg="1"/>
      <p:bldP spid="25" grpId="0" animBg="1"/>
      <p:bldP spid="26" grpId="0" animBg="1"/>
      <p:bldP spid="27" grpId="0" animBg="1"/>
      <p:bldP spid="53" grpId="0"/>
      <p:bldP spid="54" grpId="0"/>
      <p:bldP spid="55" grpId="0"/>
      <p:bldP spid="56" grpId="0"/>
      <p:bldP spid="57" grpId="0"/>
      <p:bldP spid="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Text Box 4"/>
          <p:cNvSpPr txBox="1">
            <a:spLocks noChangeArrowheads="1"/>
          </p:cNvSpPr>
          <p:nvPr/>
        </p:nvSpPr>
        <p:spPr bwMode="auto">
          <a:xfrm>
            <a:off x="395288" y="1052513"/>
            <a:ext cx="784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5125" indent="-36512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altLang="uk-UA" sz="2400"/>
              <a:t>2. Знайти загальний вигляд первісних для функції </a:t>
            </a:r>
            <a:r>
              <a:rPr lang="en-US" altLang="uk-UA" sz="2400" i="1"/>
              <a:t>f</a:t>
            </a:r>
            <a:r>
              <a:rPr lang="uk-UA" altLang="uk-UA" sz="2400"/>
              <a:t> :</a:t>
            </a:r>
            <a:endParaRPr lang="ru-RU" altLang="uk-UA" sz="2400"/>
          </a:p>
        </p:txBody>
      </p:sp>
      <p:sp>
        <p:nvSpPr>
          <p:cNvPr id="3083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508000" y="2276475"/>
          <a:ext cx="2008188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6" name="Формула" r:id="rId3" imgW="647700" imgH="228600" progId="Equation.3">
                  <p:embed/>
                </p:oleObj>
              </mc:Choice>
              <mc:Fallback>
                <p:oleObj name="Формула" r:id="rId3" imgW="6477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2276475"/>
                        <a:ext cx="2008188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4" name="Rectangle 8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3075" name="Object 7"/>
          <p:cNvGraphicFramePr>
            <a:graphicFrameLocks noChangeAspect="1"/>
          </p:cNvGraphicFramePr>
          <p:nvPr/>
        </p:nvGraphicFramePr>
        <p:xfrm>
          <a:off x="468313" y="3284538"/>
          <a:ext cx="230505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7" name="Формула" r:id="rId5" imgW="799753" imgH="215806" progId="Equation.3">
                  <p:embed/>
                </p:oleObj>
              </mc:Choice>
              <mc:Fallback>
                <p:oleObj name="Формула" r:id="rId5" imgW="799753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284538"/>
                        <a:ext cx="2305050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5" name="Rectangle 10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3076" name="Object 9"/>
          <p:cNvGraphicFramePr>
            <a:graphicFrameLocks noChangeAspect="1"/>
          </p:cNvGraphicFramePr>
          <p:nvPr/>
        </p:nvGraphicFramePr>
        <p:xfrm>
          <a:off x="395288" y="4149725"/>
          <a:ext cx="2232025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8" name="Формула" r:id="rId7" imgW="685502" imgH="215806" progId="Equation.3">
                  <p:embed/>
                </p:oleObj>
              </mc:Choice>
              <mc:Fallback>
                <p:oleObj name="Формула" r:id="rId7" imgW="685502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4149725"/>
                        <a:ext cx="2232025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6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graphicFrame>
        <p:nvGraphicFramePr>
          <p:cNvPr id="3077" name="Object 11"/>
          <p:cNvGraphicFramePr>
            <a:graphicFrameLocks noChangeAspect="1"/>
          </p:cNvGraphicFramePr>
          <p:nvPr/>
        </p:nvGraphicFramePr>
        <p:xfrm>
          <a:off x="468313" y="4941888"/>
          <a:ext cx="2159000" cy="1246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9" name="Формула" r:id="rId9" imgW="672808" imgH="393529" progId="Equation.3">
                  <p:embed/>
                </p:oleObj>
              </mc:Choice>
              <mc:Fallback>
                <p:oleObj name="Формула" r:id="rId9" imgW="67280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941888"/>
                        <a:ext cx="2159000" cy="1246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7" name="Rectangle 1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3089" name="Rectangle 18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3090" name="Rectangle 2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uk-UA" altLang="uk-UA"/>
          </a:p>
        </p:txBody>
      </p:sp>
      <p:sp>
        <p:nvSpPr>
          <p:cNvPr id="3091" name="Text Box 21"/>
          <p:cNvSpPr txBox="1">
            <a:spLocks noChangeArrowheads="1"/>
          </p:cNvSpPr>
          <p:nvPr/>
        </p:nvSpPr>
        <p:spPr bwMode="auto">
          <a:xfrm>
            <a:off x="0" y="2420938"/>
            <a:ext cx="455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altLang="uk-UA" sz="2400">
                <a:solidFill>
                  <a:srgbClr val="003366"/>
                </a:solidFill>
              </a:rPr>
              <a:t>а)</a:t>
            </a:r>
            <a:endParaRPr lang="ru-RU" altLang="uk-UA" sz="2400">
              <a:solidFill>
                <a:srgbClr val="003366"/>
              </a:solidFill>
            </a:endParaRPr>
          </a:p>
        </p:txBody>
      </p:sp>
      <p:sp>
        <p:nvSpPr>
          <p:cNvPr id="3092" name="Text Box 22"/>
          <p:cNvSpPr txBox="1">
            <a:spLocks noChangeArrowheads="1"/>
          </p:cNvSpPr>
          <p:nvPr/>
        </p:nvSpPr>
        <p:spPr bwMode="auto">
          <a:xfrm>
            <a:off x="0" y="3357563"/>
            <a:ext cx="460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altLang="uk-UA" sz="2400">
                <a:solidFill>
                  <a:srgbClr val="003366"/>
                </a:solidFill>
              </a:rPr>
              <a:t>б)</a:t>
            </a:r>
            <a:endParaRPr lang="ru-RU" altLang="uk-UA" sz="2400">
              <a:solidFill>
                <a:srgbClr val="003366"/>
              </a:solidFill>
            </a:endParaRPr>
          </a:p>
        </p:txBody>
      </p:sp>
      <p:sp>
        <p:nvSpPr>
          <p:cNvPr id="3093" name="Text Box 23"/>
          <p:cNvSpPr txBox="1">
            <a:spLocks noChangeArrowheads="1"/>
          </p:cNvSpPr>
          <p:nvPr/>
        </p:nvSpPr>
        <p:spPr bwMode="auto">
          <a:xfrm>
            <a:off x="0" y="4292600"/>
            <a:ext cx="447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altLang="uk-UA" sz="2400">
                <a:solidFill>
                  <a:srgbClr val="003366"/>
                </a:solidFill>
              </a:rPr>
              <a:t>в)</a:t>
            </a:r>
            <a:endParaRPr lang="ru-RU" altLang="uk-UA" sz="2400">
              <a:solidFill>
                <a:srgbClr val="003366"/>
              </a:solidFill>
            </a:endParaRPr>
          </a:p>
        </p:txBody>
      </p:sp>
      <p:sp>
        <p:nvSpPr>
          <p:cNvPr id="3094" name="Text Box 24"/>
          <p:cNvSpPr txBox="1">
            <a:spLocks noChangeArrowheads="1"/>
          </p:cNvSpPr>
          <p:nvPr/>
        </p:nvSpPr>
        <p:spPr bwMode="auto">
          <a:xfrm>
            <a:off x="0" y="5373688"/>
            <a:ext cx="396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altLang="uk-UA" sz="2400">
                <a:solidFill>
                  <a:srgbClr val="003366"/>
                </a:solidFill>
              </a:rPr>
              <a:t>г)</a:t>
            </a:r>
            <a:endParaRPr lang="ru-RU" altLang="uk-UA" sz="2400">
              <a:solidFill>
                <a:srgbClr val="003366"/>
              </a:solidFill>
            </a:endParaRPr>
          </a:p>
        </p:txBody>
      </p:sp>
      <p:grpSp>
        <p:nvGrpSpPr>
          <p:cNvPr id="3095" name="Group 29"/>
          <p:cNvGrpSpPr>
            <a:grpSpLocks/>
          </p:cNvGrpSpPr>
          <p:nvPr/>
        </p:nvGrpSpPr>
        <p:grpSpPr bwMode="auto">
          <a:xfrm>
            <a:off x="5292725" y="2205038"/>
            <a:ext cx="3025775" cy="4006850"/>
            <a:chOff x="2789" y="1389"/>
            <a:chExt cx="1906" cy="2524"/>
          </a:xfrm>
        </p:grpSpPr>
        <p:graphicFrame>
          <p:nvGraphicFramePr>
            <p:cNvPr id="3078" name="Object 13"/>
            <p:cNvGraphicFramePr>
              <a:graphicFrameLocks noChangeAspect="1"/>
            </p:cNvGraphicFramePr>
            <p:nvPr/>
          </p:nvGraphicFramePr>
          <p:xfrm>
            <a:off x="3107" y="1389"/>
            <a:ext cx="1406" cy="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190" name="Формула" r:id="rId11" imgW="672808" imgH="228501" progId="Equation.3">
                    <p:embed/>
                  </p:oleObj>
                </mc:Choice>
                <mc:Fallback>
                  <p:oleObj name="Формула" r:id="rId11" imgW="672808" imgH="22850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7" y="1389"/>
                          <a:ext cx="1406" cy="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9" name="Object 15"/>
            <p:cNvGraphicFramePr>
              <a:graphicFrameLocks noChangeAspect="1"/>
            </p:cNvGraphicFramePr>
            <p:nvPr/>
          </p:nvGraphicFramePr>
          <p:xfrm>
            <a:off x="3198" y="2069"/>
            <a:ext cx="1497" cy="3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191" name="Формула" r:id="rId13" imgW="825142" imgH="215806" progId="Equation.3">
                    <p:embed/>
                  </p:oleObj>
                </mc:Choice>
                <mc:Fallback>
                  <p:oleObj name="Формула" r:id="rId13" imgW="825142" imgH="21580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8" y="2069"/>
                          <a:ext cx="1497" cy="3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0" name="Object 17"/>
            <p:cNvGraphicFramePr>
              <a:graphicFrameLocks noChangeAspect="1"/>
            </p:cNvGraphicFramePr>
            <p:nvPr/>
          </p:nvGraphicFramePr>
          <p:xfrm>
            <a:off x="3152" y="2614"/>
            <a:ext cx="1270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192" name="Формула" r:id="rId15" imgW="596641" imgH="215806" progId="Equation.3">
                    <p:embed/>
                  </p:oleObj>
                </mc:Choice>
                <mc:Fallback>
                  <p:oleObj name="Формула" r:id="rId15" imgW="596641" imgH="215806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52" y="2614"/>
                          <a:ext cx="1270" cy="4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81" name="Object 19"/>
            <p:cNvGraphicFramePr>
              <a:graphicFrameLocks noChangeAspect="1"/>
            </p:cNvGraphicFramePr>
            <p:nvPr/>
          </p:nvGraphicFramePr>
          <p:xfrm>
            <a:off x="3152" y="3158"/>
            <a:ext cx="1270" cy="7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9193" name="Формула" r:id="rId17" imgW="660113" imgH="393529" progId="Equation.3">
                    <p:embed/>
                  </p:oleObj>
                </mc:Choice>
                <mc:Fallback>
                  <p:oleObj name="Формула" r:id="rId17" imgW="660113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52" y="3158"/>
                          <a:ext cx="1270" cy="7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04" name="Text Box 25"/>
            <p:cNvSpPr txBox="1">
              <a:spLocks noChangeArrowheads="1"/>
            </p:cNvSpPr>
            <p:nvPr/>
          </p:nvSpPr>
          <p:spPr bwMode="auto">
            <a:xfrm>
              <a:off x="2789" y="1525"/>
              <a:ext cx="28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uk-UA" altLang="uk-UA" sz="2400">
                  <a:solidFill>
                    <a:srgbClr val="003366"/>
                  </a:solidFill>
                </a:rPr>
                <a:t>а)</a:t>
              </a:r>
              <a:endParaRPr lang="ru-RU" altLang="uk-UA" sz="2400">
                <a:solidFill>
                  <a:srgbClr val="003366"/>
                </a:solidFill>
              </a:endParaRPr>
            </a:p>
          </p:txBody>
        </p:sp>
        <p:sp>
          <p:nvSpPr>
            <p:cNvPr id="3105" name="Text Box 26"/>
            <p:cNvSpPr txBox="1">
              <a:spLocks noChangeArrowheads="1"/>
            </p:cNvSpPr>
            <p:nvPr/>
          </p:nvSpPr>
          <p:spPr bwMode="auto">
            <a:xfrm>
              <a:off x="2789" y="2160"/>
              <a:ext cx="2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uk-UA" altLang="uk-UA" sz="2400">
                  <a:solidFill>
                    <a:srgbClr val="003366"/>
                  </a:solidFill>
                </a:rPr>
                <a:t>б)</a:t>
              </a:r>
              <a:endParaRPr lang="ru-RU" altLang="uk-UA" sz="2400">
                <a:solidFill>
                  <a:srgbClr val="003366"/>
                </a:solidFill>
              </a:endParaRPr>
            </a:p>
          </p:txBody>
        </p:sp>
        <p:sp>
          <p:nvSpPr>
            <p:cNvPr id="3106" name="Text Box 27"/>
            <p:cNvSpPr txBox="1">
              <a:spLocks noChangeArrowheads="1"/>
            </p:cNvSpPr>
            <p:nvPr/>
          </p:nvSpPr>
          <p:spPr bwMode="auto">
            <a:xfrm>
              <a:off x="2789" y="2704"/>
              <a:ext cx="2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uk-UA" altLang="uk-UA" sz="2400">
                  <a:solidFill>
                    <a:srgbClr val="003366"/>
                  </a:solidFill>
                </a:rPr>
                <a:t>в)</a:t>
              </a:r>
              <a:endParaRPr lang="ru-RU" altLang="uk-UA" sz="2400">
                <a:solidFill>
                  <a:srgbClr val="003366"/>
                </a:solidFill>
              </a:endParaRPr>
            </a:p>
          </p:txBody>
        </p:sp>
        <p:sp>
          <p:nvSpPr>
            <p:cNvPr id="3107" name="Text Box 28"/>
            <p:cNvSpPr txBox="1">
              <a:spLocks noChangeArrowheads="1"/>
            </p:cNvSpPr>
            <p:nvPr/>
          </p:nvSpPr>
          <p:spPr bwMode="auto">
            <a:xfrm>
              <a:off x="2789" y="3430"/>
              <a:ext cx="2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uk-UA" altLang="uk-UA" sz="2400">
                  <a:solidFill>
                    <a:srgbClr val="003366"/>
                  </a:solidFill>
                </a:rPr>
                <a:t>г)</a:t>
              </a:r>
              <a:endParaRPr lang="ru-RU" altLang="uk-UA" sz="2400">
                <a:solidFill>
                  <a:srgbClr val="00336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0422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8" descr="H:\Documents and Settings\Aida\Рабочий стол\НОвая ГРАФИКА сборник\1111111111111\image316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92196">
            <a:off x="7089775" y="5486400"/>
            <a:ext cx="117475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9" descr="H:\Documents and Settings\Aida\Рабочий стол\НОвая ГРАФИКА сборник\1111111111111\ED120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929188"/>
            <a:ext cx="785813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11" descr="H:\Documents and Settings\Aida\Рабочий стол\НОвая ГРАФИКА сборник\1111111111111\image3171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0305">
            <a:off x="1360488" y="5553075"/>
            <a:ext cx="11430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756023" y="1772816"/>
            <a:ext cx="7668344" cy="201624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Невизначений</a:t>
            </a:r>
            <a:r>
              <a:rPr lang="ru-RU" sz="3600" kern="10" dirty="0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600" kern="10" dirty="0" err="1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інтеграл</a:t>
            </a:r>
            <a:r>
              <a:rPr lang="ru-RU" sz="3600" kern="10" dirty="0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  <a:p>
            <a:pPr algn="ctr"/>
            <a:r>
              <a:rPr lang="ru-RU" sz="3600" kern="10" dirty="0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Правила  </a:t>
            </a:r>
            <a:r>
              <a:rPr lang="ru-RU" sz="3600" kern="10" dirty="0" err="1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знаходження</a:t>
            </a:r>
            <a:r>
              <a:rPr lang="ru-RU" sz="3600" kern="10" dirty="0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</a:t>
            </a:r>
            <a:r>
              <a:rPr lang="ru-RU" sz="3600" kern="10" dirty="0" err="1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первісних</a:t>
            </a:r>
            <a:r>
              <a:rPr lang="ru-RU" sz="3600" kern="10" dirty="0" smtClean="0"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66"/>
                    </a:gs>
                    <a:gs pos="50000">
                      <a:srgbClr val="FF00FF"/>
                    </a:gs>
                    <a:gs pos="100000">
                      <a:srgbClr val="66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 </a:t>
            </a:r>
            <a:endParaRPr lang="uk-UA" sz="3600" kern="10" dirty="0">
              <a:ln w="9525">
                <a:solidFill>
                  <a:schemeClr val="folHlink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66"/>
                  </a:gs>
                  <a:gs pos="50000">
                    <a:srgbClr val="FF00FF"/>
                  </a:gs>
                  <a:gs pos="100000">
                    <a:srgbClr val="660066"/>
                  </a:gs>
                </a:gsLst>
                <a:lin ang="5400000" scaled="1"/>
              </a:gra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3644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0891" y="397165"/>
            <a:ext cx="7890164" cy="564419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f(x)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невизначеним</a:t>
            </a:r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інтегралом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позначають</a:t>
            </a:r>
          </a:p>
          <a:p>
            <a:pPr marL="0" indent="0">
              <a:buNone/>
            </a:pPr>
            <a:endParaRPr lang="ru-RU" sz="3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=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F(x) + С,</a:t>
            </a:r>
          </a:p>
          <a:p>
            <a:pPr marL="0" indent="0">
              <a:buNone/>
            </a:pPr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F(x)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яка-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небудь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f(x)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проміжку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довільна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стала (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сталою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інтегрування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791" y="1988840"/>
            <a:ext cx="1092713" cy="69111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188829"/>
            <a:ext cx="1129222" cy="71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44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Три правила знаходження первісної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7544" y="1772816"/>
            <a:ext cx="3240360" cy="115212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Якщо </a:t>
            </a:r>
            <a:endParaRPr lang="en-US" dirty="0" smtClean="0"/>
          </a:p>
          <a:p>
            <a:pPr algn="ctr"/>
            <a:r>
              <a:rPr lang="en-US" dirty="0" smtClean="0"/>
              <a:t>F-</a:t>
            </a:r>
            <a:r>
              <a:rPr lang="uk-UA" dirty="0" smtClean="0"/>
              <a:t>первісна для</a:t>
            </a:r>
            <a:r>
              <a:rPr lang="en-US" dirty="0" smtClean="0"/>
              <a:t> f,</a:t>
            </a:r>
            <a:endParaRPr lang="uk-UA" dirty="0" smtClean="0"/>
          </a:p>
          <a:p>
            <a:pPr algn="ctr"/>
            <a:r>
              <a:rPr lang="en-US" dirty="0" smtClean="0"/>
              <a:t>H-</a:t>
            </a:r>
            <a:r>
              <a:rPr lang="uk-UA" dirty="0" smtClean="0"/>
              <a:t>первісна для</a:t>
            </a:r>
            <a:r>
              <a:rPr lang="en-US" dirty="0" smtClean="0"/>
              <a:t> h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7544" y="3356992"/>
            <a:ext cx="3240360" cy="115212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Якщо</a:t>
            </a:r>
          </a:p>
          <a:p>
            <a:pPr algn="ctr"/>
            <a:r>
              <a:rPr lang="en-US" dirty="0" smtClean="0"/>
              <a:t>F-</a:t>
            </a:r>
            <a:r>
              <a:rPr lang="uk-UA" dirty="0" smtClean="0"/>
              <a:t>первісна для</a:t>
            </a:r>
            <a:r>
              <a:rPr lang="en-US" dirty="0" smtClean="0"/>
              <a:t> f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5085184"/>
            <a:ext cx="3240360" cy="115212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Якщо</a:t>
            </a:r>
            <a:endParaRPr lang="en-US" dirty="0" smtClean="0"/>
          </a:p>
          <a:p>
            <a:pPr algn="ctr"/>
            <a:r>
              <a:rPr lang="en-US" dirty="0" smtClean="0"/>
              <a:t>F(x) - </a:t>
            </a:r>
            <a:r>
              <a:rPr lang="uk-UA" dirty="0" smtClean="0"/>
              <a:t>первісна для</a:t>
            </a:r>
            <a:r>
              <a:rPr lang="en-US" dirty="0" smtClean="0"/>
              <a:t> f(x)</a:t>
            </a:r>
            <a:endParaRPr lang="uk-UA" dirty="0" smtClean="0"/>
          </a:p>
        </p:txBody>
      </p:sp>
      <p:sp>
        <p:nvSpPr>
          <p:cNvPr id="9" name="Стрелка вправо 8"/>
          <p:cNvSpPr/>
          <p:nvPr/>
        </p:nvSpPr>
        <p:spPr>
          <a:xfrm>
            <a:off x="3995936" y="1988840"/>
            <a:ext cx="1512168" cy="72008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то</a:t>
            </a:r>
            <a:endParaRPr lang="ru-RU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4067944" y="3501008"/>
            <a:ext cx="1512168" cy="72008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то</a:t>
            </a:r>
            <a:endParaRPr lang="ru-RU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4067944" y="5229200"/>
            <a:ext cx="1512168" cy="72008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то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12160" y="1844824"/>
            <a:ext cx="2880320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F+H-</a:t>
            </a:r>
            <a:r>
              <a:rPr lang="uk-UA" dirty="0" smtClean="0">
                <a:solidFill>
                  <a:schemeClr val="tx1"/>
                </a:solidFill>
              </a:rPr>
              <a:t>первісна для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f+h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012160" y="3212976"/>
            <a:ext cx="2880320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kF</a:t>
            </a:r>
            <a:r>
              <a:rPr lang="en-US" dirty="0" smtClean="0">
                <a:solidFill>
                  <a:schemeClr val="tx1"/>
                </a:solidFill>
              </a:rPr>
              <a:t>-</a:t>
            </a:r>
            <a:r>
              <a:rPr lang="uk-UA" dirty="0" smtClean="0">
                <a:solidFill>
                  <a:schemeClr val="tx1"/>
                </a:solidFill>
              </a:rPr>
              <a:t>первісна для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k∙f</a:t>
            </a:r>
            <a:r>
              <a:rPr lang="en-US" dirty="0" smtClean="0">
                <a:solidFill>
                  <a:schemeClr val="tx1"/>
                </a:solidFill>
              </a:rPr>
              <a:t>;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k=const.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012160" y="5085184"/>
            <a:ext cx="2880320" cy="108012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F(</a:t>
            </a:r>
            <a:r>
              <a:rPr lang="en-US" dirty="0" err="1" smtClean="0">
                <a:solidFill>
                  <a:schemeClr val="tx1"/>
                </a:solidFill>
              </a:rPr>
              <a:t>kx+b</a:t>
            </a:r>
            <a:r>
              <a:rPr lang="en-US" dirty="0" smtClean="0">
                <a:solidFill>
                  <a:schemeClr val="tx1"/>
                </a:solidFill>
              </a:rPr>
              <a:t>)-</a:t>
            </a:r>
            <a:r>
              <a:rPr lang="uk-UA" dirty="0" smtClean="0">
                <a:solidFill>
                  <a:schemeClr val="tx1"/>
                </a:solidFill>
              </a:rPr>
              <a:t>первісна для</a:t>
            </a:r>
            <a:r>
              <a:rPr lang="en-US" dirty="0" smtClean="0">
                <a:solidFill>
                  <a:schemeClr val="tx1"/>
                </a:solidFill>
              </a:rPr>
              <a:t> f(</a:t>
            </a:r>
            <a:r>
              <a:rPr lang="en-US" dirty="0" err="1" smtClean="0">
                <a:solidFill>
                  <a:schemeClr val="tx1"/>
                </a:solidFill>
              </a:rPr>
              <a:t>kx+b</a:t>
            </a:r>
            <a:r>
              <a:rPr lang="en-US" dirty="0" smtClean="0">
                <a:solidFill>
                  <a:schemeClr val="tx1"/>
                </a:solidFill>
              </a:rPr>
              <a:t>);</a:t>
            </a:r>
            <a:endParaRPr lang="uk-UA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k </a:t>
            </a:r>
            <a:r>
              <a:rPr lang="uk-UA" dirty="0" smtClean="0">
                <a:solidFill>
                  <a:schemeClr val="tx1"/>
                </a:solidFill>
              </a:rPr>
              <a:t>і</a:t>
            </a:r>
            <a:r>
              <a:rPr lang="en-US" dirty="0" smtClean="0">
                <a:solidFill>
                  <a:schemeClr val="tx1"/>
                </a:solidFill>
              </a:rPr>
              <a:t> b-</a:t>
            </a:r>
            <a:r>
              <a:rPr lang="uk-UA" dirty="0" smtClean="0">
                <a:solidFill>
                  <a:schemeClr val="tx1"/>
                </a:solidFill>
              </a:rPr>
              <a:t>сталі</a:t>
            </a:r>
            <a:r>
              <a:rPr lang="en-US" dirty="0" smtClean="0">
                <a:solidFill>
                  <a:schemeClr val="tx1"/>
                </a:solidFill>
              </a:rPr>
              <a:t>;k≠0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6176" y="5085184"/>
            <a:ext cx="144016" cy="601782"/>
          </a:xfrm>
          <a:prstGeom prst="rect">
            <a:avLst/>
          </a:prstGeom>
          <a:noFill/>
        </p:spPr>
      </p:pic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</TotalTime>
  <Words>636</Words>
  <Application>Microsoft Office PowerPoint</Application>
  <PresentationFormat>Экран (4:3)</PresentationFormat>
  <Paragraphs>144</Paragraphs>
  <Slides>21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Операція знаходження</vt:lpstr>
      <vt:lpstr>Основна властивість первісної</vt:lpstr>
      <vt:lpstr>Презентация PowerPoint</vt:lpstr>
      <vt:lpstr>Презентация PowerPoint</vt:lpstr>
      <vt:lpstr>Презентация PowerPoint</vt:lpstr>
      <vt:lpstr>Три правила знаходження первісної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Завдання 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Інтеграл та його застосування</dc:title>
  <dc:creator>Владелец</dc:creator>
  <cp:lastModifiedBy>User</cp:lastModifiedBy>
  <cp:revision>67</cp:revision>
  <dcterms:created xsi:type="dcterms:W3CDTF">2014-02-26T17:07:22Z</dcterms:created>
  <dcterms:modified xsi:type="dcterms:W3CDTF">2022-11-04T14:12:43Z</dcterms:modified>
</cp:coreProperties>
</file>