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284" r:id="rId3"/>
    <p:sldId id="291" r:id="rId4"/>
    <p:sldId id="292" r:id="rId5"/>
    <p:sldId id="293" r:id="rId6"/>
    <p:sldId id="279" r:id="rId7"/>
    <p:sldId id="276" r:id="rId8"/>
    <p:sldId id="277" r:id="rId9"/>
    <p:sldId id="278" r:id="rId10"/>
    <p:sldId id="280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67A"/>
    <a:srgbClr val="34526E"/>
    <a:srgbClr val="4F6D7A"/>
    <a:srgbClr val="424651"/>
    <a:srgbClr val="3A6EA5"/>
    <a:srgbClr val="FFFFFF"/>
    <a:srgbClr val="FF6700"/>
    <a:srgbClr val="7A8B99"/>
    <a:srgbClr val="4C5B5C"/>
    <a:srgbClr val="A67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565"/>
  </p:normalViewPr>
  <p:slideViewPr>
    <p:cSldViewPr snapToGrid="0">
      <p:cViewPr varScale="1">
        <p:scale>
          <a:sx n="108" d="100"/>
          <a:sy n="108" d="100"/>
        </p:scale>
        <p:origin x="8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delAnim modAnim">
        <pc:chgData name="Kulinich Bohdan" userId="48e65c9f34e137d0" providerId="LiveId" clId="{1C5B925F-A27A-F345-AC0C-4542497DAC30}" dt="2023-05-20T12:13:30.441" v="111"/>
        <pc:sldMkLst>
          <pc:docMk/>
          <pc:sldMk cId="3599287483" sldId="283"/>
        </pc:sldMkLst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7" creationId="{A0868D95-15D0-58BB-3D56-B8D24362E3D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10" creationId="{6D6E23C6-F0AB-8418-1B93-C068A3B0960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1" creationId="{9DFD1C09-4EF7-3AF8-B36A-F3CCE32F0E86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3" creationId="{1375254D-2EB2-2F02-29EA-BBBE4A4EF0DA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7" creationId="{07C7DFDF-B9F1-E96D-5618-103FDF92691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18" creationId="{03E5DD4B-011C-F2EE-DA2E-A91031E71BC0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9" creationId="{C3AC30F7-B6F1-16A0-B553-EC269ECA9FBB}"/>
          </ac:spMkLst>
        </pc:spChg>
        <pc:spChg chg="del mod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20" creationId="{32D3BB3E-0083-28FC-8247-974FE103FF14}"/>
          </ac:spMkLst>
        </pc:spChg>
        <pc:spChg chg="del mod">
          <ac:chgData name="Kulinich Bohdan" userId="48e65c9f34e137d0" providerId="LiveId" clId="{1C5B925F-A27A-F345-AC0C-4542497DAC30}" dt="2023-05-20T12:05:03.097" v="5" actId="478"/>
          <ac:spMkLst>
            <pc:docMk/>
            <pc:sldMk cId="3599287483" sldId="283"/>
            <ac:spMk id="28" creationId="{55A8A819-3FBE-A67D-55B2-46F67A98F9C6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1C5B925F-A27A-F345-AC0C-4542497DAC30}" dt="2023-05-20T12:13:07.297" v="105" actId="164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39" creationId="{F6BC6A20-E7A4-C122-80D9-F74154628A0E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0" creationId="{FFBD4FB8-EF37-701A-3469-00C836F10A2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4" creationId="{DE511AF3-D8E8-C1E6-D006-B1AF722C9642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5" creationId="{762A0DE7-8DCA-E9DF-310D-8EBFC7B018AD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6" creationId="{348618E2-B717-7B89-ABC8-F435A5C12718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7" creationId="{BAAEE356-FF66-AB01-CC86-61E134D2AEB9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48" creationId="{1EA6ACAF-533D-C796-B23D-0F2635439E53}"/>
          </ac:spMkLst>
        </pc:spChg>
        <pc:spChg chg="mod topLvl">
          <ac:chgData name="Kulinich Bohdan" userId="48e65c9f34e137d0" providerId="LiveId" clId="{1C5B925F-A27A-F345-AC0C-4542497DAC30}" dt="2023-05-20T12:09:53.544" v="67" actId="1582"/>
          <ac:spMkLst>
            <pc:docMk/>
            <pc:sldMk cId="3599287483" sldId="283"/>
            <ac:spMk id="49" creationId="{C42811E5-DDE7-2E7E-33A1-6FB7A2BB67C0}"/>
          </ac:spMkLst>
        </pc:spChg>
        <pc:spChg chg="del mod topLvl">
          <ac:chgData name="Kulinich Bohdan" userId="48e65c9f34e137d0" providerId="LiveId" clId="{1C5B925F-A27A-F345-AC0C-4542497DAC30}" dt="2023-05-20T12:06:44.053" v="27" actId="478"/>
          <ac:spMkLst>
            <pc:docMk/>
            <pc:sldMk cId="3599287483" sldId="283"/>
            <ac:spMk id="50" creationId="{552834BA-79FA-0016-AF10-1DB26D6B28D7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06:31.273" v="24" actId="478"/>
          <ac:spMkLst>
            <pc:docMk/>
            <pc:sldMk cId="3599287483" sldId="283"/>
            <ac:spMk id="55" creationId="{1399BACA-94F8-1B50-DEBF-8DA30AD4672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69" creationId="{971C9DF0-56FE-84A2-5DDA-E68FD4C0DA9B}"/>
          </ac:spMkLst>
        </pc:spChg>
        <pc:spChg chg="del">
          <ac:chgData name="Kulinich Bohdan" userId="48e65c9f34e137d0" providerId="LiveId" clId="{1C5B925F-A27A-F345-AC0C-4542497DAC30}" dt="2023-05-20T12:05:51.860" v="13" actId="478"/>
          <ac:spMkLst>
            <pc:docMk/>
            <pc:sldMk cId="3599287483" sldId="283"/>
            <ac:spMk id="73" creationId="{4D80C162-8960-B81F-1DCB-3488917D19F6}"/>
          </ac:spMkLst>
        </pc:spChg>
        <pc:spChg chg="mod topLvl">
          <ac:chgData name="Kulinich Bohdan" userId="48e65c9f34e137d0" providerId="LiveId" clId="{1C5B925F-A27A-F345-AC0C-4542497DAC30}" dt="2023-05-20T12:10:04.803" v="69" actId="207"/>
          <ac:spMkLst>
            <pc:docMk/>
            <pc:sldMk cId="3599287483" sldId="283"/>
            <ac:spMk id="75" creationId="{FE19C66A-C037-7590-D335-3E8CE73486B7}"/>
          </ac:spMkLst>
        </pc:spChg>
        <pc:spChg chg="del mod topLvl">
          <ac:chgData name="Kulinich Bohdan" userId="48e65c9f34e137d0" providerId="LiveId" clId="{1C5B925F-A27A-F345-AC0C-4542497DAC30}" dt="2023-05-20T12:06:11.749" v="17" actId="478"/>
          <ac:spMkLst>
            <pc:docMk/>
            <pc:sldMk cId="3599287483" sldId="283"/>
            <ac:spMk id="77" creationId="{F2B99A5D-ED0E-6B68-B231-8B725E6B96BE}"/>
          </ac:spMkLst>
        </pc:spChg>
        <pc:spChg chg="add del">
          <ac:chgData name="Kulinich Bohdan" userId="48e65c9f34e137d0" providerId="LiveId" clId="{1C5B925F-A27A-F345-AC0C-4542497DAC30}" dt="2023-05-20T12:06:45.123" v="29" actId="22"/>
          <ac:spMkLst>
            <pc:docMk/>
            <pc:sldMk cId="3599287483" sldId="283"/>
            <ac:spMk id="80" creationId="{B1039FA5-23E3-F33C-75D3-FF86119E1B7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1C5B925F-A27A-F345-AC0C-4542497DAC30}" dt="2023-05-20T12:13:15.081" v="106" actId="164"/>
          <ac:spMkLst>
            <pc:docMk/>
            <pc:sldMk cId="3599287483" sldId="283"/>
            <ac:spMk id="102" creationId="{9EF8C4AF-8F18-F667-5249-857C42392051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58" creationId="{13602FCA-F021-25A9-4B9A-1B60E1C1163B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0" creationId="{69EA8CCA-DF1A-8BCF-B8B6-6B9C962C57CE}"/>
          </ac:spMkLst>
        </pc:spChg>
        <pc:spChg chg="del">
          <ac:chgData name="Kulinich Bohdan" userId="48e65c9f34e137d0" providerId="LiveId" clId="{1C5B925F-A27A-F345-AC0C-4542497DAC30}" dt="2023-05-20T12:04:40.650" v="2" actId="478"/>
          <ac:spMkLst>
            <pc:docMk/>
            <pc:sldMk cId="3599287483" sldId="283"/>
            <ac:spMk id="162" creationId="{AA22E8C7-3D0F-C0E6-CEE6-4664DE0AA133}"/>
          </ac:spMkLst>
        </pc:s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3" creationId="{B966EA17-7AD6-F294-A8F8-CB56A115C737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9" creationId="{2255AA02-35F4-FB7D-ED07-0B5A6818261E}"/>
          </ac:grpSpMkLst>
        </pc:grpChg>
        <pc:grpChg chg="del mod">
          <ac:chgData name="Kulinich Bohdan" userId="48e65c9f34e137d0" providerId="LiveId" clId="{1C5B925F-A27A-F345-AC0C-4542497DAC30}" dt="2023-05-20T12:06:44.053" v="27" actId="478"/>
          <ac:grpSpMkLst>
            <pc:docMk/>
            <pc:sldMk cId="3599287483" sldId="283"/>
            <ac:grpSpMk id="51" creationId="{8CF06B7F-420C-77FA-5B17-AF49C067A3E9}"/>
          </ac:grpSpMkLst>
        </pc:grpChg>
        <pc:grpChg chg="del mod">
          <ac:chgData name="Kulinich Bohdan" userId="48e65c9f34e137d0" providerId="LiveId" clId="{1C5B925F-A27A-F345-AC0C-4542497DAC30}" dt="2023-05-20T12:05:26.256" v="8" actId="21"/>
          <ac:grpSpMkLst>
            <pc:docMk/>
            <pc:sldMk cId="3599287483" sldId="283"/>
            <ac:grpSpMk id="53" creationId="{F0119730-218D-096B-C9F6-F0040F453BBB}"/>
          </ac:grpSpMkLst>
        </pc:grpChg>
        <pc:grpChg chg="del">
          <ac:chgData name="Kulinich Bohdan" userId="48e65c9f34e137d0" providerId="LiveId" clId="{1C5B925F-A27A-F345-AC0C-4542497DAC30}" dt="2023-05-20T12:04:40.650" v="2" actId="478"/>
          <ac:grpSpMkLst>
            <pc:docMk/>
            <pc:sldMk cId="3599287483" sldId="283"/>
            <ac:grpSpMk id="59" creationId="{EEB64B8B-87FB-452E-D9D8-12325CEFB91F}"/>
          </ac:grpSpMkLst>
        </pc:grpChg>
        <pc:grpChg chg="del">
          <ac:chgData name="Kulinich Bohdan" userId="48e65c9f34e137d0" providerId="LiveId" clId="{1C5B925F-A27A-F345-AC0C-4542497DAC30}" dt="2023-05-20T12:05:51.860" v="13" actId="478"/>
          <ac:grpSpMkLst>
            <pc:docMk/>
            <pc:sldMk cId="3599287483" sldId="283"/>
            <ac:grpSpMk id="70" creationId="{6A4E48DE-9B72-1DA9-7B2E-8CB880EDDD6C}"/>
          </ac:grpSpMkLst>
        </pc:grpChg>
        <pc:grpChg chg="add del mod">
          <ac:chgData name="Kulinich Bohdan" userId="48e65c9f34e137d0" providerId="LiveId" clId="{1C5B925F-A27A-F345-AC0C-4542497DAC30}" dt="2023-05-20T12:06:11.749" v="17" actId="478"/>
          <ac:grpSpMkLst>
            <pc:docMk/>
            <pc:sldMk cId="3599287483" sldId="283"/>
            <ac:grpSpMk id="74" creationId="{99E8A170-92C5-D919-8985-9A09365819DC}"/>
          </ac:grpSpMkLst>
        </pc:grpChg>
        <pc:grpChg chg="add mod">
          <ac:chgData name="Kulinich Bohdan" userId="48e65c9f34e137d0" providerId="LiveId" clId="{1C5B925F-A27A-F345-AC0C-4542497DAC30}" dt="2023-05-20T12:13:07.297" v="105" actId="164"/>
          <ac:grpSpMkLst>
            <pc:docMk/>
            <pc:sldMk cId="3599287483" sldId="283"/>
            <ac:grpSpMk id="81" creationId="{2F36C5A7-D566-55C4-9289-77795FEC6B9E}"/>
          </ac:grpSpMkLst>
        </pc:grpChg>
        <pc:grpChg chg="add mod">
          <ac:chgData name="Kulinich Bohdan" userId="48e65c9f34e137d0" providerId="LiveId" clId="{1C5B925F-A27A-F345-AC0C-4542497DAC30}" dt="2023-05-20T12:13:15.081" v="106" actId="164"/>
          <ac:grpSpMkLst>
            <pc:docMk/>
            <pc:sldMk cId="3599287483" sldId="283"/>
            <ac:grpSpMk id="83" creationId="{BB2597AD-E1F0-1644-B36F-A233260D65B3}"/>
          </ac:grpSpMkLst>
        </pc:grpChg>
        <pc:picChg chg="mod">
          <ac:chgData name="Kulinich Bohdan" userId="48e65c9f34e137d0" providerId="LiveId" clId="{1C5B925F-A27A-F345-AC0C-4542497DAC30}" dt="2023-05-20T12:13:01.307" v="104" actId="1076"/>
          <ac:picMkLst>
            <pc:docMk/>
            <pc:sldMk cId="3599287483" sldId="283"/>
            <ac:picMk id="12" creationId="{1F827B4B-9EB7-0ACD-C513-3377B6249F31}"/>
          </ac:picMkLst>
        </pc:pic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1C5B925F-A27A-F345-AC0C-4542497DAC30}" dt="2023-05-20T12:13:07.297" v="105" actId="164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54" creationId="{8DA6EF8D-9F09-DC62-8FA8-F44196FDD71D}"/>
          </ac:cxnSpMkLst>
        </pc:cxnChg>
        <pc:cxnChg chg="del">
          <ac:chgData name="Kulinich Bohdan" userId="48e65c9f34e137d0" providerId="LiveId" clId="{1C5B925F-A27A-F345-AC0C-4542497DAC30}" dt="2023-05-20T12:04:40.650" v="2" actId="478"/>
          <ac:cxnSpMkLst>
            <pc:docMk/>
            <pc:sldMk cId="3599287483" sldId="283"/>
            <ac:cxnSpMk id="57" creationId="{55A59CE9-BDF5-ED78-88D7-91FCAE619AF9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1C5B925F-A27A-F345-AC0C-4542497DAC30}" dt="2023-05-20T12:13:15.081" v="106" actId="164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setBg delAnim modAnim">
        <pc:chgData name="Kulinich Bohdan" userId="48e65c9f34e137d0" providerId="LiveId" clId="{AD3D2498-ADC2-B949-B632-216C0C7F4661}" dt="2023-06-02T11:11:24.910" v="5461" actId="14429"/>
        <pc:sldMkLst>
          <pc:docMk/>
          <pc:sldMk cId="2154405015" sldId="276"/>
        </pc:sldMkLst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1" creationId="{BC428ABF-4549-D55E-16E5-A338D2B8EFA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2" creationId="{7A45B3F9-2A5A-157E-BB48-1203B9D4AC05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3" creationId="{7CEB5837-8502-148C-A300-B09163D2EF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4" creationId="{C5077F2C-2DE6-5B80-67C1-A05ADB31EDB4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5" creationId="{2487DA4F-6924-D255-7927-BA0E669E87A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6" creationId="{C216499B-234F-03F4-A887-B5A8217A42A1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7" creationId="{D0F615B9-B0ED-FB46-46D1-574E134A23E8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8" creationId="{A2A3E36F-6867-10A0-8086-B98CA32D7413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19" creationId="{29E1943D-BCFF-0F2B-2D5E-EFFFAC072A17}"/>
          </ac:spMkLst>
        </pc:spChg>
        <pc:spChg chg="mod">
          <ac:chgData name="Kulinich Bohdan" userId="48e65c9f34e137d0" providerId="LiveId" clId="{AD3D2498-ADC2-B949-B632-216C0C7F4661}" dt="2023-06-02T11:11:15.016" v="5458" actId="20577"/>
          <ac:spMkLst>
            <pc:docMk/>
            <pc:sldMk cId="2154405015" sldId="276"/>
            <ac:spMk id="20" creationId="{58FA4AE7-B8F8-B1BD-BAC5-B2357D071094}"/>
          </ac:spMkLst>
        </pc:spChg>
        <pc:spChg chg="add mod modVis">
          <ac:chgData name="Kulinich Bohdan" userId="48e65c9f34e137d0" providerId="LiveId" clId="{AD3D2498-ADC2-B949-B632-216C0C7F4661}" dt="2023-06-02T11:11:24.910" v="5461" actId="14429"/>
          <ac:spMkLst>
            <pc:docMk/>
            <pc:sldMk cId="2154405015" sldId="276"/>
            <ac:spMk id="21" creationId="{417F1C95-56E4-6224-7AFA-4B19585CA39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24" creationId="{D812CBF1-170A-C430-C84B-925ABCE9A0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4" creationId="{E25BD304-C279-6DAA-5BC1-7CDD5A21BB69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5" creationId="{5A4D2E97-0564-B734-0088-F55C1894D9E2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36" creationId="{B0FFE25D-4A18-CA83-87C0-3A9E2E1DE9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45" creationId="{ECBB9F90-B2C4-4598-5B41-49B10D77482C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0" creationId="{D161A7FA-C1E0-EE78-48E1-740CCEA6473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2" creationId="{B298196C-7056-596B-A004-564EB5ED157A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4" creationId="{3F284C4C-7568-E693-1715-A85E5821D790}"/>
          </ac:spMkLst>
        </pc:spChg>
        <pc:spChg chg="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6" creationId="{DDE7DF86-90AC-5E58-5277-9A3A633BD551}"/>
          </ac:spMkLst>
        </pc:spChg>
        <pc:spChg chg="add mod modVis">
          <ac:chgData name="Kulinich Bohdan" userId="48e65c9f34e137d0" providerId="LiveId" clId="{AD3D2498-ADC2-B949-B632-216C0C7F4661}" dt="2023-06-02T11:11:22.971" v="5460" actId="14429"/>
          <ac:spMkLst>
            <pc:docMk/>
            <pc:sldMk cId="2154405015" sldId="276"/>
            <ac:spMk id="58" creationId="{26F1FED9-1986-656B-1D28-A72B6EB35E93}"/>
          </ac:spMkLst>
        </pc:spChg>
        <pc:spChg chg="add mod">
          <ac:chgData name="Kulinich Bohdan" userId="48e65c9f34e137d0" providerId="LiveId" clId="{AD3D2498-ADC2-B949-B632-216C0C7F4661}" dt="2023-06-01T15:15:35.941" v="3493"/>
          <ac:spMkLst>
            <pc:docMk/>
            <pc:sldMk cId="2154405015" sldId="276"/>
            <ac:spMk id="59" creationId="{88D65319-E14E-8B9D-A4C5-8AFECF09E73B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00" creationId="{CEC770C3-E917-2D41-19EC-5DAA0E622B9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0" creationId="{FBC5A40B-975B-A632-C882-E233559663E2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1" creationId="{3DEFF300-7255-382F-1059-6F4E81F8925E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2" creationId="{4734CC1B-B4D4-71F3-8208-AE9382C3B326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3" creationId="{5AB14909-3694-0863-E8F6-5AFE3EE68307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4" creationId="{90F5B0CA-680C-5A17-5F23-FFE692869DA0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5" creationId="{1054FA67-90C6-6CDD-A803-2CA84BC40B3A}"/>
          </ac:spMkLst>
        </pc:spChg>
        <pc:spChg chg="del">
          <ac:chgData name="Kulinich Bohdan" userId="48e65c9f34e137d0" providerId="LiveId" clId="{AD3D2498-ADC2-B949-B632-216C0C7F4661}" dt="2023-06-01T15:15:29.730" v="3492" actId="478"/>
          <ac:spMkLst>
            <pc:docMk/>
            <pc:sldMk cId="2154405015" sldId="276"/>
            <ac:spMk id="136" creationId="{BADD9C1B-67E1-291C-88CD-0183341E7C23}"/>
          </ac:spMkLst>
        </pc:s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3" creationId="{55CD5A22-F53B-7DB8-7A8A-687CFD6A7045}"/>
          </ac:grpSpMkLst>
        </pc:grpChg>
        <pc:grpChg chg="add 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2" creationId="{AC5EB9E4-AEB3-CBDA-B2B5-8C715D0B1A74}"/>
          </ac:grpSpMkLst>
        </pc:grpChg>
        <pc:grpChg chg="mod">
          <ac:chgData name="Kulinich Bohdan" userId="48e65c9f34e137d0" providerId="LiveId" clId="{AD3D2498-ADC2-B949-B632-216C0C7F4661}" dt="2023-06-01T15:15:35.941" v="3493"/>
          <ac:grpSpMkLst>
            <pc:docMk/>
            <pc:sldMk cId="2154405015" sldId="276"/>
            <ac:grpSpMk id="23" creationId="{EEBD2266-C24A-22CA-2A5F-7A9DB6CD3637}"/>
          </ac:grpSpMkLst>
        </pc:grpChg>
        <pc:grpChg chg="mod">
          <ac:chgData name="Kulinich Bohdan" userId="48e65c9f34e137d0" providerId="LiveId" clId="{AD3D2498-ADC2-B949-B632-216C0C7F4661}" dt="2023-06-01T15:15:47.510" v="3494" actId="166"/>
          <ac:grpSpMkLst>
            <pc:docMk/>
            <pc:sldMk cId="2154405015" sldId="276"/>
            <ac:grpSpMk id="87" creationId="{4D3A0D0E-2135-D2A8-88DB-F2A45F6C4B96}"/>
          </ac:grpSpMkLst>
        </pc:grpChg>
        <pc:picChg chg="mod">
          <ac:chgData name="Kulinich Bohdan" userId="48e65c9f34e137d0" providerId="LiveId" clId="{AD3D2498-ADC2-B949-B632-216C0C7F4661}" dt="2023-05-25T20:39:30.944" v="2640"/>
          <ac:picMkLst>
            <pc:docMk/>
            <pc:sldMk cId="2154405015" sldId="276"/>
            <ac:picMk id="116" creationId="{60ECB14A-9B5F-AE32-AF26-372FB5D112C0}"/>
          </ac:picMkLst>
        </pc:pic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" creationId="{6F22D615-93AA-4E49-AD73-B0F9201719E2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6" creationId="{48393D1C-BCDC-2847-B8B4-A69A4E2529E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7" creationId="{0646DC9F-DC01-59F9-ADA3-0861D41C733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8" creationId="{606F0736-95E0-093D-2C9F-3B1334AD949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9" creationId="{D7ECB25B-EA0B-809A-6819-4C381E50878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10" creationId="{046CEDC9-7693-AF1E-7824-34D7CDBE695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25" creationId="{929D5CEB-6D4E-8913-BF5E-524B354F1355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6" creationId="{7121B2E9-2FE7-D74A-A405-F801E5955EAC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7" creationId="{B5B6CF34-313F-D21D-0093-B181C72787D6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8" creationId="{297EDBFC-D177-3327-8999-449F74C5831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29" creationId="{DD59FC2F-BE1D-54EB-D8ED-CB5BFFDF27FE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0" creationId="{99335167-3E75-8BF5-84DF-473CE2A523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1" creationId="{5423B2D7-FE94-805E-7D9E-C63794A4417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2" creationId="{F67131D1-B1CF-B25C-471A-0DDBA29B67EC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3" creationId="{2660B853-7D44-3CB7-010E-C0EA9516290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7" creationId="{D278B0DD-8E97-E534-63DF-193683D3F52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38" creationId="{B561F98C-7F07-C577-0296-757F916F42C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39" creationId="{708112D5-8C12-C75A-F26F-93EAEFAC33BA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0" creationId="{57425761-BF14-5DCC-CFFA-AA74277C8071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1" creationId="{13420F9F-C744-A9B8-84DE-39730F34E6D9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2" creationId="{7684CD6A-0E25-C40F-B945-604EB062022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3" creationId="{08C3483A-00BD-0138-1043-A23BB9832C6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4" creationId="{2513F290-14AD-E454-C542-FF1E74D89719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46" creationId="{DE3DEF29-013C-AD60-D555-4AB3A374E56D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7" creationId="{7FFBC895-35A5-5807-E3A2-343FF45B8D68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8" creationId="{BFD50810-2FDB-7454-6C70-4D7F97310CD4}"/>
          </ac:cxnSpMkLst>
        </pc:cxnChg>
        <pc:cxnChg chg="mod">
          <ac:chgData name="Kulinich Bohdan" userId="48e65c9f34e137d0" providerId="LiveId" clId="{AD3D2498-ADC2-B949-B632-216C0C7F4661}" dt="2023-06-01T15:15:35.941" v="3493"/>
          <ac:cxnSpMkLst>
            <pc:docMk/>
            <pc:sldMk cId="2154405015" sldId="276"/>
            <ac:cxnSpMk id="49" creationId="{C58AECEB-D1E7-618F-1CE6-3DF80F3DC80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1" creationId="{4064E8CF-6EA8-C285-9BD6-9159EC75FF7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3" creationId="{5D97C623-DE70-4A59-6F11-32EB967F6D91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5" creationId="{9618D859-67B7-1557-E92F-205C8B83F87E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57" creationId="{DC415DE4-DE53-EBDF-4D88-363560345D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2" creationId="{ED125249-C87A-ED53-06CB-5BE5C567DE6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5" creationId="{846EC82F-0B81-3AEF-D8A3-5F0AE008A70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66" creationId="{8508F1C0-0DFB-0B20-7672-D4F934F63FE8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73" creationId="{0D5DE973-9028-5C19-295D-7116AD7072DA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6" creationId="{598AC559-D2BE-36DD-4A41-4C26F7702F27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89" creationId="{20993E1B-7A3E-750E-D14C-1631898C35A5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2" creationId="{AB055268-5D81-1007-F3A1-D1E6C83E1BAF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04" creationId="{18563A49-0879-84F5-2E58-A3D2C6E1BA40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1" creationId="{F22D6CF3-952E-ABE5-4617-251DDBA42D74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2" creationId="{8BE4658A-D700-B688-0E4C-9E397752DC23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13" creationId="{9528B063-FE80-8A10-B164-6C8D40C7C07B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1" creationId="{E5DB465A-352B-4BCB-8BFC-60C7C385614D}"/>
          </ac:cxnSpMkLst>
        </pc:cxnChg>
        <pc:cxnChg chg="del">
          <ac:chgData name="Kulinich Bohdan" userId="48e65c9f34e137d0" providerId="LiveId" clId="{AD3D2498-ADC2-B949-B632-216C0C7F4661}" dt="2023-06-01T15:15:29.730" v="3492" actId="478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addSp delSp modSp mod setBg delAnim modAnim">
        <pc:chgData name="Kulinich Bohdan" userId="48e65c9f34e137d0" providerId="LiveId" clId="{AD3D2498-ADC2-B949-B632-216C0C7F4661}" dt="2023-06-03T08:01:39.246" v="5499" actId="14429"/>
        <pc:sldMkLst>
          <pc:docMk/>
          <pc:sldMk cId="2337633875" sldId="279"/>
        </pc:sldMkLst>
        <pc:spChg chg="del mod">
          <ac:chgData name="Kulinich Bohdan" userId="48e65c9f34e137d0" providerId="LiveId" clId="{AD3D2498-ADC2-B949-B632-216C0C7F4661}" dt="2023-06-01T15:38:32.884" v="3548" actId="478"/>
          <ac:spMkLst>
            <pc:docMk/>
            <pc:sldMk cId="2337633875" sldId="279"/>
            <ac:spMk id="2" creationId="{991FDDA8-1F75-2841-6B58-B820882F6785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" creationId="{BD7AD4C6-C9A7-303B-E779-ABB2F6EC17B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26" creationId="{C8C7BE6C-0B92-003A-DEDE-E1713B042AC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34" creationId="{117B4739-72EC-D88E-3F90-5053DA119A3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4" creationId="{3D465812-B71A-F9DA-7468-4B47F7EFD0E0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5" creationId="{66C262E3-9E4D-9229-9D40-FD3A5D29C790}"/>
          </ac:spMkLst>
        </pc:spChg>
        <pc:spChg chg="del mod">
          <ac:chgData name="Kulinich Bohdan" userId="48e65c9f34e137d0" providerId="LiveId" clId="{AD3D2498-ADC2-B949-B632-216C0C7F4661}" dt="2023-05-26T12:52:04.948" v="2893" actId="478"/>
          <ac:spMkLst>
            <pc:docMk/>
            <pc:sldMk cId="2337633875" sldId="279"/>
            <ac:spMk id="39" creationId="{8D409A44-D409-26F3-F2CB-A2451AEB2823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39" creationId="{E04E7361-420B-7FF9-1B5C-469244AE967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0" creationId="{5EABCFF5-8A95-C2D2-0F2E-F2B922FDAA74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1" creationId="{9E51397A-740A-F3B6-1270-50C670EC21D3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2" creationId="{D31D7E4B-EB57-2277-4206-40B2A0AFDC42}"/>
          </ac:spMkLst>
        </pc:spChg>
        <pc:spChg chg="del">
          <ac:chgData name="Kulinich Bohdan" userId="48e65c9f34e137d0" providerId="LiveId" clId="{AD3D2498-ADC2-B949-B632-216C0C7F4661}" dt="2023-05-26T12:50:05.583" v="2647" actId="478"/>
          <ac:spMkLst>
            <pc:docMk/>
            <pc:sldMk cId="2337633875" sldId="279"/>
            <ac:spMk id="43" creationId="{597127CE-3289-455A-7530-9FBB3FBA3F3C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52" creationId="{C418495F-F954-9C19-6B11-90D86950DAC1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3" creationId="{D87AFFA0-D6B5-577C-DCF4-7D99E6F6D3AA}"/>
          </ac:spMkLst>
        </pc:spChg>
        <pc:spChg chg="add del mod">
          <ac:chgData name="Kulinich Bohdan" userId="48e65c9f34e137d0" providerId="LiveId" clId="{AD3D2498-ADC2-B949-B632-216C0C7F4661}" dt="2023-06-01T14:00:43.009" v="3081" actId="478"/>
          <ac:spMkLst>
            <pc:docMk/>
            <pc:sldMk cId="2337633875" sldId="279"/>
            <ac:spMk id="65" creationId="{3F771398-E824-AA55-0B75-6EB884C866F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6" creationId="{5E6EFBB4-4BE3-754C-A7C5-1E37FCEC729A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69" creationId="{713CF461-6A42-5E86-DCA5-54106F5BDBBF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70" creationId="{5F262819-D00F-C933-0B25-2A1A2D2BC9BC}"/>
          </ac:spMkLst>
        </pc:spChg>
        <pc:spChg chg="mod topLvl">
          <ac:chgData name="Kulinich Bohdan" userId="48e65c9f34e137d0" providerId="LiveId" clId="{AD3D2498-ADC2-B949-B632-216C0C7F4661}" dt="2023-06-01T13:56:47.763" v="3033" actId="165"/>
          <ac:spMkLst>
            <pc:docMk/>
            <pc:sldMk cId="2337633875" sldId="279"/>
            <ac:spMk id="73" creationId="{6DA15987-D11D-7643-6DFB-3C2AF2FC296E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1" creationId="{E957D3C4-102D-CB49-813F-061E584AEBCD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2" creationId="{B268B3E1-7CB1-2D88-AA3E-E144C0AFE474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3" creationId="{F6400CA0-1C2E-EF10-3C92-B259C5980019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4" creationId="{BF262E5F-9DFF-744F-45B4-A110FFFA2DD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5" creationId="{04DA5150-AFC1-5F80-3D92-9F2164E3CEE7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86" creationId="{7063E576-E6D3-90EC-689B-EED4232DB50E}"/>
          </ac:spMkLst>
        </pc:spChg>
        <pc:spChg chg="add mod">
          <ac:chgData name="Kulinich Bohdan" userId="48e65c9f34e137d0" providerId="LiveId" clId="{AD3D2498-ADC2-B949-B632-216C0C7F4661}" dt="2023-06-01T15:05:06.924" v="3402" actId="1035"/>
          <ac:spMkLst>
            <pc:docMk/>
            <pc:sldMk cId="2337633875" sldId="279"/>
            <ac:spMk id="87" creationId="{B1DBFD80-FA42-EDBF-5361-8920DD271E79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19" creationId="{93E63CFA-A33D-5BA6-74A9-FE35284EC195}"/>
          </ac:spMkLst>
        </pc:spChg>
        <pc:spChg chg="add mod">
          <ac:chgData name="Kulinich Bohdan" userId="48e65c9f34e137d0" providerId="LiveId" clId="{AD3D2498-ADC2-B949-B632-216C0C7F4661}" dt="2023-06-01T14:41:13.475" v="3305" actId="164"/>
          <ac:spMkLst>
            <pc:docMk/>
            <pc:sldMk cId="2337633875" sldId="279"/>
            <ac:spMk id="120" creationId="{4E96A27F-8C52-863C-26C1-D9B882706C8B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1" creationId="{FA509F0C-2158-FE44-3E83-9A63E105A341}"/>
          </ac:spMkLst>
        </pc:spChg>
        <pc:spChg chg="add mod">
          <ac:chgData name="Kulinich Bohdan" userId="48e65c9f34e137d0" providerId="LiveId" clId="{AD3D2498-ADC2-B949-B632-216C0C7F4661}" dt="2023-06-01T14:41:16.740" v="3306" actId="164"/>
          <ac:spMkLst>
            <pc:docMk/>
            <pc:sldMk cId="2337633875" sldId="279"/>
            <ac:spMk id="122" creationId="{5E9A1BD7-1966-71EE-6459-3AD9EC58F9B4}"/>
          </ac:spMkLst>
        </pc:spChg>
        <pc:spChg chg="add mod">
          <ac:chgData name="Kulinich Bohdan" userId="48e65c9f34e137d0" providerId="LiveId" clId="{AD3D2498-ADC2-B949-B632-216C0C7F4661}" dt="2023-06-01T15:07:39.869" v="3469" actId="123"/>
          <ac:spMkLst>
            <pc:docMk/>
            <pc:sldMk cId="2337633875" sldId="279"/>
            <ac:spMk id="123" creationId="{B2BD262D-F28C-380E-20E9-0D7F187CD087}"/>
          </ac:spMkLst>
        </pc:spChg>
        <pc:spChg chg="add del mod">
          <ac:chgData name="Kulinich Bohdan" userId="48e65c9f34e137d0" providerId="LiveId" clId="{AD3D2498-ADC2-B949-B632-216C0C7F4661}" dt="2023-06-01T15:07:13.366" v="3458" actId="478"/>
          <ac:spMkLst>
            <pc:docMk/>
            <pc:sldMk cId="2337633875" sldId="279"/>
            <ac:spMk id="124" creationId="{87870237-2F4E-F5DD-A839-86D0EE9EA401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7" creationId="{7808E51C-645A-1545-6CA1-A51A1804877A}"/>
          </ac:spMkLst>
        </pc:spChg>
        <pc:spChg chg="add del mod modVis">
          <ac:chgData name="Kulinich Bohdan" userId="48e65c9f34e137d0" providerId="LiveId" clId="{AD3D2498-ADC2-B949-B632-216C0C7F4661}" dt="2023-06-01T15:16:35.339" v="3497" actId="478"/>
          <ac:spMkLst>
            <pc:docMk/>
            <pc:sldMk cId="2337633875" sldId="279"/>
            <ac:spMk id="128" creationId="{519C03E2-C575-ED7F-4C92-1DA355688885}"/>
          </ac:spMkLst>
        </pc:spChg>
        <pc:spChg chg="add mod">
          <ac:chgData name="Kulinich Bohdan" userId="48e65c9f34e137d0" providerId="LiveId" clId="{AD3D2498-ADC2-B949-B632-216C0C7F4661}" dt="2023-06-01T15:07:55.012" v="3476" actId="164"/>
          <ac:spMkLst>
            <pc:docMk/>
            <pc:sldMk cId="2337633875" sldId="279"/>
            <ac:spMk id="129" creationId="{787FCF70-4C99-38D9-B51B-5A8EF2CD0831}"/>
          </ac:spMkLst>
        </pc:spChg>
        <pc:spChg chg="add del mod">
          <ac:chgData name="Kulinich Bohdan" userId="48e65c9f34e137d0" providerId="LiveId" clId="{AD3D2498-ADC2-B949-B632-216C0C7F4661}" dt="2023-06-01T18:38:25.756" v="4026" actId="478"/>
          <ac:spMkLst>
            <pc:docMk/>
            <pc:sldMk cId="2337633875" sldId="279"/>
            <ac:spMk id="131" creationId="{D60B0D5D-4C91-3B13-7893-1E8FAE19947A}"/>
          </ac:spMkLst>
        </pc:spChg>
        <pc:spChg chg="add mod">
          <ac:chgData name="Kulinich Bohdan" userId="48e65c9f34e137d0" providerId="LiveId" clId="{AD3D2498-ADC2-B949-B632-216C0C7F4661}" dt="2023-06-02T19:44:02.874" v="5496" actId="20577"/>
          <ac:spMkLst>
            <pc:docMk/>
            <pc:sldMk cId="2337633875" sldId="279"/>
            <ac:spMk id="132" creationId="{1BA9A4B4-92E2-34E6-2050-50543FCB0C74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3" creationId="{054C2741-0064-225D-393F-09881C681611}"/>
          </ac:spMkLst>
        </pc:spChg>
        <pc:spChg chg="add del mod">
          <ac:chgData name="Kulinich Bohdan" userId="48e65c9f34e137d0" providerId="LiveId" clId="{AD3D2498-ADC2-B949-B632-216C0C7F4661}" dt="2023-06-01T18:30:43.173" v="3663" actId="478"/>
          <ac:spMkLst>
            <pc:docMk/>
            <pc:sldMk cId="2337633875" sldId="279"/>
            <ac:spMk id="134" creationId="{B54C02B6-9925-F4B6-02B9-AA56E4E0958D}"/>
          </ac:spMkLst>
        </pc:spChg>
        <pc:spChg chg="add mod">
          <ac:chgData name="Kulinich Bohdan" userId="48e65c9f34e137d0" providerId="LiveId" clId="{AD3D2498-ADC2-B949-B632-216C0C7F4661}" dt="2023-06-01T18:33:59.685" v="3841" actId="14100"/>
          <ac:spMkLst>
            <pc:docMk/>
            <pc:sldMk cId="2337633875" sldId="279"/>
            <ac:spMk id="135" creationId="{7BC0F330-851D-E052-DDD2-C7F8ED4D464F}"/>
          </ac:spMkLst>
        </pc:spChg>
        <pc:spChg chg="add mod">
          <ac:chgData name="Kulinich Bohdan" userId="48e65c9f34e137d0" providerId="LiveId" clId="{AD3D2498-ADC2-B949-B632-216C0C7F4661}" dt="2023-06-02T19:44:05.110" v="5497" actId="20577"/>
          <ac:spMkLst>
            <pc:docMk/>
            <pc:sldMk cId="2337633875" sldId="279"/>
            <ac:spMk id="136" creationId="{9B69BFC6-DD53-6D20-29EF-440F329047B1}"/>
          </ac:spMkLst>
        </pc:spChg>
        <pc:spChg chg="add mod">
          <ac:chgData name="Kulinich Bohdan" userId="48e65c9f34e137d0" providerId="LiveId" clId="{AD3D2498-ADC2-B949-B632-216C0C7F4661}" dt="2023-06-01T18:38:55.635" v="4048" actId="14100"/>
          <ac:spMkLst>
            <pc:docMk/>
            <pc:sldMk cId="2337633875" sldId="279"/>
            <ac:spMk id="139" creationId="{5CB13982-32D2-B6DE-893E-6898D3E1E1F6}"/>
          </ac:spMkLst>
        </pc:spChg>
        <pc:spChg chg="add del mod">
          <ac:chgData name="Kulinich Bohdan" userId="48e65c9f34e137d0" providerId="LiveId" clId="{AD3D2498-ADC2-B949-B632-216C0C7F4661}" dt="2023-06-01T18:35:14.262" v="3871"/>
          <ac:spMkLst>
            <pc:docMk/>
            <pc:sldMk cId="2337633875" sldId="279"/>
            <ac:spMk id="140" creationId="{90ACE513-0811-3F4F-C41F-6B55C92DD817}"/>
          </ac:spMkLst>
        </pc:spChg>
        <pc:spChg chg="add mod">
          <ac:chgData name="Kulinich Bohdan" userId="48e65c9f34e137d0" providerId="LiveId" clId="{AD3D2498-ADC2-B949-B632-216C0C7F4661}" dt="2023-06-02T11:10:05.507" v="5442" actId="14100"/>
          <ac:spMkLst>
            <pc:docMk/>
            <pc:sldMk cId="2337633875" sldId="279"/>
            <ac:spMk id="141" creationId="{4E0CEE9A-DF4C-BD44-38FF-78025AA904C9}"/>
          </ac:spMkLst>
        </pc:spChg>
        <pc:spChg chg="add mod">
          <ac:chgData name="Kulinich Bohdan" userId="48e65c9f34e137d0" providerId="LiveId" clId="{AD3D2498-ADC2-B949-B632-216C0C7F4661}" dt="2023-06-02T06:11:26.948" v="4095" actId="20577"/>
          <ac:spMkLst>
            <pc:docMk/>
            <pc:sldMk cId="2337633875" sldId="279"/>
            <ac:spMk id="142" creationId="{D81F909F-8C08-D133-3E91-D20E81FB52EC}"/>
          </ac:spMkLst>
        </pc:spChg>
        <pc:spChg chg="add mod modVis">
          <ac:chgData name="Kulinich Bohdan" userId="48e65c9f34e137d0" providerId="LiveId" clId="{AD3D2498-ADC2-B949-B632-216C0C7F4661}" dt="2023-06-03T08:01:39.246" v="5499" actId="14429"/>
          <ac:spMkLst>
            <pc:docMk/>
            <pc:sldMk cId="2337633875" sldId="279"/>
            <ac:spMk id="145" creationId="{6BFC1E83-7376-7C3B-1B32-144CB5404967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46" creationId="{8DEFE69B-5314-3B0D-6362-CF353344D84E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7" creationId="{25295D34-7ED8-9504-468E-0ACDCC7203A7}"/>
          </ac:spMkLst>
        </pc:spChg>
        <pc:spChg chg="add mod topLvl">
          <ac:chgData name="Kulinich Bohdan" userId="48e65c9f34e137d0" providerId="LiveId" clId="{AD3D2498-ADC2-B949-B632-216C0C7F4661}" dt="2023-06-02T11:06:58.469" v="5392" actId="164"/>
          <ac:spMkLst>
            <pc:docMk/>
            <pc:sldMk cId="2337633875" sldId="279"/>
            <ac:spMk id="148" creationId="{E4ACBFB5-F3D0-BBF7-8478-BFE078BD900C}"/>
          </ac:spMkLst>
        </pc:spChg>
        <pc:spChg chg="add mod topLvl">
          <ac:chgData name="Kulinich Bohdan" userId="48e65c9f34e137d0" providerId="LiveId" clId="{AD3D2498-ADC2-B949-B632-216C0C7F4661}" dt="2023-06-02T11:07:21.935" v="5402" actId="164"/>
          <ac:spMkLst>
            <pc:docMk/>
            <pc:sldMk cId="2337633875" sldId="279"/>
            <ac:spMk id="154" creationId="{A4352B6B-0B7B-3656-0FF7-83C4D5F51A0C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5" creationId="{513EA001-7200-00D3-9A03-EC0483CF0D6F}"/>
          </ac:spMkLst>
        </pc:spChg>
        <pc:spChg chg="add del mod">
          <ac:chgData name="Kulinich Bohdan" userId="48e65c9f34e137d0" providerId="LiveId" clId="{AD3D2498-ADC2-B949-B632-216C0C7F4661}" dt="2023-06-02T09:31:27.850" v="5342" actId="478"/>
          <ac:spMkLst>
            <pc:docMk/>
            <pc:sldMk cId="2337633875" sldId="279"/>
            <ac:spMk id="156" creationId="{1FA06338-7A5D-8E73-EB13-4DB2058E4E11}"/>
          </ac:spMkLst>
        </pc:spChg>
        <pc:spChg chg="add del mod">
          <ac:chgData name="Kulinich Bohdan" userId="48e65c9f34e137d0" providerId="LiveId" clId="{AD3D2498-ADC2-B949-B632-216C0C7F4661}" dt="2023-06-02T09:31:23.791" v="5340" actId="478"/>
          <ac:spMkLst>
            <pc:docMk/>
            <pc:sldMk cId="2337633875" sldId="279"/>
            <ac:spMk id="157" creationId="{1F957F91-78C1-B1D6-54F3-2F52F6F9903F}"/>
          </ac:spMkLst>
        </pc:spChg>
        <pc:spChg chg="add del mod">
          <ac:chgData name="Kulinich Bohdan" userId="48e65c9f34e137d0" providerId="LiveId" clId="{AD3D2498-ADC2-B949-B632-216C0C7F4661}" dt="2023-06-02T09:31:26.225" v="5341" actId="478"/>
          <ac:spMkLst>
            <pc:docMk/>
            <pc:sldMk cId="2337633875" sldId="279"/>
            <ac:spMk id="158" creationId="{B4B73741-2B6B-7518-0082-D1460424CF68}"/>
          </ac:spMkLst>
        </pc:spChg>
        <pc:spChg chg="add del mod">
          <ac:chgData name="Kulinich Bohdan" userId="48e65c9f34e137d0" providerId="LiveId" clId="{AD3D2498-ADC2-B949-B632-216C0C7F4661}" dt="2023-06-02T11:10:19.001" v="5445" actId="478"/>
          <ac:spMkLst>
            <pc:docMk/>
            <pc:sldMk cId="2337633875" sldId="279"/>
            <ac:spMk id="183" creationId="{1A0CA419-6421-1E49-A380-9E9C41A36AD7}"/>
          </ac:spMkLst>
        </pc:spChg>
        <pc:grpChg chg="add del mod">
          <ac:chgData name="Kulinich Bohdan" userId="48e65c9f34e137d0" providerId="LiveId" clId="{AD3D2498-ADC2-B949-B632-216C0C7F4661}" dt="2023-06-01T13:57:22.973" v="3039" actId="165"/>
          <ac:grpSpMkLst>
            <pc:docMk/>
            <pc:sldMk cId="2337633875" sldId="279"/>
            <ac:grpSpMk id="11" creationId="{46D80046-4B56-90F1-EB9C-EEBE18B234C5}"/>
          </ac:grpSpMkLst>
        </pc:grpChg>
        <pc:grpChg chg="add del mod">
          <ac:chgData name="Kulinich Bohdan" userId="48e65c9f34e137d0" providerId="LiveId" clId="{AD3D2498-ADC2-B949-B632-216C0C7F4661}" dt="2023-06-01T13:58:27.654" v="3056" actId="478"/>
          <ac:grpSpMkLst>
            <pc:docMk/>
            <pc:sldMk cId="2337633875" sldId="279"/>
            <ac:grpSpMk id="12" creationId="{F060EC94-1839-7939-F3A8-8294A67940CD}"/>
          </ac:grpSpMkLst>
        </pc:grpChg>
        <pc:grpChg chg="add del mod">
          <ac:chgData name="Kulinich Bohdan" userId="48e65c9f34e137d0" providerId="LiveId" clId="{AD3D2498-ADC2-B949-B632-216C0C7F4661}" dt="2023-06-01T14:42:49.104" v="3310" actId="16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25" creationId="{A3081FC2-E52E-BD63-F7A2-4ADE97F44993}"/>
          </ac:grpSpMkLst>
        </pc:grpChg>
        <pc:grpChg chg="add mod">
          <ac:chgData name="Kulinich Bohdan" userId="48e65c9f34e137d0" providerId="LiveId" clId="{AD3D2498-ADC2-B949-B632-216C0C7F4661}" dt="2023-06-01T15:07:55.012" v="3476" actId="164"/>
          <ac:grpSpMkLst>
            <pc:docMk/>
            <pc:sldMk cId="2337633875" sldId="279"/>
            <ac:grpSpMk id="126" creationId="{BAD0F057-B0C2-37D3-B1BB-758EF4FC6CB2}"/>
          </ac:grpSpMkLst>
        </pc:grpChg>
        <pc:grpChg chg="add del mod">
          <ac:chgData name="Kulinich Bohdan" userId="48e65c9f34e137d0" providerId="LiveId" clId="{AD3D2498-ADC2-B949-B632-216C0C7F4661}" dt="2023-06-01T15:16:35.339" v="3497" actId="478"/>
          <ac:grpSpMkLst>
            <pc:docMk/>
            <pc:sldMk cId="2337633875" sldId="279"/>
            <ac:grpSpMk id="130" creationId="{CB857E25-3105-BA4B-1961-F56AAA53C51C}"/>
          </ac:grpSpMkLst>
        </pc:grpChg>
        <pc:grpChg chg="add mod topLvl">
          <ac:chgData name="Kulinich Bohdan" userId="48e65c9f34e137d0" providerId="LiveId" clId="{AD3D2498-ADC2-B949-B632-216C0C7F4661}" dt="2023-06-02T11:07:21.935" v="5402" actId="164"/>
          <ac:grpSpMkLst>
            <pc:docMk/>
            <pc:sldMk cId="2337633875" sldId="279"/>
            <ac:grpSpMk id="159" creationId="{87CECBC8-E37E-D783-AA65-2357CAC4B1B0}"/>
          </ac:grpSpMkLst>
        </pc:grpChg>
        <pc:grpChg chg="add del mod">
          <ac:chgData name="Kulinich Bohdan" userId="48e65c9f34e137d0" providerId="LiveId" clId="{AD3D2498-ADC2-B949-B632-216C0C7F4661}" dt="2023-06-02T11:06:50.032" v="5391" actId="165"/>
          <ac:grpSpMkLst>
            <pc:docMk/>
            <pc:sldMk cId="2337633875" sldId="279"/>
            <ac:grpSpMk id="180" creationId="{5565DA3C-7148-9B70-E590-80A38527D838}"/>
          </ac:grpSpMkLst>
        </pc:grpChg>
        <pc:grpChg chg="add mod modVis">
          <ac:chgData name="Kulinich Bohdan" userId="48e65c9f34e137d0" providerId="LiveId" clId="{AD3D2498-ADC2-B949-B632-216C0C7F4661}" dt="2023-06-02T11:07:40.384" v="5411" actId="14429"/>
          <ac:grpSpMkLst>
            <pc:docMk/>
            <pc:sldMk cId="2337633875" sldId="279"/>
            <ac:grpSpMk id="181" creationId="{DA70B51B-53F1-19CC-E82E-3360BCFCF9C1}"/>
          </ac:grpSpMkLst>
        </pc:grpChg>
        <pc:grpChg chg="add mod">
          <ac:chgData name="Kulinich Bohdan" userId="48e65c9f34e137d0" providerId="LiveId" clId="{AD3D2498-ADC2-B949-B632-216C0C7F4661}" dt="2023-06-02T11:07:26.206" v="5403" actId="167"/>
          <ac:grpSpMkLst>
            <pc:docMk/>
            <pc:sldMk cId="2337633875" sldId="279"/>
            <ac:grpSpMk id="182" creationId="{ADA8882D-AA0C-4D1F-6603-B238A2F23443}"/>
          </ac:grpSpMkLst>
        </pc:grpChg>
        <pc:picChg chg="mod">
          <ac:chgData name="Kulinich Bohdan" userId="48e65c9f34e137d0" providerId="LiveId" clId="{AD3D2498-ADC2-B949-B632-216C0C7F4661}" dt="2023-05-25T20:39:24.024" v="2639"/>
          <ac:picMkLst>
            <pc:docMk/>
            <pc:sldMk cId="2337633875" sldId="279"/>
            <ac:picMk id="6" creationId="{6B95CFE2-37D3-772C-090A-71F329BEAC34}"/>
          </ac:picMkLst>
        </pc:picChg>
        <pc:picChg chg="mod">
          <ac:chgData name="Kulinich Bohdan" userId="48e65c9f34e137d0" providerId="LiveId" clId="{AD3D2498-ADC2-B949-B632-216C0C7F4661}" dt="2023-05-25T20:40:30.630" v="2646"/>
          <ac:picMkLst>
            <pc:docMk/>
            <pc:sldMk cId="2337633875" sldId="279"/>
            <ac:picMk id="68" creationId="{58CB9EF9-C7EB-8B5E-F3FC-E8D0EAA42B86}"/>
          </ac:picMkLst>
        </pc:picChg>
        <pc:picChg chg="mod topLvl">
          <ac:chgData name="Kulinich Bohdan" userId="48e65c9f34e137d0" providerId="LiveId" clId="{AD3D2498-ADC2-B949-B632-216C0C7F4661}" dt="2023-06-01T13:56:47.763" v="3033" actId="165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AD3D2498-ADC2-B949-B632-216C0C7F4661}" dt="2023-06-02T06:09:08.412" v="4066" actId="478"/>
          <ac:picMkLst>
            <pc:docMk/>
            <pc:sldMk cId="2337633875" sldId="279"/>
            <ac:picMk id="138" creationId="{552FE6B7-7D89-4327-EF4A-600D11B78A4B}"/>
          </ac:picMkLst>
        </pc:picChg>
        <pc:picChg chg="add mod modVis modCrop">
          <ac:chgData name="Kulinich Bohdan" userId="48e65c9f34e137d0" providerId="LiveId" clId="{AD3D2498-ADC2-B949-B632-216C0C7F4661}" dt="2023-06-02T11:10:33.364" v="5447" actId="166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3" creationId="{64CD336F-1533-E01D-08E4-80D02EEF49A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4" creationId="{9E13E7C2-0E5A-73F1-CA94-0A4B8627307D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9" creationId="{679F84E0-AB9E-D841-E6A6-377FBB7C6ED5}"/>
          </ac:cxnSpMkLst>
        </pc:cxnChg>
        <pc:cxnChg chg="add mod topLvl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0" creationId="{93284306-9573-64F7-3683-2F3EEED834C5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3" creationId="{E99B75C5-9D95-02D9-3ABD-F5B7BB9EF65E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4" creationId="{65746667-EFA0-4D66-9804-B2E8B6658E4F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5" creationId="{261556D0-156D-B578-0EFD-3C7F85655508}"/>
          </ac:cxnSpMkLst>
        </pc:cxnChg>
        <pc:cxnChg chg="mod">
          <ac:chgData name="Kulinich Bohdan" userId="48e65c9f34e137d0" providerId="LiveId" clId="{AD3D2498-ADC2-B949-B632-216C0C7F4661}" dt="2023-06-01T13:55:48.690" v="3022"/>
          <ac:cxnSpMkLst>
            <pc:docMk/>
            <pc:sldMk cId="2337633875" sldId="279"/>
            <ac:cxnSpMk id="16" creationId="{39560504-507D-DEB5-C738-1CE65603CF8B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17" creationId="{854B9AF4-D460-0DEC-D91F-0FAF0DE1AABE}"/>
          </ac:cxnSpMkLst>
        </pc:cxnChg>
        <pc:cxnChg chg="add mod">
          <ac:chgData name="Kulinich Bohdan" userId="48e65c9f34e137d0" providerId="LiveId" clId="{AD3D2498-ADC2-B949-B632-216C0C7F4661}" dt="2023-06-01T14:41:13.475" v="3305" actId="164"/>
          <ac:cxnSpMkLst>
            <pc:docMk/>
            <pc:sldMk cId="2337633875" sldId="279"/>
            <ac:cxnSpMk id="20" creationId="{E2C1117A-CF77-48F2-C856-A920B80030A1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8" creationId="{1F6510C6-21F3-66D7-C25F-68CE46444E0D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29" creationId="{F248B5C5-838A-E296-DCB4-63ADCAF6E19C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0" creationId="{69514AFE-04BB-5A22-41EF-140003BE4DC7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1" creationId="{44331A58-3BE4-AFF9-DD7C-6AA9EDCAA2CB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2" creationId="{4F8263E7-B958-E60B-2A82-2755138650F2}"/>
          </ac:cxnSpMkLst>
        </pc:cxnChg>
        <pc:cxnChg chg="add del mod">
          <ac:chgData name="Kulinich Bohdan" userId="48e65c9f34e137d0" providerId="LiveId" clId="{AD3D2498-ADC2-B949-B632-216C0C7F4661}" dt="2023-06-01T14:00:04.097" v="3069" actId="478"/>
          <ac:cxnSpMkLst>
            <pc:docMk/>
            <pc:sldMk cId="2337633875" sldId="279"/>
            <ac:cxnSpMk id="33" creationId="{22217A82-8919-378E-4049-68EAAA36E33F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0" creationId="{B42CA5A4-BD78-293B-19B9-58B18E3B2282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1" creationId="{C8E6BD8A-44EA-CB22-3300-D88341663F56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2" creationId="{A256C295-37E8-8D97-5EB9-13F24D5A0064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43" creationId="{C29DA2D3-66E4-ABBA-5E9E-9E9F5713DFBB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0" creationId="{D5274587-2BAE-BF3D-881A-636D22A1F3AE}"/>
          </ac:cxnSpMkLst>
        </pc:cxnChg>
        <pc:cxnChg chg="add del mod">
          <ac:chgData name="Kulinich Bohdan" userId="48e65c9f34e137d0" providerId="LiveId" clId="{AD3D2498-ADC2-B949-B632-216C0C7F4661}" dt="2023-06-01T14:00:43.009" v="3081" actId="478"/>
          <ac:cxnSpMkLst>
            <pc:docMk/>
            <pc:sldMk cId="2337633875" sldId="279"/>
            <ac:cxnSpMk id="51" creationId="{BFCFA97F-AF46-3830-A4A8-A179CE876650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1" creationId="{0A0206E2-250B-8BE3-B491-1EE39809BE6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5" creationId="{5C28067D-E330-DAC0-8059-F332152090D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7" creationId="{4A7D791A-8E3C-41AD-DEF0-8A78BDF3385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8" creationId="{760CA9E9-B1F7-5081-FB25-5EEBD4024137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79" creationId="{0EDCCFDF-AD52-E94A-046F-241B1DAF0BAD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80" creationId="{4FEC459B-1C5A-24AB-BE88-A4AE47ED8AB9}"/>
          </ac:cxnSpMkLst>
        </pc:cxnChg>
        <pc:cxnChg chg="add del mod">
          <ac:chgData name="Kulinich Bohdan" userId="48e65c9f34e137d0" providerId="LiveId" clId="{AD3D2498-ADC2-B949-B632-216C0C7F4661}" dt="2023-06-01T14:02:44.772" v="3105" actId="478"/>
          <ac:cxnSpMkLst>
            <pc:docMk/>
            <pc:sldMk cId="2337633875" sldId="279"/>
            <ac:cxnSpMk id="88" creationId="{1F15076E-B3BC-EAAB-D4C2-9EB41B214C2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2" creationId="{E06E6B6B-982D-3367-20EA-D9A997D751A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4" creationId="{F7369863-C097-00BD-5E27-AC0631B3781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5" creationId="{133C5EB5-9EAB-7B9A-8B4D-3A67EC38D9EA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98" creationId="{54F5F3BD-D3F6-69C9-50DC-6188C5FB51FF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0" creationId="{A067CAF0-63A2-E2C0-C4CE-99B03E515223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3" creationId="{2313C0A4-F800-27CC-9BFB-BF0F98216199}"/>
          </ac:cxnSpMkLst>
        </pc:cxnChg>
        <pc:cxnChg chg="add del mod">
          <ac:chgData name="Kulinich Bohdan" userId="48e65c9f34e137d0" providerId="LiveId" clId="{AD3D2498-ADC2-B949-B632-216C0C7F4661}" dt="2023-06-01T14:33:36.126" v="3155" actId="478"/>
          <ac:cxnSpMkLst>
            <pc:docMk/>
            <pc:sldMk cId="2337633875" sldId="279"/>
            <ac:cxnSpMk id="107" creationId="{CBBF2A24-2410-E851-C09D-29AA75C7974E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08" creationId="{E4828767-491A-17C3-A267-E545F5FEABC6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2" creationId="{75E4F8CE-3A42-14C8-2DAF-8D88A88EA63B}"/>
          </ac:cxnSpMkLst>
        </pc:cxnChg>
        <pc:cxnChg chg="add mod">
          <ac:chgData name="Kulinich Bohdan" userId="48e65c9f34e137d0" providerId="LiveId" clId="{AD3D2498-ADC2-B949-B632-216C0C7F4661}" dt="2023-06-01T14:41:16.740" v="3306" actId="164"/>
          <ac:cxnSpMkLst>
            <pc:docMk/>
            <pc:sldMk cId="2337633875" sldId="279"/>
            <ac:cxnSpMk id="117" creationId="{E11AF200-4B20-1A09-8C29-B47B3651E94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49" creationId="{D7FD5654-7B51-8492-C4A8-15A4D19DAD63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0" creationId="{424DE9B6-4100-E762-57DE-760D5BB2FD18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1" creationId="{3C0D59A5-FDCC-9242-F32D-D84F43A3CE9F}"/>
          </ac:cxnSpMkLst>
        </pc:cxnChg>
        <pc:cxnChg chg="add mod">
          <ac:chgData name="Kulinich Bohdan" userId="48e65c9f34e137d0" providerId="LiveId" clId="{AD3D2498-ADC2-B949-B632-216C0C7F4661}" dt="2023-06-02T11:06:50.032" v="5391" actId="165"/>
          <ac:cxnSpMkLst>
            <pc:docMk/>
            <pc:sldMk cId="2337633875" sldId="279"/>
            <ac:cxnSpMk id="152" creationId="{64FB9634-E6F7-66B3-D923-EF2B21FE8F1C}"/>
          </ac:cxnSpMkLst>
        </pc:cxnChg>
        <pc:cxnChg chg="add mod topLvl">
          <ac:chgData name="Kulinich Bohdan" userId="48e65c9f34e137d0" providerId="LiveId" clId="{AD3D2498-ADC2-B949-B632-216C0C7F4661}" dt="2023-06-02T11:06:58.469" v="5392" actId="164"/>
          <ac:cxnSpMkLst>
            <pc:docMk/>
            <pc:sldMk cId="2337633875" sldId="279"/>
            <ac:cxnSpMk id="153" creationId="{E6315A35-E03E-7AE0-C442-B432CC0B08C5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2" creationId="{D350C739-75DD-A6FD-F01A-E6135FA6AB1F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66" creationId="{E9632A0B-40D4-D335-7D19-61FFA9CC3B4B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1" creationId="{33564034-5101-0A17-DCAF-9DB0987EC349}"/>
          </ac:cxnSpMkLst>
        </pc:cxnChg>
        <pc:cxnChg chg="add mod topLvl">
          <ac:chgData name="Kulinich Bohdan" userId="48e65c9f34e137d0" providerId="LiveId" clId="{AD3D2498-ADC2-B949-B632-216C0C7F4661}" dt="2023-06-02T11:07:21.935" v="5402" actId="164"/>
          <ac:cxnSpMkLst>
            <pc:docMk/>
            <pc:sldMk cId="2337633875" sldId="279"/>
            <ac:cxnSpMk id="176" creationId="{8B3E3B5F-67D1-3B79-7552-D95FB9F0CBFF}"/>
          </ac:cxnSpMkLst>
        </pc:cxn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del">
        <pc:chgData name="Kulinich Bohdan" userId="48e65c9f34e137d0" providerId="LiveId" clId="{AD3D2498-ADC2-B949-B632-216C0C7F4661}" dt="2023-05-25T12:40:48.885" v="177" actId="2696"/>
        <pc:sldMkLst>
          <pc:docMk/>
          <pc:sldMk cId="3599287483" sldId="283"/>
        </pc:sldMkLst>
      </pc:sldChg>
      <pc:sldChg chg="addSp delSp modSp mod delAnim modAnim">
        <pc:chgData name="Kulinich Bohdan" userId="48e65c9f34e137d0" providerId="LiveId" clId="{AD3D2498-ADC2-B949-B632-216C0C7F4661}" dt="2023-05-25T12:40:34.954" v="176" actId="20577"/>
        <pc:sldMkLst>
          <pc:docMk/>
          <pc:sldMk cId="3313802318" sldId="284"/>
        </pc:sldMkLst>
        <pc:spChg chg="add del mod">
          <ac:chgData name="Kulinich Bohdan" userId="48e65c9f34e137d0" providerId="LiveId" clId="{AD3D2498-ADC2-B949-B632-216C0C7F4661}" dt="2023-05-25T12:40:16.379" v="132" actId="478"/>
          <ac:spMkLst>
            <pc:docMk/>
            <pc:sldMk cId="3313802318" sldId="284"/>
            <ac:spMk id="3" creationId="{36579905-8519-53BD-7E68-253AA1A9DC31}"/>
          </ac:spMkLst>
        </pc:spChg>
        <pc:spChg chg="mod">
          <ac:chgData name="Kulinich Bohdan" userId="48e65c9f34e137d0" providerId="LiveId" clId="{AD3D2498-ADC2-B949-B632-216C0C7F4661}" dt="2023-05-25T12:40:04.051" v="126" actId="2057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AD3D2498-ADC2-B949-B632-216C0C7F4661}" dt="2023-05-25T12:40:34.954" v="176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AD3D2498-ADC2-B949-B632-216C0C7F4661}" dt="2023-05-25T12:39:30.763" v="11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1:18.829" v="221" actId="167"/>
        <pc:sldMkLst>
          <pc:docMk/>
          <pc:sldMk cId="2154405015" sldId="276"/>
        </pc:sldMkLst>
        <pc:spChg chg="add del mod">
          <ac:chgData name="Kulinich Bohdan" userId="48e65c9f34e137d0" providerId="LiveId" clId="{85469A4C-8DA3-5A48-BB5D-3335FAAAFC82}" dt="2023-05-19T21:04:27.185" v="33" actId="478"/>
          <ac:spMkLst>
            <pc:docMk/>
            <pc:sldMk cId="2154405015" sldId="276"/>
            <ac:spMk id="2" creationId="{9283FA8E-247C-E6FC-7E8A-D3AAC04F9729}"/>
          </ac:spMkLst>
        </pc:s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4" creationId="{66B83E86-83EE-9815-FAC5-A892E29459CA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0" creationId="{B269FB0F-2FCD-AAE6-CCB7-E6DF2A775D1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3" creationId="{1EE9172F-3AA8-357D-A87E-A6276E6494AE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6" creationId="{B27572A9-8B1F-9B99-94F4-4E43B3BCE629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19" creationId="{8608A87C-3C15-0EF4-1B0C-F55A18BE012C}"/>
          </ac:grpSpMkLst>
        </pc:grpChg>
        <pc:grpChg chg="mod">
          <ac:chgData name="Kulinich Bohdan" userId="48e65c9f34e137d0" providerId="LiveId" clId="{85469A4C-8DA3-5A48-BB5D-3335FAAAFC82}" dt="2023-05-19T21:11:18.829" v="221" actId="167"/>
          <ac:grpSpMkLst>
            <pc:docMk/>
            <pc:sldMk cId="2154405015" sldId="276"/>
            <ac:grpSpMk id="22" creationId="{D1457C05-C033-DBA5-8301-C7517C2789D7}"/>
          </ac:grpSpMkLst>
        </pc:grpChg>
        <pc:picChg chg="del">
          <ac:chgData name="Kulinich Bohdan" userId="48e65c9f34e137d0" providerId="LiveId" clId="{85469A4C-8DA3-5A48-BB5D-3335FAAAFC82}" dt="2023-05-19T21:01:56.222" v="5" actId="478"/>
          <ac:picMkLst>
            <pc:docMk/>
            <pc:sldMk cId="2154405015" sldId="276"/>
            <ac:picMk id="25" creationId="{AFF5FA5E-A9FF-81AA-ABA8-A4FAF78B499C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6" creationId="{060E8296-4E03-B883-3C2F-88CC77776C7B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7" creationId="{E9DA4C51-52A4-133D-E8D0-5D1897C18E99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29" creationId="{0BA6D19E-483F-7177-CBF0-704000A42327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0" creationId="{C8A2DE24-B1D4-9CE9-80D9-6AE6B6AD0712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1" creationId="{EA843938-BA78-469D-1225-C9AAD25214E6}"/>
          </ac:picMkLst>
        </pc:picChg>
        <pc:picChg chg="mod">
          <ac:chgData name="Kulinich Bohdan" userId="48e65c9f34e137d0" providerId="LiveId" clId="{85469A4C-8DA3-5A48-BB5D-3335FAAAFC82}" dt="2023-05-19T21:11:01.336" v="211" actId="166"/>
          <ac:picMkLst>
            <pc:docMk/>
            <pc:sldMk cId="2154405015" sldId="276"/>
            <ac:picMk id="32" creationId="{376A7C98-3537-0068-C94A-C62AB2ADDADA}"/>
          </ac:picMkLst>
        </pc:picChg>
        <pc:picChg chg="add mod">
          <ac:chgData name="Kulinich Bohdan" userId="48e65c9f34e137d0" providerId="LiveId" clId="{85469A4C-8DA3-5A48-BB5D-3335FAAAFC82}" dt="2023-05-19T21:10:52.588" v="210" actId="167"/>
          <ac:picMkLst>
            <pc:docMk/>
            <pc:sldMk cId="2154405015" sldId="276"/>
            <ac:picMk id="34" creationId="{E9AAC5EC-D58E-830B-2CEF-0AAB1653FE85}"/>
          </ac:picMkLst>
        </pc:picChg>
      </pc:sldChg>
      <pc:sldChg chg="addSp delSp modSp mod">
        <pc:chgData name="Kulinich Bohdan" userId="48e65c9f34e137d0" providerId="LiveId" clId="{85469A4C-8DA3-5A48-BB5D-3335FAAAFC82}" dt="2023-05-19T21:11:48.044" v="230" actId="167"/>
        <pc:sldMkLst>
          <pc:docMk/>
          <pc:sldMk cId="288857224" sldId="277"/>
        </pc:sldMkLst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3" creationId="{7B4CCBF6-C07B-09D0-8B72-F5699F8A1A7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6" creationId="{AC6DD094-5EB0-11EA-261A-9D702DEA20BF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2" creationId="{CC3E5916-2A52-38FD-674C-92A18B62F3AE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5" creationId="{0EE83282-2E00-ABE0-3019-FB8079C44CB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18" creationId="{AA11D962-766B-F5A4-787D-74AA6C1D2955}"/>
          </ac:grpSpMkLst>
        </pc:grpChg>
        <pc:grpChg chg="mod">
          <ac:chgData name="Kulinich Bohdan" userId="48e65c9f34e137d0" providerId="LiveId" clId="{85469A4C-8DA3-5A48-BB5D-3335FAAAFC82}" dt="2023-05-19T21:11:48.044" v="230" actId="167"/>
          <ac:grpSpMkLst>
            <pc:docMk/>
            <pc:sldMk cId="288857224" sldId="277"/>
            <ac:grpSpMk id="21" creationId="{493575D3-E6C7-30E3-2277-1FA69115AA30}"/>
          </ac:grpSpMkLst>
        </pc:grpChg>
        <pc:picChg chg="add mod">
          <ac:chgData name="Kulinich Bohdan" userId="48e65c9f34e137d0" providerId="LiveId" clId="{85469A4C-8DA3-5A48-BB5D-3335FAAAFC82}" dt="2023-05-19T21:11:30.880" v="222" actId="167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85469A4C-8DA3-5A48-BB5D-3335FAAAFC82}" dt="2023-05-19T21:02:01.304" v="6" actId="478"/>
          <ac:picMkLst>
            <pc:docMk/>
            <pc:sldMk cId="288857224" sldId="277"/>
            <ac:picMk id="38" creationId="{37419C7A-2DC3-3BCC-D61F-35AC3D84E899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">
        <pc:chgData name="Kulinich Bohdan" userId="48e65c9f34e137d0" providerId="LiveId" clId="{85469A4C-8DA3-5A48-BB5D-3335FAAAFC82}" dt="2023-05-19T21:10:43.146" v="209" actId="171"/>
        <pc:sldMkLst>
          <pc:docMk/>
          <pc:sldMk cId="2337633875" sldId="279"/>
        </pc:sldMkLst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5" creationId="{E204B422-BDF9-852D-4130-13A5B6A0F69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8" creationId="{DFC61E8C-21FE-BFCE-DB7A-226BF6E24F97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1" creationId="{6297FC25-8472-7C2D-48B9-242FC59CEA46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17" creationId="{CE97944C-9D99-40D4-1D51-A8B704ED3C62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0" creationId="{3BD68280-9ADB-E2B9-9845-00772099FA1D}"/>
          </ac:grpSpMkLst>
        </pc:grpChg>
        <pc:grpChg chg="mod">
          <ac:chgData name="Kulinich Bohdan" userId="48e65c9f34e137d0" providerId="LiveId" clId="{85469A4C-8DA3-5A48-BB5D-3335FAAAFC82}" dt="2023-05-19T21:10:33.867" v="202" actId="167"/>
          <ac:grpSpMkLst>
            <pc:docMk/>
            <pc:sldMk cId="2337633875" sldId="279"/>
            <ac:grpSpMk id="23" creationId="{3AFDEA60-356D-A5E5-C385-549E3B6F75C7}"/>
          </ac:grpSpMkLst>
        </pc:grpChg>
        <pc:picChg chg="del">
          <ac:chgData name="Kulinich Bohdan" userId="48e65c9f34e137d0" providerId="LiveId" clId="{85469A4C-8DA3-5A48-BB5D-3335FAAAFC82}" dt="2023-05-19T21:01:53.795" v="4" actId="478"/>
          <ac:picMkLst>
            <pc:docMk/>
            <pc:sldMk cId="2337633875" sldId="279"/>
            <ac:picMk id="2" creationId="{675BD055-5027-DB40-D643-79F3948B2CBD}"/>
          </ac:picMkLst>
        </pc:picChg>
        <pc:picChg chg="add mod">
          <ac:chgData name="Kulinich Bohdan" userId="48e65c9f34e137d0" providerId="LiveId" clId="{85469A4C-8DA3-5A48-BB5D-3335FAAAFC82}" dt="2023-05-19T21:10:43.146" v="209" actId="171"/>
          <ac:picMkLst>
            <pc:docMk/>
            <pc:sldMk cId="2337633875" sldId="279"/>
            <ac:picMk id="4" creationId="{D65087EC-6574-02E5-030B-29F89AB258E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7" creationId="{9EF0682B-63BD-CD0B-50B7-F5FCF1DC2D29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8" creationId="{A4D2D24E-5A13-12F6-66D6-395AC9B82D36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29" creationId="{6C288E2E-2315-05B9-C3A6-94E51E4E04F7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0" creationId="{A0E8286D-B79F-8ED6-4BB0-4ADD77772900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2" creationId="{BD8A317F-EF99-4FC2-7E32-F69EE238CCC1}"/>
          </ac:picMkLst>
        </pc:picChg>
        <pc:picChg chg="mod">
          <ac:chgData name="Kulinich Bohdan" userId="48e65c9f34e137d0" providerId="LiveId" clId="{85469A4C-8DA3-5A48-BB5D-3335FAAAFC82}" dt="2023-05-19T21:09:52.364" v="138" actId="166"/>
          <ac:picMkLst>
            <pc:docMk/>
            <pc:sldMk cId="2337633875" sldId="279"/>
            <ac:picMk id="33" creationId="{9A92C77F-5E6D-E6EF-C907-19B6F753E91F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mod delAnim modAnim">
        <pc:chgData name="Kulinich Bohdan" userId="48e65c9f34e137d0" providerId="LiveId" clId="{85469A4C-8DA3-5A48-BB5D-3335FAAAFC82}" dt="2023-05-20T08:11:01.288" v="319"/>
        <pc:sldMkLst>
          <pc:docMk/>
          <pc:sldMk cId="3599287483" sldId="283"/>
        </pc:sldMkLst>
        <pc:spChg chg="add mod">
          <ac:chgData name="Kulinich Bohdan" userId="48e65c9f34e137d0" providerId="LiveId" clId="{85469A4C-8DA3-5A48-BB5D-3335FAAAFC82}" dt="2023-05-20T08:08:15.551" v="275" actId="1076"/>
          <ac:spMkLst>
            <pc:docMk/>
            <pc:sldMk cId="3599287483" sldId="283"/>
            <ac:spMk id="13" creationId="{1375254D-2EB2-2F02-29EA-BBBE4A4EF0DA}"/>
          </ac:spMkLst>
        </pc:spChg>
        <pc:spChg chg="add del mod">
          <ac:chgData name="Kulinich Bohdan" userId="48e65c9f34e137d0" providerId="LiveId" clId="{85469A4C-8DA3-5A48-BB5D-3335FAAAFC82}" dt="2023-05-20T08:08:32.638" v="279" actId="478"/>
          <ac:spMkLst>
            <pc:docMk/>
            <pc:sldMk cId="3599287483" sldId="283"/>
            <ac:spMk id="28" creationId="{A14C973D-4725-7332-D6BE-1008B683D056}"/>
          </ac:spMkLst>
        </pc:spChg>
        <pc:spChg chg="add mod">
          <ac:chgData name="Kulinich Bohdan" userId="48e65c9f34e137d0" providerId="LiveId" clId="{85469A4C-8DA3-5A48-BB5D-3335FAAAFC82}" dt="2023-05-20T08:08:36.089" v="280" actId="1076"/>
          <ac:spMkLst>
            <pc:docMk/>
            <pc:sldMk cId="3599287483" sldId="283"/>
            <ac:spMk id="40" creationId="{FFBD4FB8-EF37-701A-3469-00C836F10A21}"/>
          </ac:spMkLst>
        </pc:spChg>
        <pc:spChg chg="add mod">
          <ac:chgData name="Kulinich Bohdan" userId="48e65c9f34e137d0" providerId="LiveId" clId="{85469A4C-8DA3-5A48-BB5D-3335FAAAFC82}" dt="2023-05-20T08:08:39.953" v="282" actId="20577"/>
          <ac:spMkLst>
            <pc:docMk/>
            <pc:sldMk cId="3599287483" sldId="283"/>
            <ac:spMk id="44" creationId="{DE511AF3-D8E8-C1E6-D006-B1AF722C9642}"/>
          </ac:spMkLst>
        </pc:spChg>
        <pc:spChg chg="add mod">
          <ac:chgData name="Kulinich Bohdan" userId="48e65c9f34e137d0" providerId="LiveId" clId="{85469A4C-8DA3-5A48-BB5D-3335FAAAFC82}" dt="2023-05-20T08:08:45.280" v="284" actId="1076"/>
          <ac:spMkLst>
            <pc:docMk/>
            <pc:sldMk cId="3599287483" sldId="283"/>
            <ac:spMk id="45" creationId="{762A0DE7-8DCA-E9DF-310D-8EBFC7B018AD}"/>
          </ac:spMkLst>
        </pc:spChg>
        <pc:spChg chg="add mod">
          <ac:chgData name="Kulinich Bohdan" userId="48e65c9f34e137d0" providerId="LiveId" clId="{85469A4C-8DA3-5A48-BB5D-3335FAAAFC82}" dt="2023-05-20T08:08:53.022" v="288" actId="20577"/>
          <ac:spMkLst>
            <pc:docMk/>
            <pc:sldMk cId="3599287483" sldId="283"/>
            <ac:spMk id="46" creationId="{348618E2-B717-7B89-ABC8-F435A5C12718}"/>
          </ac:spMkLst>
        </pc:spChg>
        <pc:spChg chg="add mod">
          <ac:chgData name="Kulinich Bohdan" userId="48e65c9f34e137d0" providerId="LiveId" clId="{85469A4C-8DA3-5A48-BB5D-3335FAAAFC82}" dt="2023-05-20T08:08:48.031" v="286" actId="1076"/>
          <ac:spMkLst>
            <pc:docMk/>
            <pc:sldMk cId="3599287483" sldId="283"/>
            <ac:spMk id="47" creationId="{BAAEE356-FF66-AB01-CC86-61E134D2AEB9}"/>
          </ac:spMkLst>
        </pc:spChg>
        <pc:spChg chg="add mod">
          <ac:chgData name="Kulinich Bohdan" userId="48e65c9f34e137d0" providerId="LiveId" clId="{85469A4C-8DA3-5A48-BB5D-3335FAAAFC82}" dt="2023-05-20T08:08:50.431" v="287" actId="20577"/>
          <ac:spMkLst>
            <pc:docMk/>
            <pc:sldMk cId="3599287483" sldId="283"/>
            <ac:spMk id="48" creationId="{1EA6ACAF-533D-C796-B23D-0F2635439E53}"/>
          </ac:spMkLst>
        </pc:s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8:35.083" v="121" actId="167"/>
          <ac:grpSpMkLst>
            <pc:docMk/>
            <pc:sldMk cId="3599287483" sldId="283"/>
            <ac:grpSpMk id="171" creationId="{21542832-C9CD-092F-3F67-C35560911CA9}"/>
          </ac:grpSpMkLst>
        </pc:grpChg>
        <pc:picChg chg="add mod modVis">
          <ac:chgData name="Kulinich Bohdan" userId="48e65c9f34e137d0" providerId="LiveId" clId="{85469A4C-8DA3-5A48-BB5D-3335FAAAFC82}" dt="2023-05-19T21:08:36.899" v="122" actId="14429"/>
          <ac:picMkLst>
            <pc:docMk/>
            <pc:sldMk cId="3599287483" sldId="283"/>
            <ac:picMk id="12" creationId="{1F827B4B-9EB7-0ACD-C513-3377B6249F31}"/>
          </ac:picMkLst>
        </pc:picChg>
        <pc:picChg chg="del">
          <ac:chgData name="Kulinich Bohdan" userId="48e65c9f34e137d0" providerId="LiveId" clId="{85469A4C-8DA3-5A48-BB5D-3335FAAAFC82}" dt="2023-05-19T21:01:46.992" v="2" actId="478"/>
          <ac:picMkLst>
            <pc:docMk/>
            <pc:sldMk cId="3599287483" sldId="283"/>
            <ac:picMk id="13" creationId="{C01A951D-C8DA-CAD1-A01D-485D6C444BE6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5" creationId="{84CB24DB-1E31-4B6D-1009-635A46305108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16" creationId="{D8791A88-F215-7E5E-AAAC-8A74216B0355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1" creationId="{FE7FF32E-2DCE-7772-5BEE-220E5C680CDB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3" creationId="{38A769B9-BFC1-577C-6B27-4A4B44392061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4" creationId="{0B09954C-ACE3-E5EF-BF4F-3F84862D8CBD}"/>
          </ac:picMkLst>
        </pc:picChg>
        <pc:picChg chg="add mod">
          <ac:chgData name="Kulinich Bohdan" userId="48e65c9f34e137d0" providerId="LiveId" clId="{85469A4C-8DA3-5A48-BB5D-3335FAAAFC82}" dt="2023-05-19T21:08:45.436" v="123"/>
          <ac:picMkLst>
            <pc:docMk/>
            <pc:sldMk cId="3599287483" sldId="283"/>
            <ac:picMk id="27" creationId="{C836DF3B-4391-0589-F9FB-D0FBF630BFB9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3" creationId="{9CFC153D-FEE2-B346-DB8D-F7DDC06F99B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5" creationId="{DD4FF1EB-27CD-9A12-3F7E-A97A5917485A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7" creationId="{5B14456B-8500-F6E8-7F78-ACDB10ECE93C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59" creationId="{5AEF6F0B-BCE3-D074-C620-5D5F21DCD144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1" creationId="{59A75457-113C-8813-37F1-AA79137AF5D3}"/>
          </ac:picMkLst>
        </pc:picChg>
        <pc:picChg chg="del mod modVis">
          <ac:chgData name="Kulinich Bohdan" userId="48e65c9f34e137d0" providerId="LiveId" clId="{85469A4C-8DA3-5A48-BB5D-3335FAAAFC82}" dt="2023-05-19T21:08:25.909" v="120" actId="478"/>
          <ac:picMkLst>
            <pc:docMk/>
            <pc:sldMk cId="3599287483" sldId="283"/>
            <ac:picMk id="163" creationId="{64298E49-75A4-CDA4-C0C1-BF34236AEECC}"/>
          </ac:picMkLst>
        </pc:picChg>
        <pc:cxnChg chg="del">
          <ac:chgData name="Kulinich Bohdan" userId="48e65c9f34e137d0" providerId="LiveId" clId="{85469A4C-8DA3-5A48-BB5D-3335FAAAFC82}" dt="2023-05-20T08:07:35.330" v="271" actId="478"/>
          <ac:cxnSpMkLst>
            <pc:docMk/>
            <pc:sldMk cId="3599287483" sldId="283"/>
            <ac:cxnSpMk id="113" creationId="{59ED9B91-6FC2-DDE3-9893-675F2B340E8F}"/>
          </ac:cxnSpMkLst>
        </pc:cxnChg>
        <pc:cxnChg chg="del">
          <ac:chgData name="Kulinich Bohdan" userId="48e65c9f34e137d0" providerId="LiveId" clId="{85469A4C-8DA3-5A48-BB5D-3335FAAAFC82}" dt="2023-05-20T08:07:31.015" v="265" actId="478"/>
          <ac:cxnSpMkLst>
            <pc:docMk/>
            <pc:sldMk cId="3599287483" sldId="283"/>
            <ac:cxnSpMk id="114" creationId="{49DEA516-B806-7922-CF3D-BA8949071462}"/>
          </ac:cxnSpMkLst>
        </pc:cxnChg>
        <pc:cxnChg chg="del">
          <ac:chgData name="Kulinich Bohdan" userId="48e65c9f34e137d0" providerId="LiveId" clId="{85469A4C-8DA3-5A48-BB5D-3335FAAAFC82}" dt="2023-05-20T08:07:33.240" v="268" actId="478"/>
          <ac:cxnSpMkLst>
            <pc:docMk/>
            <pc:sldMk cId="3599287483" sldId="283"/>
            <ac:cxnSpMk id="115" creationId="{F8679468-8E2B-D8C0-0B10-642546A25C3D}"/>
          </ac:cxnSpMkLst>
        </pc:cxnChg>
        <pc:cxnChg chg="del">
          <ac:chgData name="Kulinich Bohdan" userId="48e65c9f34e137d0" providerId="LiveId" clId="{85469A4C-8DA3-5A48-BB5D-3335FAAAFC82}" dt="2023-05-20T08:07:36.374" v="272" actId="478"/>
          <ac:cxnSpMkLst>
            <pc:docMk/>
            <pc:sldMk cId="3599287483" sldId="283"/>
            <ac:cxnSpMk id="116" creationId="{C7D531CC-84CB-080F-0571-ABA400520EDC}"/>
          </ac:cxnSpMkLst>
        </pc:cxnChg>
        <pc:cxnChg chg="del">
          <ac:chgData name="Kulinich Bohdan" userId="48e65c9f34e137d0" providerId="LiveId" clId="{85469A4C-8DA3-5A48-BB5D-3335FAAAFC82}" dt="2023-05-20T08:07:32.621" v="267" actId="478"/>
          <ac:cxnSpMkLst>
            <pc:docMk/>
            <pc:sldMk cId="3599287483" sldId="283"/>
            <ac:cxnSpMk id="117" creationId="{29514880-6E64-00EE-4B6B-6BDAD1259021}"/>
          </ac:cxnSpMkLst>
        </pc:cxnChg>
        <pc:cxnChg chg="del">
          <ac:chgData name="Kulinich Bohdan" userId="48e65c9f34e137d0" providerId="LiveId" clId="{85469A4C-8DA3-5A48-BB5D-3335FAAAFC82}" dt="2023-05-20T08:07:31.946" v="266" actId="478"/>
          <ac:cxnSpMkLst>
            <pc:docMk/>
            <pc:sldMk cId="3599287483" sldId="283"/>
            <ac:cxnSpMk id="118" creationId="{AC087ABC-7BA2-8C10-1A61-ED701DE01E5A}"/>
          </ac:cxnSpMkLst>
        </pc:cxnChg>
        <pc:cxnChg chg="del">
          <ac:chgData name="Kulinich Bohdan" userId="48e65c9f34e137d0" providerId="LiveId" clId="{85469A4C-8DA3-5A48-BB5D-3335FAAAFC82}" dt="2023-05-20T08:07:33.856" v="269" actId="478"/>
          <ac:cxnSpMkLst>
            <pc:docMk/>
            <pc:sldMk cId="3599287483" sldId="283"/>
            <ac:cxnSpMk id="119" creationId="{B7D438DA-2607-7AAC-C6AF-79C3F13E8486}"/>
          </ac:cxnSpMkLst>
        </pc:cxnChg>
        <pc:cxnChg chg="del">
          <ac:chgData name="Kulinich Bohdan" userId="48e65c9f34e137d0" providerId="LiveId" clId="{85469A4C-8DA3-5A48-BB5D-3335FAAAFC82}" dt="2023-05-20T08:07:34.618" v="270" actId="478"/>
          <ac:cxnSpMkLst>
            <pc:docMk/>
            <pc:sldMk cId="3599287483" sldId="283"/>
            <ac:cxnSpMk id="120" creationId="{C363E006-FDE1-D862-F6AE-D6AAFB3A6C64}"/>
          </ac:cxnSpMkLst>
        </pc:cxnChg>
        <pc:cxnChg chg="del">
          <ac:chgData name="Kulinich Bohdan" userId="48e65c9f34e137d0" providerId="LiveId" clId="{85469A4C-8DA3-5A48-BB5D-3335FAAAFC82}" dt="2023-05-20T08:07:37.180" v="273" actId="478"/>
          <ac:cxnSpMkLst>
            <pc:docMk/>
            <pc:sldMk cId="3599287483" sldId="283"/>
            <ac:cxnSpMk id="121" creationId="{EFC574B4-8F4A-1256-8B43-B7CCEF764F89}"/>
          </ac:cxnSpMkLst>
        </pc:cxnChg>
      </pc:sldChg>
      <pc:sldChg chg="addSp delSp modSp mod">
        <pc:chgData name="Kulinich Bohdan" userId="48e65c9f34e137d0" providerId="LiveId" clId="{85469A4C-8DA3-5A48-BB5D-3335FAAAFC82}" dt="2023-05-19T21:04:40.379" v="35" actId="1076"/>
        <pc:sldMkLst>
          <pc:docMk/>
          <pc:sldMk cId="3313802318" sldId="284"/>
        </pc:sldMkLst>
        <pc:picChg chg="add mod">
          <ac:chgData name="Kulinich Bohdan" userId="48e65c9f34e137d0" providerId="LiveId" clId="{85469A4C-8DA3-5A48-BB5D-3335FAAAFC82}" dt="2023-05-19T21:04:40.379" v="35" actId="1076"/>
          <ac:picMkLst>
            <pc:docMk/>
            <pc:sldMk cId="3313802318" sldId="284"/>
            <ac:picMk id="2" creationId="{4017A070-01EC-11CB-83C6-CA457E85CDC6}"/>
          </ac:picMkLst>
        </pc:picChg>
        <pc:picChg chg="del">
          <ac:chgData name="Kulinich Bohdan" userId="48e65c9f34e137d0" providerId="LiveId" clId="{85469A4C-8DA3-5A48-BB5D-3335FAAAFC82}" dt="2023-05-19T21:01:41.096" v="0" actId="478"/>
          <ac:picMkLst>
            <pc:docMk/>
            <pc:sldMk cId="3313802318" sldId="284"/>
            <ac:picMk id="4" creationId="{AB582C05-AE35-7214-3B36-A3E0CAF13499}"/>
          </ac:picMkLst>
        </pc:picChg>
      </pc:sldChg>
      <pc:sldChg chg="addSp delSp modSp mod">
        <pc:chgData name="Kulinich Bohdan" userId="48e65c9f34e137d0" providerId="LiveId" clId="{85469A4C-8DA3-5A48-BB5D-3335FAAAFC82}" dt="2023-05-19T21:08:08.101" v="118" actId="14429"/>
        <pc:sldMkLst>
          <pc:docMk/>
          <pc:sldMk cId="3264582832" sldId="287"/>
        </pc:sldMkLst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6" creationId="{57542FB6-19D7-2950-8DF4-97D0067B4EF5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7" creationId="{876122E6-8A32-6E81-7FDD-D5CEDCBDBB44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8" creationId="{F8E87C39-6478-281C-0FBE-BC47133D5E5B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69" creationId="{37A399CF-833E-3EB6-36D3-13291332087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0" creationId="{028D0F50-CE87-03DA-9649-4BCE976B8803}"/>
          </ac:grpSpMkLst>
        </pc:grpChg>
        <pc:grpChg chg="mod">
          <ac:chgData name="Kulinich Bohdan" userId="48e65c9f34e137d0" providerId="LiveId" clId="{85469A4C-8DA3-5A48-BB5D-3335FAAAFC82}" dt="2023-05-19T21:06:03.946" v="57" actId="167"/>
          <ac:grpSpMkLst>
            <pc:docMk/>
            <pc:sldMk cId="3264582832" sldId="287"/>
            <ac:grpSpMk id="171" creationId="{21542832-C9CD-092F-3F67-C35560911CA9}"/>
          </ac:grpSpMkLst>
        </pc:grpChg>
        <pc:picChg chg="del">
          <ac:chgData name="Kulinich Bohdan" userId="48e65c9f34e137d0" providerId="LiveId" clId="{85469A4C-8DA3-5A48-BB5D-3335FAAAFC82}" dt="2023-05-19T21:01:43.937" v="1" actId="478"/>
          <ac:picMkLst>
            <pc:docMk/>
            <pc:sldMk cId="3264582832" sldId="287"/>
            <ac:picMk id="8" creationId="{E7E55A18-0315-749C-43FB-34BFCB85E9B6}"/>
          </ac:picMkLst>
        </pc:picChg>
        <pc:picChg chg="add mod">
          <ac:chgData name="Kulinich Bohdan" userId="48e65c9f34e137d0" providerId="LiveId" clId="{85469A4C-8DA3-5A48-BB5D-3335FAAAFC82}" dt="2023-05-19T21:05:42.886" v="50" actId="167"/>
          <ac:picMkLst>
            <pc:docMk/>
            <pc:sldMk cId="3264582832" sldId="287"/>
            <ac:picMk id="9" creationId="{838F8BBD-038A-453B-15A1-7551450875B2}"/>
          </ac:picMkLst>
        </pc:picChg>
        <pc:picChg chg="mod modVis">
          <ac:chgData name="Kulinich Bohdan" userId="48e65c9f34e137d0" providerId="LiveId" clId="{85469A4C-8DA3-5A48-BB5D-3335FAAAFC82}" dt="2023-05-19T21:08:08.101" v="118" actId="14429"/>
          <ac:picMkLst>
            <pc:docMk/>
            <pc:sldMk cId="3264582832" sldId="287"/>
            <ac:picMk id="153" creationId="{9CFC153D-FEE2-B346-DB8D-F7DDC06F99B4}"/>
          </ac:picMkLst>
        </pc:picChg>
        <pc:picChg chg="mod modVis">
          <ac:chgData name="Kulinich Bohdan" userId="48e65c9f34e137d0" providerId="LiveId" clId="{85469A4C-8DA3-5A48-BB5D-3335FAAAFC82}" dt="2023-05-19T21:08:07.310" v="117" actId="14429"/>
          <ac:picMkLst>
            <pc:docMk/>
            <pc:sldMk cId="3264582832" sldId="287"/>
            <ac:picMk id="155" creationId="{DD4FF1EB-27CD-9A12-3F7E-A97A5917485A}"/>
          </ac:picMkLst>
        </pc:picChg>
        <pc:picChg chg="mod modVis">
          <ac:chgData name="Kulinich Bohdan" userId="48e65c9f34e137d0" providerId="LiveId" clId="{85469A4C-8DA3-5A48-BB5D-3335FAAAFC82}" dt="2023-05-19T21:08:06.861" v="116" actId="14429"/>
          <ac:picMkLst>
            <pc:docMk/>
            <pc:sldMk cId="3264582832" sldId="287"/>
            <ac:picMk id="157" creationId="{5B14456B-8500-F6E8-7F78-ACDB10ECE93C}"/>
          </ac:picMkLst>
        </pc:picChg>
        <pc:picChg chg="mod modVis">
          <ac:chgData name="Kulinich Bohdan" userId="48e65c9f34e137d0" providerId="LiveId" clId="{85469A4C-8DA3-5A48-BB5D-3335FAAAFC82}" dt="2023-05-19T21:08:06.154" v="115" actId="14429"/>
          <ac:picMkLst>
            <pc:docMk/>
            <pc:sldMk cId="3264582832" sldId="287"/>
            <ac:picMk id="159" creationId="{5AEF6F0B-BCE3-D074-C620-5D5F21DCD144}"/>
          </ac:picMkLst>
        </pc:picChg>
        <pc:picChg chg="mod modVis">
          <ac:chgData name="Kulinich Bohdan" userId="48e65c9f34e137d0" providerId="LiveId" clId="{85469A4C-8DA3-5A48-BB5D-3335FAAAFC82}" dt="2023-05-19T21:08:05.312" v="114" actId="14429"/>
          <ac:picMkLst>
            <pc:docMk/>
            <pc:sldMk cId="3264582832" sldId="287"/>
            <ac:picMk id="161" creationId="{59A75457-113C-8813-37F1-AA79137AF5D3}"/>
          </ac:picMkLst>
        </pc:picChg>
        <pc:picChg chg="mod modVis">
          <ac:chgData name="Kulinich Bohdan" userId="48e65c9f34e137d0" providerId="LiveId" clId="{85469A4C-8DA3-5A48-BB5D-3335FAAAFC82}" dt="2023-05-19T21:06:05.546" v="58" actId="14429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modSp mod">
        <pc:chgData name="Kulinich Bohdan" userId="48e65c9f34e137d0" providerId="LiveId" clId="{2681A6CC-D8B2-E147-8151-B7B6A4634845}" dt="2023-05-24T13:58:30.975" v="264" actId="1076"/>
        <pc:sldMkLst>
          <pc:docMk/>
          <pc:sldMk cId="2154405015" sldId="276"/>
        </pc:sldMkLst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8:18.077" v="260" actId="1076"/>
          <ac:spMkLst>
            <pc:docMk/>
            <pc:sldMk cId="2154405015" sldId="276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8:21.765" v="261" actId="1076"/>
          <ac:spMkLst>
            <pc:docMk/>
            <pc:sldMk cId="2154405015" sldId="276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8:25.265" v="262" actId="1076"/>
          <ac:spMkLst>
            <pc:docMk/>
            <pc:sldMk cId="2154405015" sldId="276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8:28.005" v="263" actId="1076"/>
          <ac:spMkLst>
            <pc:docMk/>
            <pc:sldMk cId="2154405015" sldId="276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8:30.975" v="264" actId="1076"/>
          <ac:spMkLst>
            <pc:docMk/>
            <pc:sldMk cId="2154405015" sldId="276"/>
            <ac:spMk id="136" creationId="{BADD9C1B-67E1-291C-88CD-0183341E7C23}"/>
          </ac:spMkLst>
        </pc:spChg>
      </pc:sldChg>
      <pc:sldChg chg="addSp delSp modSp mod">
        <pc:chgData name="Kulinich Bohdan" userId="48e65c9f34e137d0" providerId="LiveId" clId="{2681A6CC-D8B2-E147-8151-B7B6A4634845}" dt="2023-05-24T18:42:01.067" v="429" actId="14100"/>
        <pc:sldMkLst>
          <pc:docMk/>
          <pc:sldMk cId="288857224" sldId="277"/>
        </pc:sldMkLst>
        <pc:spChg chg="add del mod">
          <ac:chgData name="Kulinich Bohdan" userId="48e65c9f34e137d0" providerId="LiveId" clId="{2681A6CC-D8B2-E147-8151-B7B6A4634845}" dt="2023-05-24T18:29:00.884" v="362" actId="478"/>
          <ac:spMkLst>
            <pc:docMk/>
            <pc:sldMk cId="288857224" sldId="277"/>
            <ac:spMk id="3" creationId="{3FDE7F22-E6F7-4497-E237-AFAD3AD34891}"/>
          </ac:spMkLst>
        </pc:spChg>
        <pc:spChg chg="add del mod">
          <ac:chgData name="Kulinich Bohdan" userId="48e65c9f34e137d0" providerId="LiveId" clId="{2681A6CC-D8B2-E147-8151-B7B6A4634845}" dt="2023-05-24T18:28:58.564" v="361" actId="478"/>
          <ac:spMkLst>
            <pc:docMk/>
            <pc:sldMk cId="288857224" sldId="277"/>
            <ac:spMk id="4" creationId="{8136B54F-88DD-B82E-482C-9A4843195A32}"/>
          </ac:spMkLst>
        </pc:spChg>
        <pc:spChg chg="mod">
          <ac:chgData name="Kulinich Bohdan" userId="48e65c9f34e137d0" providerId="LiveId" clId="{2681A6CC-D8B2-E147-8151-B7B6A4634845}" dt="2023-05-24T18:42:01.067" v="429" actId="14100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2681A6CC-D8B2-E147-8151-B7B6A4634845}" dt="2023-05-24T18:29:06.088" v="375" actId="1036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2681A6CC-D8B2-E147-8151-B7B6A4634845}" dt="2023-05-24T18:28:55.541" v="360" actId="1035"/>
          <ac:spMkLst>
            <pc:docMk/>
            <pc:sldMk cId="288857224" sldId="277"/>
            <ac:spMk id="130" creationId="{A94C35BE-F003-3D7F-46A1-30DB0B9A50C1}"/>
          </ac:spMkLst>
        </pc:spChg>
      </pc:sldChg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modSp mod">
        <pc:chgData name="Kulinich Bohdan" userId="48e65c9f34e137d0" providerId="LiveId" clId="{2681A6CC-D8B2-E147-8151-B7B6A4634845}" dt="2023-05-24T18:53:08.625" v="493" actId="1035"/>
        <pc:sldMkLst>
          <pc:docMk/>
          <pc:sldMk cId="3599287483" sldId="283"/>
        </pc:sldMkLst>
        <pc:spChg chg="mod">
          <ac:chgData name="Kulinich Bohdan" userId="48e65c9f34e137d0" providerId="LiveId" clId="{2681A6CC-D8B2-E147-8151-B7B6A4634845}" dt="2023-05-24T18:51:50.547" v="467" actId="403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2681A6CC-D8B2-E147-8151-B7B6A4634845}" dt="2023-05-24T18:53:08.625" v="493" actId="1035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2681A6CC-D8B2-E147-8151-B7B6A4634845}" dt="2023-05-24T18:51:55.467" v="474" actId="1038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2681A6CC-D8B2-E147-8151-B7B6A4634845}" dt="2023-05-24T18:52:00.018" v="475" actId="403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2681A6CC-D8B2-E147-8151-B7B6A4634845}" dt="2023-05-24T18:52:02.306" v="477" actId="1035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2681A6CC-D8B2-E147-8151-B7B6A4634845}" dt="2023-05-24T18:52:22.747" v="485" actId="1038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2681A6CC-D8B2-E147-8151-B7B6A4634845}" dt="2023-05-24T18:52:28.873" v="489" actId="1035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2681A6CC-D8B2-E147-8151-B7B6A4634845}" dt="2023-05-24T18:52:17.298" v="478" actId="403"/>
          <ac:spMkLst>
            <pc:docMk/>
            <pc:sldMk cId="3599287483" sldId="283"/>
            <ac:spMk id="101" creationId="{6A864162-7167-A46E-99E3-288A6AE0DA8A}"/>
          </ac:spMkLst>
        </pc:spChg>
        <pc:grpChg chg="mod">
          <ac:chgData name="Kulinich Bohdan" userId="48e65c9f34e137d0" providerId="LiveId" clId="{2681A6CC-D8B2-E147-8151-B7B6A4634845}" dt="2023-05-24T18:51:50.547" v="467" actId="403"/>
          <ac:grpSpMkLst>
            <pc:docMk/>
            <pc:sldMk cId="3599287483" sldId="283"/>
            <ac:grpSpMk id="14" creationId="{0E114110-E675-7B36-83C6-19CF66C3E4BA}"/>
          </ac:grpSpMkLst>
        </pc:grpChg>
        <pc:grpChg chg="mod">
          <ac:chgData name="Kulinich Bohdan" userId="48e65c9f34e137d0" providerId="LiveId" clId="{2681A6CC-D8B2-E147-8151-B7B6A4634845}" dt="2023-05-24T18:52:00.018" v="475" actId="403"/>
          <ac:grpSpMkLst>
            <pc:docMk/>
            <pc:sldMk cId="3599287483" sldId="283"/>
            <ac:grpSpMk id="17" creationId="{BB50A983-F6DE-26CC-42C9-60C4D86DD9DD}"/>
          </ac:grpSpMkLst>
        </pc:grpChg>
      </pc:sldChg>
      <pc:sldChg chg="modSp mod setBg">
        <pc:chgData name="Kulinich Bohdan" userId="48e65c9f34e137d0" providerId="LiveId" clId="{2681A6CC-D8B2-E147-8151-B7B6A4634845}" dt="2023-05-23T20:30:08.914" v="253" actId="1076"/>
        <pc:sldMkLst>
          <pc:docMk/>
          <pc:sldMk cId="3313802318" sldId="284"/>
        </pc:sldMkLst>
        <pc:spChg chg="mod">
          <ac:chgData name="Kulinich Bohdan" userId="48e65c9f34e137d0" providerId="LiveId" clId="{2681A6CC-D8B2-E147-8151-B7B6A4634845}" dt="2023-05-23T18:26:45.816" v="1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2681A6CC-D8B2-E147-8151-B7B6A4634845}" dt="2023-05-23T18:26:40.645" v="11" actId="207"/>
          <ac:spMkLst>
            <pc:docMk/>
            <pc:sldMk cId="3313802318" sldId="284"/>
            <ac:spMk id="8" creationId="{A72FC8FB-3A05-9844-AD26-C5BDD3FA83E6}"/>
          </ac:spMkLst>
        </pc:spChg>
        <pc:picChg chg="mod">
          <ac:chgData name="Kulinich Bohdan" userId="48e65c9f34e137d0" providerId="LiveId" clId="{2681A6CC-D8B2-E147-8151-B7B6A4634845}" dt="2023-05-23T20:30:08.914" v="253" actId="1076"/>
          <ac:picMkLst>
            <pc:docMk/>
            <pc:sldMk cId="3313802318" sldId="284"/>
            <ac:picMk id="2" creationId="{7EEA3FD0-874A-6A94-1A4E-ACC4B5874427}"/>
          </ac:picMkLst>
        </pc:picChg>
      </pc:sldChg>
      <pc:sldChg chg="modSp mod">
        <pc:chgData name="Kulinich Bohdan" userId="48e65c9f34e137d0" providerId="LiveId" clId="{2681A6CC-D8B2-E147-8151-B7B6A4634845}" dt="2023-05-24T18:51:23.137" v="466" actId="1076"/>
        <pc:sldMkLst>
          <pc:docMk/>
          <pc:sldMk cId="3264582832" sldId="287"/>
        </pc:sldMkLst>
        <pc:spChg chg="mod">
          <ac:chgData name="Kulinich Bohdan" userId="48e65c9f34e137d0" providerId="LiveId" clId="{2681A6CC-D8B2-E147-8151-B7B6A4634845}" dt="2023-05-24T18:51:00.094" v="448" actId="1076"/>
          <ac:spMkLst>
            <pc:docMk/>
            <pc:sldMk cId="3264582832" sldId="287"/>
            <ac:spMk id="14" creationId="{ABEA27E4-442E-E7F7-843E-9A1351314FC7}"/>
          </ac:spMkLst>
        </pc:spChg>
        <pc:spChg chg="mod">
          <ac:chgData name="Kulinich Bohdan" userId="48e65c9f34e137d0" providerId="LiveId" clId="{2681A6CC-D8B2-E147-8151-B7B6A4634845}" dt="2023-05-24T18:51:05.295" v="450" actId="1076"/>
          <ac:spMkLst>
            <pc:docMk/>
            <pc:sldMk cId="3264582832" sldId="287"/>
            <ac:spMk id="16" creationId="{56073E86-0C63-D239-3F42-C1CBD978E343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0" creationId="{EA225EC0-D203-E44B-F509-35359D65DDD1}"/>
          </ac:spMkLst>
        </pc:spChg>
        <pc:spChg chg="mod">
          <ac:chgData name="Kulinich Bohdan" userId="48e65c9f34e137d0" providerId="LiveId" clId="{2681A6CC-D8B2-E147-8151-B7B6A4634845}" dt="2023-05-24T18:51:23.137" v="466" actId="1076"/>
          <ac:spMkLst>
            <pc:docMk/>
            <pc:sldMk cId="3264582832" sldId="287"/>
            <ac:spMk id="22" creationId="{506FD839-7ECE-F910-9EEA-A3D3A5EB59CE}"/>
          </ac:spMkLst>
        </pc:spChg>
        <pc:spChg chg="mod">
          <ac:chgData name="Kulinich Bohdan" userId="48e65c9f34e137d0" providerId="LiveId" clId="{2681A6CC-D8B2-E147-8151-B7B6A4634845}" dt="2023-05-24T18:50:51.342" v="446" actId="403"/>
          <ac:spMkLst>
            <pc:docMk/>
            <pc:sldMk cId="3264582832" sldId="287"/>
            <ac:spMk id="24" creationId="{0A5AF4A9-712A-4E71-0A8A-8C1CB5DF3107}"/>
          </ac:spMkLst>
        </pc:spChg>
        <pc:spChg chg="mod">
          <ac:chgData name="Kulinich Bohdan" userId="48e65c9f34e137d0" providerId="LiveId" clId="{2681A6CC-D8B2-E147-8151-B7B6A4634845}" dt="2023-05-24T18:51:18.891" v="464" actId="1038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681A6CC-D8B2-E147-8151-B7B6A4634845}" dt="2023-05-24T18:51:12.018" v="458" actId="1038"/>
          <ac:spMkLst>
            <pc:docMk/>
            <pc:sldMk cId="3264582832" sldId="287"/>
            <ac:spMk id="69" creationId="{567CF3E0-033E-58B3-16BE-FED055F3BDD7}"/>
          </ac:spMkLst>
        </pc:spChg>
        <pc:cxnChg chg="mod">
          <ac:chgData name="Kulinich Bohdan" userId="48e65c9f34e137d0" providerId="LiveId" clId="{2681A6CC-D8B2-E147-8151-B7B6A4634845}" dt="2023-05-24T18:51:18.891" v="464" actId="1038"/>
          <ac:cxnSpMkLst>
            <pc:docMk/>
            <pc:sldMk cId="3264582832" sldId="287"/>
            <ac:cxnSpMk id="25" creationId="{CD606A1D-3EAB-6E94-0FC5-F10D4B6535FB}"/>
          </ac:cxnSpMkLst>
        </pc:cxn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D4BB3BC1-6DA0-804D-A1C2-F2089DCAE919}"/>
    <pc:docChg chg="modSld">
      <pc:chgData name="Kulinich Bohdan" userId="48e65c9f34e137d0" providerId="LiveId" clId="{D4BB3BC1-6DA0-804D-A1C2-F2089DCAE919}" dt="2023-08-11T15:47:03.128" v="0"/>
      <pc:docMkLst>
        <pc:docMk/>
      </pc:docMkLst>
      <pc:sldChg chg="addSp modSp modAnim">
        <pc:chgData name="Kulinich Bohdan" userId="48e65c9f34e137d0" providerId="LiveId" clId="{D4BB3BC1-6DA0-804D-A1C2-F2089DCAE919}" dt="2023-08-11T15:47:03.128" v="0"/>
        <pc:sldMkLst>
          <pc:docMk/>
          <pc:sldMk cId="3313802318" sldId="284"/>
        </pc:sldMkLst>
        <pc:spChg chg="add mod">
          <ac:chgData name="Kulinich Bohdan" userId="48e65c9f34e137d0" providerId="LiveId" clId="{D4BB3BC1-6DA0-804D-A1C2-F2089DCAE919}" dt="2023-08-11T15:47:03.128" v="0"/>
          <ac:spMkLst>
            <pc:docMk/>
            <pc:sldMk cId="3313802318" sldId="284"/>
            <ac:spMk id="3" creationId="{DA27E812-54B1-9172-EC7C-847B63C4433E}"/>
          </ac:spMkLst>
        </pc:spChg>
      </pc:sldChg>
    </pc:docChg>
  </pc:docChgLst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setBg modAnim">
        <pc:chgData name="Kulinich Bohdan" userId="48e65c9f34e137d0" providerId="LiveId" clId="{DEACD239-D62D-CF4A-A00D-D5A62BB381E1}" dt="2023-05-20T11:16:50.911" v="596" actId="1076"/>
        <pc:sldMkLst>
          <pc:docMk/>
          <pc:sldMk cId="3599287483" sldId="283"/>
        </pc:sldMkLst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DEACD239-D62D-CF4A-A00D-D5A62BB381E1}" dt="2023-05-20T11:02:21.022" v="322" actId="170"/>
          <ac:spMkLst>
            <pc:docMk/>
            <pc:sldMk cId="3599287483" sldId="283"/>
            <ac:spMk id="28" creationId="{55A8A819-3FBE-A67D-55B2-46F67A98F9C6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28" creationId="{6DBCDDE8-9360-B686-FD8E-08A7794E9F9D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8" creationId="{59B1DB75-853A-D297-933A-DC9391F92D47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49" creationId="{C42811E5-DDE7-2E7E-33A1-6FB7A2BB67C0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50" creationId="{552834BA-79FA-0016-AF10-1DB26D6B28D7}"/>
          </ac:spMkLst>
        </pc:spChg>
        <pc:spChg chg="mod topLvl">
          <ac:chgData name="Kulinich Bohdan" userId="48e65c9f34e137d0" providerId="LiveId" clId="{DEACD239-D62D-CF4A-A00D-D5A62BB381E1}" dt="2023-05-20T11:16:50.911" v="596" actId="1076"/>
          <ac:spMkLst>
            <pc:docMk/>
            <pc:sldMk cId="3599287483" sldId="283"/>
            <ac:spMk id="55" creationId="{1399BACA-94F8-1B50-DEBF-8DA30AD46721}"/>
          </ac:spMkLst>
        </pc:spChg>
        <pc:spChg chg="del mod topLvl">
          <ac:chgData name="Kulinich Bohdan" userId="48e65c9f34e137d0" providerId="LiveId" clId="{DEACD239-D62D-CF4A-A00D-D5A62BB381E1}" dt="2023-05-20T10:42:07.765" v="98" actId="478"/>
          <ac:spMkLst>
            <pc:docMk/>
            <pc:sldMk cId="3599287483" sldId="283"/>
            <ac:spMk id="56" creationId="{A5E5BE84-BABF-7BA4-D862-76E29EDE8D37}"/>
          </ac:spMkLst>
        </pc:spChg>
        <pc:spChg chg="mod">
          <ac:chgData name="Kulinich Bohdan" userId="48e65c9f34e137d0" providerId="LiveId" clId="{DEACD239-D62D-CF4A-A00D-D5A62BB381E1}" dt="2023-05-20T11:01:45.565" v="315" actId="1076"/>
          <ac:spMkLst>
            <pc:docMk/>
            <pc:sldMk cId="3599287483" sldId="283"/>
            <ac:spMk id="56" creationId="{D42E2C5A-6527-0D10-9E6C-C20CBC361B32}"/>
          </ac:spMkLst>
        </pc:spChg>
        <pc:spChg chg="mod">
          <ac:chgData name="Kulinich Bohdan" userId="48e65c9f34e137d0" providerId="LiveId" clId="{DEACD239-D62D-CF4A-A00D-D5A62BB381E1}" dt="2023-05-20T11:01:39.660" v="313" actId="20577"/>
          <ac:spMkLst>
            <pc:docMk/>
            <pc:sldMk cId="3599287483" sldId="283"/>
            <ac:spMk id="58" creationId="{2A03D7DC-45A5-9656-E283-349994DF8270}"/>
          </ac:spMkLst>
        </pc:spChg>
        <pc:spChg chg="del mod">
          <ac:chgData name="Kulinich Bohdan" userId="48e65c9f34e137d0" providerId="LiveId" clId="{DEACD239-D62D-CF4A-A00D-D5A62BB381E1}" dt="2023-05-20T10:42:03.576" v="97" actId="478"/>
          <ac:spMkLst>
            <pc:docMk/>
            <pc:sldMk cId="3599287483" sldId="283"/>
            <ac:spMk id="58" creationId="{989B5EEC-6988-D5C6-4E22-AF12914990D6}"/>
          </ac:spMkLst>
        </pc:spChg>
        <pc:spChg chg="mod">
          <ac:chgData name="Kulinich Bohdan" userId="48e65c9f34e137d0" providerId="LiveId" clId="{DEACD239-D62D-CF4A-A00D-D5A62BB381E1}" dt="2023-05-20T11:06:53.796" v="362"/>
          <ac:spMkLst>
            <pc:docMk/>
            <pc:sldMk cId="3599287483" sldId="283"/>
            <ac:spMk id="60" creationId="{D54F2937-39C9-9B78-3690-438E9FBB20C0}"/>
          </ac:spMkLst>
        </pc:spChg>
        <pc:spChg chg="mod">
          <ac:chgData name="Kulinich Bohdan" userId="48e65c9f34e137d0" providerId="LiveId" clId="{DEACD239-D62D-CF4A-A00D-D5A62BB381E1}" dt="2023-05-20T11:07:31.571" v="466" actId="1076"/>
          <ac:spMkLst>
            <pc:docMk/>
            <pc:sldMk cId="3599287483" sldId="283"/>
            <ac:spMk id="68" creationId="{F9848688-7AB6-4A1C-A8B6-0C2542869EDB}"/>
          </ac:spMkLst>
        </pc:spChg>
        <pc:spChg chg="add mod">
          <ac:chgData name="Kulinich Bohdan" userId="48e65c9f34e137d0" providerId="LiveId" clId="{DEACD239-D62D-CF4A-A00D-D5A62BB381E1}" dt="2023-05-20T11:08:42.395" v="473" actId="170"/>
          <ac:spMkLst>
            <pc:docMk/>
            <pc:sldMk cId="3599287483" sldId="283"/>
            <ac:spMk id="69" creationId="{971C9DF0-56FE-84A2-5DDA-E68FD4C0DA9B}"/>
          </ac:spMkLst>
        </pc:spChg>
        <pc:spChg chg="mod">
          <ac:chgData name="Kulinich Bohdan" userId="48e65c9f34e137d0" providerId="LiveId" clId="{DEACD239-D62D-CF4A-A00D-D5A62BB381E1}" dt="2023-05-20T11:10:37.492" v="474"/>
          <ac:spMkLst>
            <pc:docMk/>
            <pc:sldMk cId="3599287483" sldId="283"/>
            <ac:spMk id="71" creationId="{4C44632F-70B1-206B-EC9E-519FF2CD1F9A}"/>
          </ac:spMkLst>
        </pc:spChg>
        <pc:spChg chg="mod">
          <ac:chgData name="Kulinich Bohdan" userId="48e65c9f34e137d0" providerId="LiveId" clId="{DEACD239-D62D-CF4A-A00D-D5A62BB381E1}" dt="2023-05-20T11:11:08.851" v="580" actId="1076"/>
          <ac:spMkLst>
            <pc:docMk/>
            <pc:sldMk cId="3599287483" sldId="283"/>
            <ac:spMk id="72" creationId="{C8883CFB-2426-A94D-6B69-B8BBDB8F6FE7}"/>
          </ac:spMkLst>
        </pc:spChg>
        <pc:spChg chg="add mod">
          <ac:chgData name="Kulinich Bohdan" userId="48e65c9f34e137d0" providerId="LiveId" clId="{DEACD239-D62D-CF4A-A00D-D5A62BB381E1}" dt="2023-05-20T11:11:37.047" v="588" actId="170"/>
          <ac:spMkLst>
            <pc:docMk/>
            <pc:sldMk cId="3599287483" sldId="283"/>
            <ac:spMk id="73" creationId="{4D80C162-8960-B81F-1DCB-3488917D19F6}"/>
          </ac:spMkLst>
        </pc:spChg>
        <pc:grpChg chg="add mod">
          <ac:chgData name="Kulinich Bohdan" userId="48e65c9f34e137d0" providerId="LiveId" clId="{DEACD239-D62D-CF4A-A00D-D5A62BB381E1}" dt="2023-05-20T11:16:50.715" v="595" actId="1076"/>
          <ac:grpSpMkLst>
            <pc:docMk/>
            <pc:sldMk cId="3599287483" sldId="283"/>
            <ac:grpSpMk id="51" creationId="{8CF06B7F-420C-77FA-5B17-AF49C067A3E9}"/>
          </ac:grpSpMkLst>
        </pc:grpChg>
        <pc:grpChg chg="add del mod">
          <ac:chgData name="Kulinich Bohdan" userId="48e65c9f34e137d0" providerId="LiveId" clId="{DEACD239-D62D-CF4A-A00D-D5A62BB381E1}" dt="2023-05-20T10:42:07.765" v="98" actId="478"/>
          <ac:grpSpMkLst>
            <pc:docMk/>
            <pc:sldMk cId="3599287483" sldId="283"/>
            <ac:grpSpMk id="53" creationId="{02884144-858C-1B02-CC7B-35F03ACD2F98}"/>
          </ac:grpSpMkLst>
        </pc:grpChg>
        <pc:grpChg chg="add mod">
          <ac:chgData name="Kulinich Bohdan" userId="48e65c9f34e137d0" providerId="LiveId" clId="{DEACD239-D62D-CF4A-A00D-D5A62BB381E1}" dt="2023-05-20T11:02:07.548" v="319" actId="167"/>
          <ac:grpSpMkLst>
            <pc:docMk/>
            <pc:sldMk cId="3599287483" sldId="283"/>
            <ac:grpSpMk id="53" creationId="{F0119730-218D-096B-C9F6-F0040F453BBB}"/>
          </ac:grpSpMkLst>
        </pc:grpChg>
        <pc:grpChg chg="add mod">
          <ac:chgData name="Kulinich Bohdan" userId="48e65c9f34e137d0" providerId="LiveId" clId="{DEACD239-D62D-CF4A-A00D-D5A62BB381E1}" dt="2023-05-20T11:07:44.024" v="468" actId="167"/>
          <ac:grpSpMkLst>
            <pc:docMk/>
            <pc:sldMk cId="3599287483" sldId="283"/>
            <ac:grpSpMk id="59" creationId="{EEB64B8B-87FB-452E-D9D8-12325CEFB91F}"/>
          </ac:grpSpMkLst>
        </pc:grpChg>
        <pc:grpChg chg="add mod">
          <ac:chgData name="Kulinich Bohdan" userId="48e65c9f34e137d0" providerId="LiveId" clId="{DEACD239-D62D-CF4A-A00D-D5A62BB381E1}" dt="2023-05-20T11:11:19.394" v="582" actId="167"/>
          <ac:grpSpMkLst>
            <pc:docMk/>
            <pc:sldMk cId="3599287483" sldId="283"/>
            <ac:grpSpMk id="70" creationId="{6A4E48DE-9B72-1DA9-7B2E-8CB880EDDD6C}"/>
          </ac:grpSpMkLst>
        </pc:grp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9" creationId="{1CA96246-43A9-C694-BF5D-C95EB75FA53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">
        <pc:chgData name="Kulinich Bohdan" userId="48e65c9f34e137d0" providerId="LiveId" clId="{EEEF41EA-8C1B-CC4C-99F9-A9BEB1E7A23C}" dt="2023-05-23T13:40:05.896" v="311" actId="167"/>
        <pc:sldMkLst>
          <pc:docMk/>
          <pc:sldMk cId="3599287483" sldId="283"/>
        </pc:sldMkLst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19" creationId="{176B7F1B-132D-74CB-2A2D-FDA0BAEDE5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0" creationId="{DDFDF703-B9D2-AD4B-D137-5D5AEEFD4E32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6" creationId="{4273F568-CF62-CA26-BB42-7E94F2705FAB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9" creationId="{C2D07A0D-418A-C8B0-9752-B8087DBD5595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3" creationId="{EF0275C3-069D-3631-BB85-A5907185D2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7" creationId="{8326ED1E-F7B9-4F1F-CE53-0A56DF859018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60" creationId="{29645DA5-A5D6-3E79-03CC-5714C856E841}"/>
          </ac:spMkLst>
        </pc:spChg>
        <pc:spChg chg="mod">
          <ac:chgData name="Kulinich Bohdan" userId="48e65c9f34e137d0" providerId="LiveId" clId="{EEEF41EA-8C1B-CC4C-99F9-A9BEB1E7A23C}" dt="2023-05-23T13:28:24.615" v="267"/>
          <ac:spMkLst>
            <pc:docMk/>
            <pc:sldMk cId="3599287483" sldId="283"/>
            <ac:spMk id="78" creationId="{C4405F35-99DB-4050-A5CA-778A8436C17B}"/>
          </ac:spMkLst>
        </pc:s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18" creationId="{781E8D45-6704-DFFE-A91E-1CAA15CB949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28" creationId="{3696085F-EA67-7A2C-28B3-AD46BDBD8F4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5" creationId="{6CD6C7A1-E291-B74C-7704-59786775DDF3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8" creationId="{8E10CC54-CCED-D127-2A0A-99A72A01B5ED}"/>
          </ac:grpSpMkLst>
        </pc:grpChg>
        <pc:grpChg chg="add del mod">
          <ac:chgData name="Kulinich Bohdan" userId="48e65c9f34e137d0" providerId="LiveId" clId="{EEEF41EA-8C1B-CC4C-99F9-A9BEB1E7A23C}" dt="2023-05-23T13:28:22.354" v="265" actId="478"/>
          <ac:grpSpMkLst>
            <pc:docMk/>
            <pc:sldMk cId="3599287483" sldId="283"/>
            <ac:grpSpMk id="51" creationId="{E46D59E7-1F0F-0BFE-C2CA-90F7A3337C15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6" creationId="{50A09F11-C371-4DCA-43F5-CD18D9FE71D6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9" creationId="{C05B1EBE-BB14-DF18-976A-8ED5658091FF}"/>
          </ac:grpSpMkLst>
        </pc:grpChg>
        <pc:grpChg chg="add mod">
          <ac:chgData name="Kulinich Bohdan" userId="48e65c9f34e137d0" providerId="LiveId" clId="{EEEF41EA-8C1B-CC4C-99F9-A9BEB1E7A23C}" dt="2023-05-23T13:28:24.615" v="267"/>
          <ac:grpSpMkLst>
            <pc:docMk/>
            <pc:sldMk cId="3599287483" sldId="283"/>
            <ac:grpSpMk id="77" creationId="{7668511B-6F96-2752-B688-5DB08D141C00}"/>
          </ac:grpSpMkLst>
        </pc:grpChg>
        <pc:grpChg chg="del">
          <ac:chgData name="Kulinich Bohdan" userId="48e65c9f34e137d0" providerId="LiveId" clId="{EEEF41EA-8C1B-CC4C-99F9-A9BEB1E7A23C}" dt="2023-05-23T13:23:55.448" v="209" actId="478"/>
          <ac:grpSpMkLst>
            <pc:docMk/>
            <pc:sldMk cId="3599287483" sldId="283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7:27.695" v="250"/>
          <ac:picMkLst>
            <pc:docMk/>
            <pc:sldMk cId="3599287483" sldId="283"/>
            <ac:picMk id="9" creationId="{4DF0956B-7BD1-A906-AC41-549AE65CB91F}"/>
          </ac:picMkLst>
        </pc:picChg>
        <pc:picChg chg="del">
          <ac:chgData name="Kulinich Bohdan" userId="48e65c9f34e137d0" providerId="LiveId" clId="{EEEF41EA-8C1B-CC4C-99F9-A9BEB1E7A23C}" dt="2023-05-23T13:23:53.530" v="208" actId="478"/>
          <ac:picMkLst>
            <pc:docMk/>
            <pc:sldMk cId="3599287483" sldId="283"/>
            <ac:picMk id="12" creationId="{1F827B4B-9EB7-0ACD-C513-3377B6249F31}"/>
          </ac:picMkLst>
        </pc:picChg>
        <pc:picChg chg="add del mod">
          <ac:chgData name="Kulinich Bohdan" userId="48e65c9f34e137d0" providerId="LiveId" clId="{EEEF41EA-8C1B-CC4C-99F9-A9BEB1E7A23C}" dt="2023-05-23T13:28:23.980" v="266" actId="478"/>
          <ac:picMkLst>
            <pc:docMk/>
            <pc:sldMk cId="3599287483" sldId="283"/>
            <ac:picMk id="13" creationId="{B1F8F747-E585-2A8E-5847-7FFB690B36CA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20" creationId="{1D2A4D43-7643-B94C-8D69-C78AD951C75E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1" creationId="{FE7FF32E-2DCE-7772-5BEE-220E5C680CDB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4" creationId="{C4DDF4E4-0E5F-AF12-A24C-44E61EE70A2A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7" creationId="{F99A3754-FCE9-6663-A549-D607930C47FB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0" creationId="{1B014990-D4A3-E3CC-A138-00F0F48D21AE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5" creationId="{D4B24153-103E-8EF0-05A5-553A9EA05673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8" creationId="{4FAC338F-A3FD-09A3-1799-9E540918F4F8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8" creationId="{4243E3F2-DE17-DC6D-E764-C6970BD25B8A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9" creationId="{62F0E33C-4344-E5E8-414E-0C470133596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0" creationId="{3316A554-EA5F-0005-A162-07C336CF3493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1" creationId="{BD352F80-47D4-30E3-1D78-978788F921D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2" creationId="{3407951D-1198-5D18-A6F6-8030D228C520}"/>
          </ac:picMkLst>
        </pc:picChg>
        <pc:picChg chg="add del mod">
          <ac:chgData name="Kulinich Bohdan" userId="48e65c9f34e137d0" providerId="LiveId" clId="{EEEF41EA-8C1B-CC4C-99F9-A9BEB1E7A23C}" dt="2023-05-23T13:28:20.645" v="264" actId="478"/>
          <ac:picMkLst>
            <pc:docMk/>
            <pc:sldMk cId="3599287483" sldId="283"/>
            <ac:picMk id="73" creationId="{01001745-4849-BAC1-65B1-8B4296927CB0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4" creationId="{DE6B388E-5309-454F-C6F4-68003817918A}"/>
          </ac:picMkLst>
        </pc:picChg>
        <pc:picChg chg="add mod">
          <ac:chgData name="Kulinich Bohdan" userId="48e65c9f34e137d0" providerId="LiveId" clId="{EEEF41EA-8C1B-CC4C-99F9-A9BEB1E7A23C}" dt="2023-05-23T13:39:56.801" v="309"/>
          <ac:picMkLst>
            <pc:docMk/>
            <pc:sldMk cId="3599287483" sldId="283"/>
            <ac:picMk id="75" creationId="{79FBF99C-3013-0CF7-7AE6-D0BD0AAA39B0}"/>
          </ac:picMkLst>
        </pc:picChg>
        <pc:picChg chg="add mod">
          <ac:chgData name="Kulinich Bohdan" userId="48e65c9f34e137d0" providerId="LiveId" clId="{EEEF41EA-8C1B-CC4C-99F9-A9BEB1E7A23C}" dt="2023-05-23T13:28:29.480" v="268" actId="167"/>
          <ac:picMkLst>
            <pc:docMk/>
            <pc:sldMk cId="3599287483" sldId="283"/>
            <ac:picMk id="76" creationId="{403C21E7-D466-9E09-63C2-B37206A75DFC}"/>
          </ac:picMkLst>
        </pc:picChg>
        <pc:picChg chg="mod">
          <ac:chgData name="Kulinich Bohdan" userId="48e65c9f34e137d0" providerId="LiveId" clId="{EEEF41EA-8C1B-CC4C-99F9-A9BEB1E7A23C}" dt="2023-05-23T13:28:24.615" v="267"/>
          <ac:picMkLst>
            <pc:docMk/>
            <pc:sldMk cId="3599287483" sldId="283"/>
            <ac:picMk id="79" creationId="{1BE1923C-00ED-203C-C939-86A055B5EB9F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modAnim">
        <pc:chgData name="Kulinich Bohdan" userId="48e65c9f34e137d0" providerId="LiveId" clId="{9C08E545-AD2D-4EF1-A8A9-C681F6389E3B}" dt="2023-05-23T20:57:06.997" v="10"/>
        <pc:sldMkLst>
          <pc:docMk/>
          <pc:sldMk cId="3313802318" sldId="284"/>
        </pc:sldMkLst>
      </pc:sldChg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8C3622DB-85F6-6548-BB92-D83B8F498FF6}"/>
    <pc:docChg chg="modSld">
      <pc:chgData name="Kulinich Bohdan" userId="48e65c9f34e137d0" providerId="LiveId" clId="{8C3622DB-85F6-6548-BB92-D83B8F498FF6}" dt="2023-06-13T11:35:52.367" v="45" actId="20577"/>
      <pc:docMkLst>
        <pc:docMk/>
      </pc:docMkLst>
      <pc:sldChg chg="modSp mod">
        <pc:chgData name="Kulinich Bohdan" userId="48e65c9f34e137d0" providerId="LiveId" clId="{8C3622DB-85F6-6548-BB92-D83B8F498FF6}" dt="2023-06-05T13:25:00.854" v="15" actId="14429"/>
        <pc:sldMkLst>
          <pc:docMk/>
          <pc:sldMk cId="1429824012" sldId="274"/>
        </pc:sldMkLst>
        <pc:spChg chg="mod modVis">
          <ac:chgData name="Kulinich Bohdan" userId="48e65c9f34e137d0" providerId="LiveId" clId="{8C3622DB-85F6-6548-BB92-D83B8F498FF6}" dt="2023-06-05T13:25:00.854" v="15" actId="14429"/>
          <ac:spMkLst>
            <pc:docMk/>
            <pc:sldMk cId="1429824012" sldId="274"/>
            <ac:spMk id="6" creationId="{FD0D8298-23E7-70F1-0304-830F58997F3C}"/>
          </ac:spMkLst>
        </pc:spChg>
      </pc:sldChg>
      <pc:sldChg chg="addSp modSp mod setBg modAnim">
        <pc:chgData name="Kulinich Bohdan" userId="48e65c9f34e137d0" providerId="LiveId" clId="{8C3622DB-85F6-6548-BB92-D83B8F498FF6}" dt="2023-06-12T08:23:56.571" v="18" actId="207"/>
        <pc:sldMkLst>
          <pc:docMk/>
          <pc:sldMk cId="2154405015" sldId="276"/>
        </pc:sldMkLst>
        <pc:spChg chg="add mod">
          <ac:chgData name="Kulinich Bohdan" userId="48e65c9f34e137d0" providerId="LiveId" clId="{8C3622DB-85F6-6548-BB92-D83B8F498FF6}" dt="2023-06-12T08:23:56.571" v="18" actId="207"/>
          <ac:spMkLst>
            <pc:docMk/>
            <pc:sldMk cId="2154405015" sldId="276"/>
            <ac:spMk id="2" creationId="{46D0975F-194A-35D0-0F30-D2DEA7A3F26A}"/>
          </ac:spMkLst>
        </pc:spChg>
        <pc:spChg chg="mod modVis">
          <ac:chgData name="Kulinich Bohdan" userId="48e65c9f34e137d0" providerId="LiveId" clId="{8C3622DB-85F6-6548-BB92-D83B8F498FF6}" dt="2023-06-03T12:52:56.522" v="7" actId="14429"/>
          <ac:spMkLst>
            <pc:docMk/>
            <pc:sldMk cId="2154405015" sldId="276"/>
            <ac:spMk id="21" creationId="{417F1C95-56E4-6224-7AFA-4B19585CA39C}"/>
          </ac:spMkLst>
        </pc:spChg>
        <pc:spChg chg="mod modVis">
          <ac:chgData name="Kulinich Bohdan" userId="48e65c9f34e137d0" providerId="LiveId" clId="{8C3622DB-85F6-6548-BB92-D83B8F498FF6}" dt="2023-06-03T12:52:54.358" v="6" actId="14429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8C3622DB-85F6-6548-BB92-D83B8F498FF6}" dt="2023-06-12T08:23:50.960" v="17" actId="207"/>
          <ac:spMkLst>
            <pc:docMk/>
            <pc:sldMk cId="2154405015" sldId="276"/>
            <ac:spMk id="59" creationId="{88D65319-E14E-8B9D-A4C5-8AFECF09E73B}"/>
          </ac:spMkLst>
        </pc:spChg>
      </pc:sldChg>
      <pc:sldChg chg="modSp setBg">
        <pc:chgData name="Kulinich Bohdan" userId="48e65c9f34e137d0" providerId="LiveId" clId="{8C3622DB-85F6-6548-BB92-D83B8F498FF6}" dt="2023-06-12T15:28:55.826" v="20" actId="207"/>
        <pc:sldMkLst>
          <pc:docMk/>
          <pc:sldMk cId="288857224" sldId="277"/>
        </pc:sldMkLst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4" creationId="{4E4A70BA-B3B8-7D31-2333-BE9D1AF01002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8C3622DB-85F6-6548-BB92-D83B8F498FF6}" dt="2023-06-12T15:28:55.826" v="20" actId="207"/>
          <ac:spMkLst>
            <pc:docMk/>
            <pc:sldMk cId="288857224" sldId="277"/>
            <ac:spMk id="127" creationId="{3C0E762E-4108-2846-CEB0-F1F42BA138A1}"/>
          </ac:spMkLst>
        </pc:spChg>
      </pc:sldChg>
      <pc:sldChg chg="modSp">
        <pc:chgData name="Kulinich Bohdan" userId="48e65c9f34e137d0" providerId="LiveId" clId="{8C3622DB-85F6-6548-BB92-D83B8F498FF6}" dt="2023-06-13T11:35:52.367" v="45" actId="20577"/>
        <pc:sldMkLst>
          <pc:docMk/>
          <pc:sldMk cId="945877188" sldId="280"/>
        </pc:sldMkLst>
        <pc:spChg chg="mod">
          <ac:chgData name="Kulinich Bohdan" userId="48e65c9f34e137d0" providerId="LiveId" clId="{8C3622DB-85F6-6548-BB92-D83B8F498FF6}" dt="2023-06-13T11:34:31.734" v="34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8C3622DB-85F6-6548-BB92-D83B8F498FF6}" dt="2023-06-13T11:35:52.367" v="45" actId="20577"/>
          <ac:spMkLst>
            <pc:docMk/>
            <pc:sldMk cId="945877188" sldId="280"/>
            <ac:spMk id="6" creationId="{CE297869-1730-E86A-2F98-E78E984ACD7E}"/>
          </ac:spMkLst>
        </pc:sp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7:01:49.326" v="350"/>
        <pc:sldMkLst>
          <pc:docMk/>
          <pc:sldMk cId="2154405015" sldId="276"/>
        </pc:sldMkLst>
        <pc:spChg chg="mod">
          <ac:chgData name="Kulinich Bohdan" userId="48e65c9f34e137d0" providerId="LiveId" clId="{9500AEA4-95E2-A14F-AE23-B3030FD6BDD8}" dt="2023-05-23T16:48:44.012" v="272" actId="207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9500AEA4-95E2-A14F-AE23-B3030FD6BDD8}" dt="2023-05-23T16:52:10.303" v="308" actId="14826"/>
          <ac:spMkLst>
            <pc:docMk/>
            <pc:sldMk cId="2154405015" sldId="276"/>
            <ac:spMk id="107" creationId="{C38791ED-47A9-3BFB-CC29-31D652A26924}"/>
          </ac:spMkLst>
        </pc:spChg>
        <pc:grpChg chg="mod">
          <ac:chgData name="Kulinich Bohdan" userId="48e65c9f34e137d0" providerId="LiveId" clId="{9500AEA4-95E2-A14F-AE23-B3030FD6BDD8}" dt="2023-05-23T16:52:10.303" v="308" actId="14826"/>
          <ac:grpSpMkLst>
            <pc:docMk/>
            <pc:sldMk cId="2154405015" sldId="276"/>
            <ac:grpSpMk id="106" creationId="{CA789E11-EAAC-1C35-08E5-A5D313B45A6B}"/>
          </ac:grpSpMkLst>
        </pc:grpChg>
        <pc:picChg chg="add del mod">
          <ac:chgData name="Kulinich Bohdan" userId="48e65c9f34e137d0" providerId="LiveId" clId="{9500AEA4-95E2-A14F-AE23-B3030FD6BDD8}" dt="2023-05-23T14:45:36.825" v="81" actId="478"/>
          <ac:picMkLst>
            <pc:docMk/>
            <pc:sldMk cId="2154405015" sldId="276"/>
            <ac:picMk id="3" creationId="{11F3C131-AE92-00EA-8FD9-051763C00AB5}"/>
          </ac:picMkLst>
        </pc:picChg>
        <pc:picChg chg="add del mod">
          <ac:chgData name="Kulinich Bohdan" userId="48e65c9f34e137d0" providerId="LiveId" clId="{9500AEA4-95E2-A14F-AE23-B3030FD6BDD8}" dt="2023-05-23T14:17:41.979" v="28" actId="478"/>
          <ac:picMkLst>
            <pc:docMk/>
            <pc:sldMk cId="2154405015" sldId="276"/>
            <ac:picMk id="3" creationId="{E7C5CF32-338B-6460-7B2B-F4D13812CA8F}"/>
          </ac:picMkLst>
        </pc:picChg>
        <pc:picChg chg="add del mod">
          <ac:chgData name="Kulinich Bohdan" userId="48e65c9f34e137d0" providerId="LiveId" clId="{9500AEA4-95E2-A14F-AE23-B3030FD6BDD8}" dt="2023-05-23T14:20:23.017" v="29" actId="478"/>
          <ac:picMkLst>
            <pc:docMk/>
            <pc:sldMk cId="2154405015" sldId="276"/>
            <ac:picMk id="5" creationId="{65F0AED9-00A3-D39D-85A3-ED4F09494859}"/>
          </ac:picMkLst>
        </pc:picChg>
        <pc:picChg chg="add mod modVis">
          <ac:chgData name="Kulinich Bohdan" userId="48e65c9f34e137d0" providerId="LiveId" clId="{9500AEA4-95E2-A14F-AE23-B3030FD6BDD8}" dt="2023-05-23T16:52:11.972" v="309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">
          <ac:chgData name="Kulinich Bohdan" userId="48e65c9f34e137d0" providerId="LiveId" clId="{9500AEA4-95E2-A14F-AE23-B3030FD6BDD8}" dt="2023-05-23T14:21:25.247" v="41" actId="478"/>
          <ac:picMkLst>
            <pc:docMk/>
            <pc:sldMk cId="2154405015" sldId="276"/>
            <ac:picMk id="6" creationId="{2A97DD7F-5B81-75CE-DEEE-EC16138F10B0}"/>
          </ac:picMkLst>
        </pc:picChg>
        <pc:picChg chg="add del mod modVis">
          <ac:chgData name="Kulinich Bohdan" userId="48e65c9f34e137d0" providerId="LiveId" clId="{9500AEA4-95E2-A14F-AE23-B3030FD6BDD8}" dt="2023-05-23T14:41:23.350" v="64" actId="478"/>
          <ac:picMkLst>
            <pc:docMk/>
            <pc:sldMk cId="2154405015" sldId="276"/>
            <ac:picMk id="8" creationId="{B63D63FB-E4C0-7CC1-F2A2-9EA2652C5098}"/>
          </ac:picMkLst>
        </pc:picChg>
        <pc:picChg chg="add del mod">
          <ac:chgData name="Kulinich Bohdan" userId="48e65c9f34e137d0" providerId="LiveId" clId="{9500AEA4-95E2-A14F-AE23-B3030FD6BDD8}" dt="2023-05-23T14:41:27.974" v="66" actId="478"/>
          <ac:picMkLst>
            <pc:docMk/>
            <pc:sldMk cId="2154405015" sldId="276"/>
            <ac:picMk id="9" creationId="{689653BF-D20C-7693-D7CF-286FB3E7D74D}"/>
          </ac:picMkLst>
        </pc:picChg>
        <pc:picChg chg="add del mod modVis">
          <ac:chgData name="Kulinich Bohdan" userId="48e65c9f34e137d0" providerId="LiveId" clId="{9500AEA4-95E2-A14F-AE23-B3030FD6BDD8}" dt="2023-05-23T14:44:53.407" v="74" actId="478"/>
          <ac:picMkLst>
            <pc:docMk/>
            <pc:sldMk cId="2154405015" sldId="276"/>
            <ac:picMk id="11" creationId="{B4A07348-399E-A401-EFF0-7DCF013A4C5C}"/>
          </ac:picMkLst>
        </pc:picChg>
        <pc:picChg chg="del mod">
          <ac:chgData name="Kulinich Bohdan" userId="48e65c9f34e137d0" providerId="LiveId" clId="{9500AEA4-95E2-A14F-AE23-B3030FD6BDD8}" dt="2023-05-23T14:16:59.468" v="20" actId="478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9500AEA4-95E2-A14F-AE23-B3030FD6BDD8}" dt="2023-05-23T16:52:10.303" v="308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500AEA4-95E2-A14F-AE23-B3030FD6BDD8}" dt="2023-05-23T16:53:59.980" v="330" actId="14826"/>
          <ac:picMkLst>
            <pc:docMk/>
            <pc:sldMk cId="2154405015" sldId="276"/>
            <ac:picMk id="118" creationId="{B7F60D7C-0845-4ACD-6B0D-D737F1F97DD4}"/>
          </ac:picMkLst>
        </pc:picChg>
      </pc:sldChg>
      <pc:sldChg chg="addSp delSp modSp mod setBg">
        <pc:chgData name="Kulinich Bohdan" userId="48e65c9f34e137d0" providerId="LiveId" clId="{9500AEA4-95E2-A14F-AE23-B3030FD6BDD8}" dt="2023-05-23T16:58:54" v="334" actId="207"/>
        <pc:sldMkLst>
          <pc:docMk/>
          <pc:sldMk cId="288857224" sldId="277"/>
        </pc:sldMkLst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9500AEA4-95E2-A14F-AE23-B3030FD6BDD8}" dt="2023-05-23T16:52:30.800" v="314" actId="14826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127" creationId="{3C0E762E-4108-2846-CEB0-F1F42BA138A1}"/>
          </ac:spMkLst>
        </pc:spChg>
        <pc:grpChg chg="mod">
          <ac:chgData name="Kulinich Bohdan" userId="48e65c9f34e137d0" providerId="LiveId" clId="{9500AEA4-95E2-A14F-AE23-B3030FD6BDD8}" dt="2023-05-23T16:52:30.800" v="314" actId="14826"/>
          <ac:grpSpMkLst>
            <pc:docMk/>
            <pc:sldMk cId="288857224" sldId="277"/>
            <ac:grpSpMk id="51" creationId="{7622C6DF-6AD6-9C5C-991F-44148A6B06B7}"/>
          </ac:grpSpMkLst>
        </pc:grpChg>
        <pc:picChg chg="add mod modVis">
          <ac:chgData name="Kulinich Bohdan" userId="48e65c9f34e137d0" providerId="LiveId" clId="{9500AEA4-95E2-A14F-AE23-B3030FD6BDD8}" dt="2023-05-23T16:52:32.120" v="315" actId="14429"/>
          <ac:picMkLst>
            <pc:docMk/>
            <pc:sldMk cId="288857224" sldId="277"/>
            <ac:picMk id="2" creationId="{9918AC62-7A94-2AFE-B61F-BFD880488FB0}"/>
          </ac:picMkLst>
        </pc:picChg>
        <pc:picChg chg="del mod">
          <ac:chgData name="Kulinich Bohdan" userId="48e65c9f34e137d0" providerId="LiveId" clId="{9500AEA4-95E2-A14F-AE23-B3030FD6BDD8}" dt="2023-05-23T14:53:06.651" v="110" actId="478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9500AEA4-95E2-A14F-AE23-B3030FD6BDD8}" dt="2023-05-23T16:52:30.800" v="314" actId="14826"/>
          <ac:picMkLst>
            <pc:docMk/>
            <pc:sldMk cId="288857224" sldId="277"/>
            <ac:picMk id="53" creationId="{A46D7240-4602-353F-3C8A-606B7E1D9E60}"/>
          </ac:picMkLst>
        </pc:picChg>
        <pc:picChg chg="mod modVis">
          <ac:chgData name="Kulinich Bohdan" userId="48e65c9f34e137d0" providerId="LiveId" clId="{9500AEA4-95E2-A14F-AE23-B3030FD6BDD8}" dt="2023-05-23T16:54:26.611" v="331" actId="14826"/>
          <ac:picMkLst>
            <pc:docMk/>
            <pc:sldMk cId="288857224" sldId="277"/>
            <ac:picMk id="66" creationId="{12A63012-8CD1-73F8-C3E0-7E719C2D627F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1:53.420" v="304" actId="14429"/>
        <pc:sldMkLst>
          <pc:docMk/>
          <pc:sldMk cId="2337633875" sldId="279"/>
        </pc:sldMkLst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2" creationId="{991FDDA8-1F75-2841-6B58-B820882F678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" creationId="{BD7AD4C6-C9A7-303B-E779-ABB2F6EC17B2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4" creationId="{117B4739-72EC-D88E-3F90-5053DA119A3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0" creationId="{5EABCFF5-8A95-C2D2-0F2E-F2B922FDAA74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2" creationId="{D31D7E4B-EB57-2277-4206-40B2A0AFDC42}"/>
          </ac:spMkLst>
        </pc:spChg>
        <pc:spChg chg="mod">
          <ac:chgData name="Kulinich Bohdan" userId="48e65c9f34e137d0" providerId="LiveId" clId="{9500AEA4-95E2-A14F-AE23-B3030FD6BDD8}" dt="2023-05-23T16:51:37.344" v="298" actId="14826"/>
          <ac:spMkLst>
            <pc:docMk/>
            <pc:sldMk cId="2337633875" sldId="279"/>
            <ac:spMk id="60" creationId="{27A4C99E-A3BC-1EAC-B0FE-D044D6A2004D}"/>
          </ac:spMkLst>
        </pc:spChg>
        <pc:grpChg chg="mod">
          <ac:chgData name="Kulinich Bohdan" userId="48e65c9f34e137d0" providerId="LiveId" clId="{9500AEA4-95E2-A14F-AE23-B3030FD6BDD8}" dt="2023-05-23T16:51:37.344" v="298" actId="14826"/>
          <ac:grpSpMkLst>
            <pc:docMk/>
            <pc:sldMk cId="2337633875" sldId="279"/>
            <ac:grpSpMk id="59" creationId="{76E23116-3D3B-7225-2CEC-69E586CFEEB8}"/>
          </ac:grpSpMkLst>
        </pc:grpChg>
        <pc:picChg chg="add mod modVis">
          <ac:chgData name="Kulinich Bohdan" userId="48e65c9f34e137d0" providerId="LiveId" clId="{9500AEA4-95E2-A14F-AE23-B3030FD6BDD8}" dt="2023-05-23T16:51:53.420" v="304" actId="14429"/>
          <ac:picMkLst>
            <pc:docMk/>
            <pc:sldMk cId="2337633875" sldId="279"/>
            <ac:picMk id="5" creationId="{B48C09B1-542C-2726-B0BB-CAB7DD9D474E}"/>
          </ac:picMkLst>
        </pc:picChg>
        <pc:picChg chg="del mod modVis">
          <ac:chgData name="Kulinich Bohdan" userId="48e65c9f34e137d0" providerId="LiveId" clId="{9500AEA4-95E2-A14F-AE23-B3030FD6BDD8}" dt="2023-05-23T16:51:51.918" v="303" actId="478"/>
          <ac:picMkLst>
            <pc:docMk/>
            <pc:sldMk cId="2337633875" sldId="279"/>
            <ac:picMk id="31" creationId="{2499614C-27A0-7164-9874-044E8542E65A}"/>
          </ac:picMkLst>
        </pc:picChg>
        <pc:picChg chg="del mod">
          <ac:chgData name="Kulinich Bohdan" userId="48e65c9f34e137d0" providerId="LiveId" clId="{9500AEA4-95E2-A14F-AE23-B3030FD6BDD8}" dt="2023-05-23T14:52:49.545" v="103" actId="478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9500AEA4-95E2-A14F-AE23-B3030FD6BDD8}" dt="2023-05-23T16:51:37.344" v="298" actId="14826"/>
          <ac:picMkLst>
            <pc:docMk/>
            <pc:sldMk cId="2337633875" sldId="279"/>
            <ac:picMk id="61" creationId="{0A3DBBAD-0B77-0B07-CBF1-D142D5327D4C}"/>
          </ac:picMkLst>
        </pc:picChg>
        <pc:picChg chg="mod modVis">
          <ac:chgData name="Kulinich Bohdan" userId="48e65c9f34e137d0" providerId="LiveId" clId="{9500AEA4-95E2-A14F-AE23-B3030FD6BDD8}" dt="2023-05-23T16:51:40.917" v="301" actId="14429"/>
          <ac:picMkLst>
            <pc:docMk/>
            <pc:sldMk cId="2337633875" sldId="279"/>
            <ac:picMk id="68" creationId="{58CB9EF9-C7EB-8B5E-F3FC-E8D0EAA42B86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 setBg">
        <pc:chgData name="Kulinich Bohdan" userId="48e65c9f34e137d0" providerId="LiveId" clId="{9500AEA4-95E2-A14F-AE23-B3030FD6BDD8}" dt="2023-05-23T16:50:30.057" v="286" actId="14429"/>
        <pc:sldMkLst>
          <pc:docMk/>
          <pc:sldMk cId="3599287483" sldId="283"/>
        </pc:sldMkLst>
        <pc:spChg chg="mod">
          <ac:chgData name="Kulinich Bohdan" userId="48e65c9f34e137d0" providerId="LiveId" clId="{9500AEA4-95E2-A14F-AE23-B3030FD6BDD8}" dt="2023-05-23T16:37:15.818" v="252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9500AEA4-95E2-A14F-AE23-B3030FD6BDD8}" dt="2023-05-23T16:50:27.880" v="284" actId="14826"/>
          <ac:spMkLst>
            <pc:docMk/>
            <pc:sldMk cId="3599287483" sldId="283"/>
            <ac:spMk id="60" creationId="{29645DA5-A5D6-3E79-03CC-5714C856E841}"/>
          </ac:spMkLst>
        </pc:spChg>
        <pc:grpChg chg="mod">
          <ac:chgData name="Kulinich Bohdan" userId="48e65c9f34e137d0" providerId="LiveId" clId="{9500AEA4-95E2-A14F-AE23-B3030FD6BDD8}" dt="2023-05-23T16:37:15.818" v="252" actId="207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9500AEA4-95E2-A14F-AE23-B3030FD6BDD8}" dt="2023-05-23T16:50:27.880" v="284" actId="14826"/>
          <ac:grpSpMkLst>
            <pc:docMk/>
            <pc:sldMk cId="3599287483" sldId="283"/>
            <ac:grpSpMk id="59" creationId="{C05B1EBE-BB14-DF18-976A-8ED5658091FF}"/>
          </ac:grpSpMkLst>
        </pc:grpChg>
        <pc:picChg chg="add del mod">
          <ac:chgData name="Kulinich Bohdan" userId="48e65c9f34e137d0" providerId="LiveId" clId="{9500AEA4-95E2-A14F-AE23-B3030FD6BDD8}" dt="2023-05-23T14:53:48.080" v="120" actId="478"/>
          <ac:picMkLst>
            <pc:docMk/>
            <pc:sldMk cId="3599287483" sldId="283"/>
            <ac:picMk id="9" creationId="{222034A3-6372-1ECD-FB42-14E8EF3A92DA}"/>
          </ac:picMkLst>
        </pc:picChg>
        <pc:picChg chg="add mod modVis">
          <ac:chgData name="Kulinich Bohdan" userId="48e65c9f34e137d0" providerId="LiveId" clId="{9500AEA4-95E2-A14F-AE23-B3030FD6BDD8}" dt="2023-05-23T16:50:29.275" v="285" actId="14429"/>
          <ac:picMkLst>
            <pc:docMk/>
            <pc:sldMk cId="3599287483" sldId="283"/>
            <ac:picMk id="12" creationId="{7DB749CF-69F2-04AA-FF01-5322208C8E4D}"/>
          </ac:picMkLst>
        </pc:picChg>
        <pc:picChg chg="mod">
          <ac:chgData name="Kulinich Bohdan" userId="48e65c9f34e137d0" providerId="LiveId" clId="{9500AEA4-95E2-A14F-AE23-B3030FD6BDD8}" dt="2023-05-23T16:50:27.880" v="284" actId="14826"/>
          <ac:picMkLst>
            <pc:docMk/>
            <pc:sldMk cId="3599287483" sldId="283"/>
            <ac:picMk id="68" creationId="{4243E3F2-DE17-DC6D-E764-C6970BD25B8A}"/>
          </ac:picMkLst>
        </pc:picChg>
        <pc:picChg chg="mod modVis">
          <ac:chgData name="Kulinich Bohdan" userId="48e65c9f34e137d0" providerId="LiveId" clId="{9500AEA4-95E2-A14F-AE23-B3030FD6BDD8}" dt="2023-05-23T16:50:30.057" v="286" actId="14429"/>
          <ac:picMkLst>
            <pc:docMk/>
            <pc:sldMk cId="3599287483" sldId="283"/>
            <ac:picMk id="75" creationId="{79FBF99C-3013-0CF7-7AE6-D0BD0AAA39B0}"/>
          </ac:picMkLst>
        </pc:picChg>
        <pc:picChg chg="del mod">
          <ac:chgData name="Kulinich Bohdan" userId="48e65c9f34e137d0" providerId="LiveId" clId="{9500AEA4-95E2-A14F-AE23-B3030FD6BDD8}" dt="2023-05-23T14:52:59.323" v="107" actId="478"/>
          <ac:picMkLst>
            <pc:docMk/>
            <pc:sldMk cId="3599287483" sldId="283"/>
            <ac:picMk id="76" creationId="{403C21E7-D466-9E09-63C2-B37206A75DFC}"/>
          </ac:picMkLst>
        </pc:picChg>
      </pc:sldChg>
      <pc:sldChg chg="addSp delSp modSp mod setBg delAnim">
        <pc:chgData name="Kulinich Bohdan" userId="48e65c9f34e137d0" providerId="LiveId" clId="{9500AEA4-95E2-A14F-AE23-B3030FD6BDD8}" dt="2023-05-23T17:01:28.978" v="346"/>
        <pc:sldMkLst>
          <pc:docMk/>
          <pc:sldMk cId="3313802318" sldId="284"/>
        </pc:sldMkLst>
        <pc:spChg chg="add del mod">
          <ac:chgData name="Kulinich Bohdan" userId="48e65c9f34e137d0" providerId="LiveId" clId="{9500AEA4-95E2-A14F-AE23-B3030FD6BDD8}" dt="2023-05-23T16:34:21.510" v="237" actId="478"/>
          <ac:spMkLst>
            <pc:docMk/>
            <pc:sldMk cId="3313802318" sldId="284"/>
            <ac:spMk id="3" creationId="{641AA323-220A-6261-0294-293F4E2A19FB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8" creationId="{A72FC8FB-3A05-9844-AD26-C5BDD3FA83E6}"/>
          </ac:spMkLst>
        </pc:spChg>
        <pc:picChg chg="add mod">
          <ac:chgData name="Kulinich Bohdan" userId="48e65c9f34e137d0" providerId="LiveId" clId="{9500AEA4-95E2-A14F-AE23-B3030FD6BDD8}" dt="2023-05-23T14:53:27.746" v="115" actId="1076"/>
          <ac:picMkLst>
            <pc:docMk/>
            <pc:sldMk cId="3313802318" sldId="284"/>
            <ac:picMk id="2" creationId="{7EEA3FD0-874A-6A94-1A4E-ACC4B5874427}"/>
          </ac:picMkLst>
        </pc:picChg>
        <pc:picChg chg="del mod">
          <ac:chgData name="Kulinich Bohdan" userId="48e65c9f34e137d0" providerId="LiveId" clId="{9500AEA4-95E2-A14F-AE23-B3030FD6BDD8}" dt="2023-05-23T14:53:03.520" v="109" actId="478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9500AEA4-95E2-A14F-AE23-B3030FD6BDD8}" dt="2023-05-23T16:50:05.964" v="280" actId="14429"/>
        <pc:sldMkLst>
          <pc:docMk/>
          <pc:sldMk cId="3264582832" sldId="287"/>
        </pc:sldMkLst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13" creationId="{023644CF-8780-8100-42BA-B0139CF2474C}"/>
          </ac:spMkLst>
        </pc:spChg>
        <pc:spChg chg="mod">
          <ac:chgData name="Kulinich Bohdan" userId="48e65c9f34e137d0" providerId="LiveId" clId="{9500AEA4-95E2-A14F-AE23-B3030FD6BDD8}" dt="2023-05-23T16:49:57.006" v="278" actId="14826"/>
          <ac:spMkLst>
            <pc:docMk/>
            <pc:sldMk cId="3264582832" sldId="287"/>
            <ac:spMk id="94" creationId="{C36864C0-E765-BF92-97BC-64D83C7CC95D}"/>
          </ac:spMkLst>
        </pc:spChg>
        <pc:grpChg chg="mod">
          <ac:chgData name="Kulinich Bohdan" userId="48e65c9f34e137d0" providerId="LiveId" clId="{9500AEA4-95E2-A14F-AE23-B3030FD6BDD8}" dt="2023-05-23T16:49:57.006" v="278" actId="14826"/>
          <ac:grpSpMkLst>
            <pc:docMk/>
            <pc:sldMk cId="3264582832" sldId="287"/>
            <ac:grpSpMk id="93" creationId="{DB4ACCE6-69AF-7096-C330-BAE18A832B87}"/>
          </ac:grpSpMkLst>
        </pc:grpChg>
        <pc:picChg chg="add mod modVis">
          <ac:chgData name="Kulinich Bohdan" userId="48e65c9f34e137d0" providerId="LiveId" clId="{9500AEA4-95E2-A14F-AE23-B3030FD6BDD8}" dt="2023-05-23T16:50:05.964" v="280" actId="14429"/>
          <ac:picMkLst>
            <pc:docMk/>
            <pc:sldMk cId="3264582832" sldId="287"/>
            <ac:picMk id="3" creationId="{2A9D7A85-7E1A-EC86-D04E-F09C64F9F44D}"/>
          </ac:picMkLst>
        </pc:picChg>
        <pc:picChg chg="mod">
          <ac:chgData name="Kulinich Bohdan" userId="48e65c9f34e137d0" providerId="LiveId" clId="{9500AEA4-95E2-A14F-AE23-B3030FD6BDD8}" dt="2023-05-23T16:49:57.006" v="278" actId="14826"/>
          <ac:picMkLst>
            <pc:docMk/>
            <pc:sldMk cId="3264582832" sldId="287"/>
            <ac:picMk id="95" creationId="{A0767654-5351-59AC-D23F-3FE72D7BE342}"/>
          </ac:picMkLst>
        </pc:picChg>
        <pc:picChg chg="mod modVis">
          <ac:chgData name="Kulinich Bohdan" userId="48e65c9f34e137d0" providerId="LiveId" clId="{9500AEA4-95E2-A14F-AE23-B3030FD6BDD8}" dt="2023-05-23T16:50:04.475" v="279" actId="14429"/>
          <ac:picMkLst>
            <pc:docMk/>
            <pc:sldMk cId="3264582832" sldId="287"/>
            <ac:picMk id="102" creationId="{F9B5B71B-8A3F-9907-2450-E20BE9919894}"/>
          </ac:picMkLst>
        </pc:picChg>
        <pc:picChg chg="del mod">
          <ac:chgData name="Kulinich Bohdan" userId="48e65c9f34e137d0" providerId="LiveId" clId="{9500AEA4-95E2-A14F-AE23-B3030FD6BDD8}" dt="2023-05-23T14:53:01.502" v="108" actId="478"/>
          <ac:picMkLst>
            <pc:docMk/>
            <pc:sldMk cId="3264582832" sldId="287"/>
            <ac:picMk id="103" creationId="{C2232D36-AE4A-DADA-87B1-07A7FA16BF57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18:54:14.377" v="1511" actId="207"/>
        <pc:sldMkLst>
          <pc:docMk/>
          <pc:sldMk cId="2154405015" sldId="276"/>
        </pc:sldMkLst>
        <pc:spChg chg="add mod">
          <ac:chgData name="Kulinich Bohdan" userId="48e65c9f34e137d0" providerId="LiveId" clId="{2B1D1A3F-B70D-874C-B4CB-2DA1254C0A2D}" dt="2023-05-22T18:54:14.377" v="1511" actId="207"/>
          <ac:spMkLst>
            <pc:docMk/>
            <pc:sldMk cId="2154405015" sldId="276"/>
            <ac:spMk id="2" creationId="{19DE7B48-1769-54B4-81EA-80656B0FCF37}"/>
          </ac:spMkLst>
        </pc:spChg>
        <pc:spChg chg="del">
          <ac:chgData name="Kulinich Bohdan" userId="48e65c9f34e137d0" providerId="LiveId" clId="{2B1D1A3F-B70D-874C-B4CB-2DA1254C0A2D}" dt="2023-05-22T17:03:23.965" v="374" actId="478"/>
          <ac:spMkLst>
            <pc:docMk/>
            <pc:sldMk cId="2154405015" sldId="276"/>
            <ac:spMk id="33" creationId="{0DD10673-B597-1404-1E32-0062EA5ABA9D}"/>
          </ac:spMkLst>
        </pc:spChg>
        <pc:spChg chg="add del mod">
          <ac:chgData name="Kulinich Bohdan" userId="48e65c9f34e137d0" providerId="LiveId" clId="{2B1D1A3F-B70D-874C-B4CB-2DA1254C0A2D}" dt="2023-05-22T18:35:27.520" v="1130" actId="478"/>
          <ac:spMkLst>
            <pc:docMk/>
            <pc:sldMk cId="2154405015" sldId="276"/>
            <ac:spMk id="40" creationId="{E2DE5C6D-0FF3-F620-75BD-4ED1FE3771DE}"/>
          </ac:spMkLst>
        </pc:spChg>
        <pc:spChg chg="add del">
          <ac:chgData name="Kulinich Bohdan" userId="48e65c9f34e137d0" providerId="LiveId" clId="{2B1D1A3F-B70D-874C-B4CB-2DA1254C0A2D}" dt="2023-05-22T18:35:54.588" v="1132" actId="478"/>
          <ac:spMkLst>
            <pc:docMk/>
            <pc:sldMk cId="2154405015" sldId="276"/>
            <ac:spMk id="41" creationId="{F7EE791E-2CEF-FD7C-EA0C-8788066C3B42}"/>
          </ac:spMkLst>
        </pc:spChg>
        <pc:spChg chg="add del mod">
          <ac:chgData name="Kulinich Bohdan" userId="48e65c9f34e137d0" providerId="LiveId" clId="{2B1D1A3F-B70D-874C-B4CB-2DA1254C0A2D}" dt="2023-05-22T18:36:58.077" v="1150" actId="478"/>
          <ac:spMkLst>
            <pc:docMk/>
            <pc:sldMk cId="2154405015" sldId="276"/>
            <ac:spMk id="42" creationId="{8A6ED1B1-0CAE-0547-F107-306F4446479B}"/>
          </ac:spMkLst>
        </pc:spChg>
        <pc:spChg chg="add mod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00" creationId="{CEC770C3-E917-2D41-19EC-5DAA0E622B97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0" creationId="{FBC5A40B-975B-A632-C882-E233559663E2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1" creationId="{3DEFF300-7255-382F-1059-6F4E81F8925E}"/>
          </ac:spMkLst>
        </pc:spChg>
        <pc:spChg chg="add mod">
          <ac:chgData name="Kulinich Bohdan" userId="48e65c9f34e137d0" providerId="LiveId" clId="{2B1D1A3F-B70D-874C-B4CB-2DA1254C0A2D}" dt="2023-05-22T18:52:44.734" v="1495" actId="1035"/>
          <ac:spMkLst>
            <pc:docMk/>
            <pc:sldMk cId="2154405015" sldId="276"/>
            <ac:spMk id="132" creationId="{4734CC1B-B4D4-71F3-8208-AE9382C3B326}"/>
          </ac:spMkLst>
        </pc:spChg>
        <pc:spChg chg="add mod">
          <ac:chgData name="Kulinich Bohdan" userId="48e65c9f34e137d0" providerId="LiveId" clId="{2B1D1A3F-B70D-874C-B4CB-2DA1254C0A2D}" dt="2023-05-22T18:52:51.444" v="1498" actId="16959"/>
          <ac:spMkLst>
            <pc:docMk/>
            <pc:sldMk cId="2154405015" sldId="276"/>
            <ac:spMk id="133" creationId="{5AB14909-3694-0863-E8F6-5AFE3EE68307}"/>
          </ac:spMkLst>
        </pc:spChg>
        <pc:spChg chg="add mod">
          <ac:chgData name="Kulinich Bohdan" userId="48e65c9f34e137d0" providerId="LiveId" clId="{2B1D1A3F-B70D-874C-B4CB-2DA1254C0A2D}" dt="2023-05-22T18:53:02.387" v="1501" actId="16959"/>
          <ac:spMkLst>
            <pc:docMk/>
            <pc:sldMk cId="2154405015" sldId="276"/>
            <ac:spMk id="134" creationId="{90F5B0CA-680C-5A17-5F23-FFE692869DA0}"/>
          </ac:spMkLst>
        </pc:spChg>
        <pc:spChg chg="add mod">
          <ac:chgData name="Kulinich Bohdan" userId="48e65c9f34e137d0" providerId="LiveId" clId="{2B1D1A3F-B70D-874C-B4CB-2DA1254C0A2D}" dt="2023-05-22T18:53:17.566" v="1505" actId="1076"/>
          <ac:spMkLst>
            <pc:docMk/>
            <pc:sldMk cId="2154405015" sldId="276"/>
            <ac:spMk id="135" creationId="{1054FA67-90C6-6CDD-A803-2CA84BC40B3A}"/>
          </ac:spMkLst>
        </pc:spChg>
        <pc:spChg chg="add mod">
          <ac:chgData name="Kulinich Bohdan" userId="48e65c9f34e137d0" providerId="LiveId" clId="{2B1D1A3F-B70D-874C-B4CB-2DA1254C0A2D}" dt="2023-05-22T18:53:34.605" v="1510" actId="1076"/>
          <ac:spMkLst>
            <pc:docMk/>
            <pc:sldMk cId="2154405015" sldId="276"/>
            <ac:spMk id="136" creationId="{BADD9C1B-67E1-291C-88CD-0183341E7C23}"/>
          </ac:spMkLst>
        </pc:spChg>
        <pc:grpChg chg="add del mod">
          <ac:chgData name="Kulinich Bohdan" userId="48e65c9f34e137d0" providerId="LiveId" clId="{2B1D1A3F-B70D-874C-B4CB-2DA1254C0A2D}" dt="2023-05-22T18:49:05.079" v="1430" actId="165"/>
          <ac:grpSpMkLst>
            <pc:docMk/>
            <pc:sldMk cId="2154405015" sldId="276"/>
            <ac:grpSpMk id="114" creationId="{4C671B0E-BB84-7548-76C2-0795ACC8B82B}"/>
          </ac:grpSpMkLst>
        </pc:grpChg>
        <pc:grpChg chg="add del mod">
          <ac:chgData name="Kulinich Bohdan" userId="48e65c9f34e137d0" providerId="LiveId" clId="{2B1D1A3F-B70D-874C-B4CB-2DA1254C0A2D}" dt="2023-05-22T18:51:24.244" v="1460" actId="165"/>
          <ac:grpSpMkLst>
            <pc:docMk/>
            <pc:sldMk cId="2154405015" sldId="276"/>
            <ac:grpSpMk id="129" creationId="{2D795878-1A7B-5A26-C31B-AA9143A6C1B6}"/>
          </ac:grpSpMkLst>
        </pc:grp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25" creationId="{929D5CEB-6D4E-8913-BF5E-524B354F1355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3" creationId="{2660B853-7D44-3CB7-010E-C0EA95162908}"/>
          </ac:cxnSpMkLst>
        </pc:cxnChg>
        <pc:cxnChg chg="add del mod">
          <ac:chgData name="Kulinich Bohdan" userId="48e65c9f34e137d0" providerId="LiveId" clId="{2B1D1A3F-B70D-874C-B4CB-2DA1254C0A2D}" dt="2023-05-22T18:35:03.633" v="1125" actId="478"/>
          <ac:cxnSpMkLst>
            <pc:docMk/>
            <pc:sldMk cId="2154405015" sldId="276"/>
            <ac:cxnSpMk id="35" creationId="{00806084-222B-85B6-50F2-48C82590184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9" creationId="{708112D5-8C12-C75A-F26F-93EAEFAC33BA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3" creationId="{08C3483A-00BD-0138-1043-A23BB9832C6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4" creationId="{2513F290-14AD-E454-C542-FF1E74D8971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6" creationId="{DE3DEF29-013C-AD60-D555-4AB3A374E56D}"/>
          </ac:cxnSpMkLst>
        </pc:cxnChg>
        <pc:cxnChg chg="add del mod">
          <ac:chgData name="Kulinich Bohdan" userId="48e65c9f34e137d0" providerId="LiveId" clId="{2B1D1A3F-B70D-874C-B4CB-2DA1254C0A2D}" dt="2023-05-22T18:38:28.678" v="1169" actId="478"/>
          <ac:cxnSpMkLst>
            <pc:docMk/>
            <pc:sldMk cId="2154405015" sldId="276"/>
            <ac:cxnSpMk id="50" creationId="{6ED238C4-5C98-BDE6-C79D-72C0D23B553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1" creationId="{4064E8CF-6EA8-C285-9BD6-9159EC75FF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3" creationId="{5D97C623-DE70-4A59-6F11-32EB967F6D91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5" creationId="{9618D859-67B7-1557-E92F-205C8B83F87E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7" creationId="{DC415DE4-DE53-EBDF-4D88-363560345D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2" creationId="{ED125249-C87A-ED53-06CB-5BE5C567DE60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5" creationId="{846EC82F-0B81-3AEF-D8A3-5F0AE008A703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6" creationId="{8508F1C0-0DFB-0B20-7672-D4F934F63FE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73" creationId="{0D5DE973-9028-5C19-295D-7116AD7072DA}"/>
          </ac:cxnSpMkLst>
        </pc:cxnChg>
        <pc:cxnChg chg="add del mod">
          <ac:chgData name="Kulinich Bohdan" userId="48e65c9f34e137d0" providerId="LiveId" clId="{2B1D1A3F-B70D-874C-B4CB-2DA1254C0A2D}" dt="2023-05-22T18:47:59.261" v="1311" actId="478"/>
          <ac:cxnSpMkLst>
            <pc:docMk/>
            <pc:sldMk cId="2154405015" sldId="276"/>
            <ac:cxnSpMk id="82" creationId="{17FE90F9-595D-E731-8C31-5FA8858A60F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6" creationId="{598AC559-D2BE-36DD-4A41-4C26F7702F2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9" creationId="{20993E1B-7A3E-750E-D14C-1631898C35A5}"/>
          </ac:cxnSpMkLst>
        </pc:cxnChg>
        <pc:cxnChg chg="add del mod">
          <ac:chgData name="Kulinich Bohdan" userId="48e65c9f34e137d0" providerId="LiveId" clId="{2B1D1A3F-B70D-874C-B4CB-2DA1254C0A2D}" dt="2023-05-22T18:48:01.251" v="1312" actId="478"/>
          <ac:cxnSpMkLst>
            <pc:docMk/>
            <pc:sldMk cId="2154405015" sldId="276"/>
            <ac:cxnSpMk id="94" creationId="{FD1C3C42-99C7-93EB-5E18-AF5B754465D1}"/>
          </ac:cxnSpMkLst>
        </pc:cxnChg>
        <pc:cxnChg chg="add del mod">
          <ac:chgData name="Kulinich Bohdan" userId="48e65c9f34e137d0" providerId="LiveId" clId="{2B1D1A3F-B70D-874C-B4CB-2DA1254C0A2D}" dt="2023-05-22T18:48:02.173" v="1313" actId="478"/>
          <ac:cxnSpMkLst>
            <pc:docMk/>
            <pc:sldMk cId="2154405015" sldId="276"/>
            <ac:cxnSpMk id="97" creationId="{745FF56B-F6AE-8AB1-E4AC-9CA53B1CA8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2" creationId="{AB055268-5D81-1007-F3A1-D1E6C83E1BAF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4" creationId="{18563A49-0879-84F5-2E58-A3D2C6E1BA40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1" creationId="{F22D6CF3-952E-ABE5-4617-251DDBA42D74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2" creationId="{8BE4658A-D700-B688-0E4C-9E397752DC23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3" creationId="{9528B063-FE80-8A10-B164-6C8D40C7C07B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1" creationId="{E5DB465A-352B-4BCB-8BFC-60C7C38561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setBg delAnim modAnim">
        <pc:chgData name="Kulinich Bohdan" userId="48e65c9f34e137d0" providerId="LiveId" clId="{2B1D1A3F-B70D-874C-B4CB-2DA1254C0A2D}" dt="2023-05-22T19:51:16.955" v="2568" actId="2711"/>
        <pc:sldMkLst>
          <pc:docMk/>
          <pc:sldMk cId="288857224" sldId="277"/>
        </pc:sldMkLst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24" creationId="{03F6D4DC-3CD4-9AA2-3FCB-D56096172526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2" creationId="{79817DC6-7D95-7B96-F948-D7DC16098DE8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3" creationId="{AA4364AE-EE6A-2F22-2AA3-42D93F2ADE53}"/>
          </ac:spMkLst>
        </pc:spChg>
        <pc:spChg chg="add del mod">
          <ac:chgData name="Kulinich Bohdan" userId="48e65c9f34e137d0" providerId="LiveId" clId="{2B1D1A3F-B70D-874C-B4CB-2DA1254C0A2D}" dt="2023-05-22T19:10:31.817" v="1513" actId="478"/>
          <ac:spMkLst>
            <pc:docMk/>
            <pc:sldMk cId="288857224" sldId="277"/>
            <ac:spMk id="34" creationId="{5022BFF7-569B-8855-6ECB-7C1612762046}"/>
          </ac:spMkLst>
        </pc:spChg>
        <pc:spChg chg="add del mod">
          <ac:chgData name="Kulinich Bohdan" userId="48e65c9f34e137d0" providerId="LiveId" clId="{2B1D1A3F-B70D-874C-B4CB-2DA1254C0A2D}" dt="2023-05-22T19:29:44.568" v="1595" actId="478"/>
          <ac:spMkLst>
            <pc:docMk/>
            <pc:sldMk cId="288857224" sldId="277"/>
            <ac:spMk id="35" creationId="{3F225A7E-990C-6577-E08D-5E218E8CA32B}"/>
          </ac:spMkLst>
        </pc:spChg>
        <pc:spChg chg="add del mod">
          <ac:chgData name="Kulinich Bohdan" userId="48e65c9f34e137d0" providerId="LiveId" clId="{2B1D1A3F-B70D-874C-B4CB-2DA1254C0A2D}" dt="2023-05-22T19:26:37.623" v="1578" actId="478"/>
          <ac:spMkLst>
            <pc:docMk/>
            <pc:sldMk cId="288857224" sldId="277"/>
            <ac:spMk id="43" creationId="{93C55410-5434-7C67-D8A3-6731D854D3A4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3" creationId="{80AFCFC1-DF1A-D9B7-EA3F-0C53A17C5536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4" creationId="{884130A5-3B96-40E3-0C5B-7C117B68C1A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5" creationId="{0558FCC5-8E26-BD95-E3AB-C62E53CAB822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6" creationId="{7FFD3F67-EA08-E41C-6BBF-E4537EA16F7A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7" creationId="{33E93CC9-CD1D-8CE8-9825-68625D508FE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8" creationId="{23EE6862-F849-4B4D-948D-E957B49EB2C0}"/>
          </ac:spMkLst>
        </pc:spChg>
        <pc:spChg chg="add mod modVis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9" creationId="{84B531F9-2210-6F02-7F91-7DC90DF259A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0" creationId="{C56AAAEF-BADE-89DE-4320-2C2AFDA20C31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1" creationId="{3DB6B9D3-0098-7684-9AD3-61B49040DF3F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2" creationId="{D37C6AA0-CE47-D874-1D0F-49BFA0B3FA2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3" creationId="{D81C8439-70FD-BD29-9EDD-18C302E4E5A0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4" creationId="{97BCA7F0-41FB-B0E7-7EBC-A465A0585BDA}"/>
          </ac:spMkLst>
        </pc:spChg>
        <pc:spChg chg="add mod">
          <ac:chgData name="Kulinich Bohdan" userId="48e65c9f34e137d0" providerId="LiveId" clId="{2B1D1A3F-B70D-874C-B4CB-2DA1254C0A2D}" dt="2023-05-22T19:51:16.955" v="2568" actId="2711"/>
          <ac:spMkLst>
            <pc:docMk/>
            <pc:sldMk cId="288857224" sldId="277"/>
            <ac:spMk id="85" creationId="{47B951A1-B06D-2D86-71B1-DED7C76C007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6" creationId="{27BCEBFD-779D-C09F-2D5F-DF9E3F88C54A}"/>
          </ac:spMkLst>
        </pc:spChg>
        <pc:spChg chg="add del mod">
          <ac:chgData name="Kulinich Bohdan" userId="48e65c9f34e137d0" providerId="LiveId" clId="{2B1D1A3F-B70D-874C-B4CB-2DA1254C0A2D}" dt="2023-05-22T19:40:01.377" v="2372" actId="478"/>
          <ac:spMkLst>
            <pc:docMk/>
            <pc:sldMk cId="288857224" sldId="277"/>
            <ac:spMk id="87" creationId="{A8C98449-B3A1-8D2F-60CF-993E365D6B7A}"/>
          </ac:spMkLst>
        </pc:spChg>
        <pc:spChg chg="add del mod">
          <ac:chgData name="Kulinich Bohdan" userId="48e65c9f34e137d0" providerId="LiveId" clId="{2B1D1A3F-B70D-874C-B4CB-2DA1254C0A2D}" dt="2023-05-22T19:40:10.342" v="2379" actId="478"/>
          <ac:spMkLst>
            <pc:docMk/>
            <pc:sldMk cId="288857224" sldId="277"/>
            <ac:spMk id="88" creationId="{C45304B8-D30A-D2A0-381B-D405B6C29F1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9" creationId="{30181B5C-3582-A6F9-6279-D47E025D601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90" creationId="{079E00CA-75F2-8FBA-DC4A-B27B7ACC1DEB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3" creationId="{BE365167-E2D4-DDB7-70C6-35392A14DD9E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4" creationId="{EBBE3F62-C4A4-F385-3D16-B1AF7FE7975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7" creationId="{3C0E762E-4108-2846-CEB0-F1F42BA138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8" creationId="{64B6A181-D34F-72D6-B53E-6CF74D1323C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9" creationId="{5FAD6A1C-6276-34A4-B267-0CFA5B7651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0" creationId="{A94C35BE-F003-3D7F-46A1-30DB0B9A50C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1" creationId="{A8320DEB-266C-DF48-88FA-FF8DE45D449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2" creationId="{4EB93F66-DF77-C1E6-44BD-6F1C1A881B54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3" creationId="{8B569A2A-3344-1BA1-E684-CB5FC30E1C91}"/>
          </ac:spMkLst>
        </pc:spChg>
        <pc:grpChg chg="add del mod">
          <ac:chgData name="Kulinich Bohdan" userId="48e65c9f34e137d0" providerId="LiveId" clId="{2B1D1A3F-B70D-874C-B4CB-2DA1254C0A2D}" dt="2023-05-22T19:44:24.256" v="2428" actId="165"/>
          <ac:grpSpMkLst>
            <pc:docMk/>
            <pc:sldMk cId="288857224" sldId="277"/>
            <ac:grpSpMk id="103" creationId="{737B2AC3-AAB1-5D25-C7D7-06A31E1D7F2F}"/>
          </ac:grpSpMkLst>
        </pc:grpChg>
        <pc:grpChg chg="add mod">
          <ac:chgData name="Kulinich Bohdan" userId="48e65c9f34e137d0" providerId="LiveId" clId="{2B1D1A3F-B70D-874C-B4CB-2DA1254C0A2D}" dt="2023-05-22T19:50:09.151" v="2555" actId="164"/>
          <ac:grpSpMkLst>
            <pc:docMk/>
            <pc:sldMk cId="288857224" sldId="277"/>
            <ac:grpSpMk id="134" creationId="{A97968D7-F8A4-FC6C-2A72-A5CF82600DB9}"/>
          </ac:grpSpMkLst>
        </pc:grpChg>
        <pc:grpChg chg="add mod">
          <ac:chgData name="Kulinich Bohdan" userId="48e65c9f34e137d0" providerId="LiveId" clId="{2B1D1A3F-B70D-874C-B4CB-2DA1254C0A2D}" dt="2023-05-22T19:50:43.218" v="2564" actId="164"/>
          <ac:grpSpMkLst>
            <pc:docMk/>
            <pc:sldMk cId="288857224" sldId="277"/>
            <ac:grpSpMk id="136" creationId="{FCD873B1-97C3-6121-F403-161922D2CA9C}"/>
          </ac:grpSpMkLst>
        </pc:grpChg>
        <pc:cxnChg chg="add del mod">
          <ac:chgData name="Kulinich Bohdan" userId="48e65c9f34e137d0" providerId="LiveId" clId="{2B1D1A3F-B70D-874C-B4CB-2DA1254C0A2D}" dt="2023-05-22T19:34:09.991" v="1751" actId="478"/>
          <ac:cxnSpMkLst>
            <pc:docMk/>
            <pc:sldMk cId="288857224" sldId="277"/>
            <ac:cxnSpMk id="36" creationId="{9EF83C3E-7708-DF51-ECBB-40333CD4FAA1}"/>
          </ac:cxnSpMkLst>
        </pc:cxnChg>
        <pc:cxnChg chg="add del mod">
          <ac:chgData name="Kulinich Bohdan" userId="48e65c9f34e137d0" providerId="LiveId" clId="{2B1D1A3F-B70D-874C-B4CB-2DA1254C0A2D}" dt="2023-05-22T19:34:12.141" v="1753" actId="478"/>
          <ac:cxnSpMkLst>
            <pc:docMk/>
            <pc:sldMk cId="288857224" sldId="277"/>
            <ac:cxnSpMk id="38" creationId="{5E9136F1-AC53-D6FD-8419-CB26FDF2D2CD}"/>
          </ac:cxnSpMkLst>
        </pc:cxnChg>
        <pc:cxnChg chg="add del mod">
          <ac:chgData name="Kulinich Bohdan" userId="48e65c9f34e137d0" providerId="LiveId" clId="{2B1D1A3F-B70D-874C-B4CB-2DA1254C0A2D}" dt="2023-05-22T19:34:10.849" v="1752" actId="478"/>
          <ac:cxnSpMkLst>
            <pc:docMk/>
            <pc:sldMk cId="288857224" sldId="277"/>
            <ac:cxnSpMk id="39" creationId="{31199D7E-C976-B75A-1C54-5C342D82DEE7}"/>
          </ac:cxnSpMkLst>
        </pc:cxnChg>
        <pc:cxnChg chg="add del mod">
          <ac:chgData name="Kulinich Bohdan" userId="48e65c9f34e137d0" providerId="LiveId" clId="{2B1D1A3F-B70D-874C-B4CB-2DA1254C0A2D}" dt="2023-05-22T19:34:07.901" v="1749" actId="478"/>
          <ac:cxnSpMkLst>
            <pc:docMk/>
            <pc:sldMk cId="288857224" sldId="277"/>
            <ac:cxnSpMk id="42" creationId="{1975991D-B916-EE5E-783E-D587DC4769A6}"/>
          </ac:cxnSpMkLst>
        </pc:cxnChg>
        <pc:cxnChg chg="add del mod">
          <ac:chgData name="Kulinich Bohdan" userId="48e65c9f34e137d0" providerId="LiveId" clId="{2B1D1A3F-B70D-874C-B4CB-2DA1254C0A2D}" dt="2023-05-22T19:34:08.882" v="1750" actId="478"/>
          <ac:cxnSpMkLst>
            <pc:docMk/>
            <pc:sldMk cId="288857224" sldId="277"/>
            <ac:cxnSpMk id="47" creationId="{2689C824-6CF9-C137-6C3F-532494B87A59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4" creationId="{4EE70A82-0176-CE2F-BEF5-668BD79439E1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6" creationId="{A49D1817-6A04-1B5E-6F04-D0A2D4D897F2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7" creationId="{F1C7DC21-C6F7-4D3B-8FCD-E69CB5ADCD6E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0" creationId="{B0941BE6-B5A5-5164-D3D0-134A5EBF3088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3" creationId="{4E1BB7AA-8EDB-EB3B-482D-5891D6F25297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5" creationId="{4DF65AFE-19C6-1A51-371E-FBBF6606A24B}"/>
          </ac:cxnSpMkLst>
        </pc:cxnChg>
        <pc:cxnChg chg="add del mod">
          <ac:chgData name="Kulinich Bohdan" userId="48e65c9f34e137d0" providerId="LiveId" clId="{2B1D1A3F-B70D-874C-B4CB-2DA1254C0A2D}" dt="2023-05-22T19:43:16.153" v="2409" actId="478"/>
          <ac:cxnSpMkLst>
            <pc:docMk/>
            <pc:sldMk cId="288857224" sldId="277"/>
            <ac:cxnSpMk id="91" creationId="{B44CF02B-2843-A23F-A2E4-2204D2B9F7DA}"/>
          </ac:cxnSpMkLst>
        </pc:cxnChg>
        <pc:cxnChg chg="add del mod">
          <ac:chgData name="Kulinich Bohdan" userId="48e65c9f34e137d0" providerId="LiveId" clId="{2B1D1A3F-B70D-874C-B4CB-2DA1254C0A2D}" dt="2023-05-22T19:50:29.536" v="2559" actId="478"/>
          <ac:cxnSpMkLst>
            <pc:docMk/>
            <pc:sldMk cId="288857224" sldId="277"/>
            <ac:cxnSpMk id="93" creationId="{4D46B9E0-C3FF-75BD-D8C9-A2FB53705052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6" creationId="{DF32E69C-56C9-183B-4185-FBFF40D0E8AC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0" creationId="{92724AD1-5B51-7F23-76C1-067B90AA6710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4" creationId="{03D3A20A-0C8E-BE6C-8FA2-63882A2EFFB6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6" creationId="{2E5B139C-EECA-1876-B027-C4361BCC3789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10" creationId="{922601C6-093B-67E5-C584-4462C1A571C8}"/>
          </ac:cxnSpMkLst>
        </pc:cxnChg>
        <pc:cxnChg chg="add del mod">
          <ac:chgData name="Kulinich Bohdan" userId="48e65c9f34e137d0" providerId="LiveId" clId="{2B1D1A3F-B70D-874C-B4CB-2DA1254C0A2D}" dt="2023-05-22T19:46:46.162" v="2465" actId="478"/>
          <ac:cxnSpMkLst>
            <pc:docMk/>
            <pc:sldMk cId="288857224" sldId="277"/>
            <ac:cxnSpMk id="115" creationId="{FBFAD137-9A05-864D-D60D-53938610058B}"/>
          </ac:cxnSpMkLst>
        </pc:cxnChg>
        <pc:cxnChg chg="add mod">
          <ac:chgData name="Kulinich Bohdan" userId="48e65c9f34e137d0" providerId="LiveId" clId="{2B1D1A3F-B70D-874C-B4CB-2DA1254C0A2D}" dt="2023-05-22T19:50:30.655" v="2560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addSp delSp modSp mod setBg delAnim modAnim">
        <pc:chgData name="Kulinich Bohdan" userId="48e65c9f34e137d0" providerId="LiveId" clId="{2B1D1A3F-B70D-874C-B4CB-2DA1254C0A2D}" dt="2023-05-22T18:03:57.823" v="960" actId="20577"/>
        <pc:sldMkLst>
          <pc:docMk/>
          <pc:sldMk cId="2337633875" sldId="279"/>
        </pc:sldMkLst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" creationId="{991FDDA8-1F75-2841-6B58-B820882F6785}"/>
          </ac:spMkLst>
        </pc:spChg>
        <pc:spChg chg="add mod topLvl">
          <ac:chgData name="Kulinich Bohdan" userId="48e65c9f34e137d0" providerId="LiveId" clId="{2B1D1A3F-B70D-874C-B4CB-2DA1254C0A2D}" dt="2023-05-22T18:03:57.823" v="960" actId="20577"/>
          <ac:spMkLst>
            <pc:docMk/>
            <pc:sldMk cId="2337633875" sldId="279"/>
            <ac:spMk id="3" creationId="{BD7AD4C6-C9A7-303B-E779-ABB2F6EC17B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6" creationId="{C8C7BE6C-0B92-003A-DEDE-E1713B042AC3}"/>
          </ac:spMkLst>
        </pc:spChg>
        <pc:spChg chg="add mod">
          <ac:chgData name="Kulinich Bohdan" userId="48e65c9f34e137d0" providerId="LiveId" clId="{2B1D1A3F-B70D-874C-B4CB-2DA1254C0A2D}" dt="2023-05-22T17:39:46.278" v="890" actId="1076"/>
          <ac:spMkLst>
            <pc:docMk/>
            <pc:sldMk cId="2337633875" sldId="279"/>
            <ac:spMk id="34" creationId="{117B4739-72EC-D88E-3F90-5053DA119A35}"/>
          </ac:spMkLst>
        </pc:spChg>
        <pc:spChg chg="del">
          <ac:chgData name="Kulinich Bohdan" userId="48e65c9f34e137d0" providerId="LiveId" clId="{2B1D1A3F-B70D-874C-B4CB-2DA1254C0A2D}" dt="2023-05-22T17:07:15.727" v="395" actId="478"/>
          <ac:spMkLst>
            <pc:docMk/>
            <pc:sldMk cId="2337633875" sldId="279"/>
            <ac:spMk id="34" creationId="{F9FCFBD1-1651-F249-3C55-E0144442DB98}"/>
          </ac:spMkLst>
        </pc:spChg>
        <pc:spChg chg="del">
          <ac:chgData name="Kulinich Bohdan" userId="48e65c9f34e137d0" providerId="LiveId" clId="{2B1D1A3F-B70D-874C-B4CB-2DA1254C0A2D}" dt="2023-05-22T17:07:13.472" v="394" actId="478"/>
          <ac:spMkLst>
            <pc:docMk/>
            <pc:sldMk cId="2337633875" sldId="279"/>
            <ac:spMk id="38" creationId="{FB883FBB-2F66-F1A7-BAAB-1F0D7A516ED7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39" creationId="{8D409A44-D409-26F3-F2CB-A2451AEB282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0" creationId="{5EABCFF5-8A95-C2D2-0F2E-F2B922FDAA74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1" creationId="{9E51397A-740A-F3B6-1270-50C670EC21D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2" creationId="{D31D7E4B-EB57-2277-4206-40B2A0AFDC4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3" creationId="{597127CE-3289-455A-7530-9FBB3FBA3F3C}"/>
          </ac:spMkLst>
        </pc:s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6" creationId="{7A2096E5-AA0F-08A5-46A0-1D9567B2E1A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7" creationId="{DB4049BD-D1DA-62DD-D686-8102222EA43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8" creationId="{7CE2F3D8-5F5E-067E-DB48-D34173ABF175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44" creationId="{BC737148-00D8-6C5B-990D-D9A1F4417A37}"/>
          </ac:grpSpMkLst>
        </pc:grpChg>
        <pc:picChg chg="del">
          <ac:chgData name="Kulinich Bohdan" userId="48e65c9f34e137d0" providerId="LiveId" clId="{2B1D1A3F-B70D-874C-B4CB-2DA1254C0A2D}" dt="2023-05-22T17:07:07.297" v="392" actId="478"/>
          <ac:picMkLst>
            <pc:docMk/>
            <pc:sldMk cId="2337633875" sldId="279"/>
            <ac:picMk id="3" creationId="{3C8EAE22-F708-5C93-9A65-6916979793C8}"/>
          </ac:picMkLst>
        </pc:picChg>
        <pc:cxnChg chg="add del mod">
          <ac:chgData name="Kulinich Bohdan" userId="48e65c9f34e137d0" providerId="LiveId" clId="{2B1D1A3F-B70D-874C-B4CB-2DA1254C0A2D}" dt="2023-05-22T17:57:49.326" v="892" actId="478"/>
          <ac:cxnSpMkLst>
            <pc:docMk/>
            <pc:sldMk cId="2337633875" sldId="279"/>
            <ac:cxnSpMk id="35" creationId="{A7D13CA7-DD97-BDEA-AB24-AFAE5744628F}"/>
          </ac:cxnSpMkLst>
        </pc:cxnChg>
      </pc:sldChg>
      <pc:sldChg chg="addSp delSp modSp mod delAnim modAnim">
        <pc:chgData name="Kulinich Bohdan" userId="48e65c9f34e137d0" providerId="LiveId" clId="{2B1D1A3F-B70D-874C-B4CB-2DA1254C0A2D}" dt="2023-05-22T20:06:09.229" v="2916" actId="478"/>
        <pc:sldMkLst>
          <pc:docMk/>
          <pc:sldMk cId="945877188" sldId="280"/>
        </pc:sldMkLst>
        <pc:spChg chg="add del mod">
          <ac:chgData name="Kulinich Bohdan" userId="48e65c9f34e137d0" providerId="LiveId" clId="{2B1D1A3F-B70D-874C-B4CB-2DA1254C0A2D}" dt="2023-05-22T20:06:09.229" v="2916" actId="478"/>
          <ac:spMkLst>
            <pc:docMk/>
            <pc:sldMk cId="945877188" sldId="280"/>
            <ac:spMk id="4" creationId="{88BEA178-A4ED-C5F9-CF43-DDB4D34A58EC}"/>
          </ac:spMkLst>
        </pc:spChg>
      </pc:sldChg>
      <pc:sldChg chg="modSp mod">
        <pc:chgData name="Kulinich Bohdan" userId="48e65c9f34e137d0" providerId="LiveId" clId="{2B1D1A3F-B70D-874C-B4CB-2DA1254C0A2D}" dt="2023-05-22T20:21:36.289" v="2919" actId="255"/>
        <pc:sldMkLst>
          <pc:docMk/>
          <pc:sldMk cId="3599287483" sldId="283"/>
        </pc:sldMkLst>
        <pc:spChg chg="mod">
          <ac:chgData name="Kulinich Bohdan" userId="48e65c9f34e137d0" providerId="LiveId" clId="{2B1D1A3F-B70D-874C-B4CB-2DA1254C0A2D}" dt="2023-05-22T20:21:36.289" v="2919" actId="255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2T15:14:02.771" v="315" actId="20577"/>
          <ac:spMkLst>
            <pc:docMk/>
            <pc:sldMk cId="3599287483" sldId="283"/>
            <ac:spMk id="11" creationId="{1A0A24A4-CA6B-2386-7891-B03F773F1672}"/>
          </ac:spMkLst>
        </pc:spChg>
      </pc:sldChg>
      <pc:sldChg chg="addSp delSp modSp mod delAnim modAnim">
        <pc:chgData name="Kulinich Bohdan" userId="48e65c9f34e137d0" providerId="LiveId" clId="{2B1D1A3F-B70D-874C-B4CB-2DA1254C0A2D}" dt="2023-05-21T11:46:53.766" v="242"/>
        <pc:sldMkLst>
          <pc:docMk/>
          <pc:sldMk cId="3264582832" sldId="287"/>
        </pc:sldMkLst>
        <pc:spChg chg="mod topLvl">
          <ac:chgData name="Kulinich Bohdan" userId="48e65c9f34e137d0" providerId="LiveId" clId="{2B1D1A3F-B70D-874C-B4CB-2DA1254C0A2D}" dt="2023-05-21T11:37:44.093" v="186" actId="1036"/>
          <ac:spMkLst>
            <pc:docMk/>
            <pc:sldMk cId="3264582832" sldId="287"/>
            <ac:spMk id="2" creationId="{8B530A95-FCB9-0C4E-2FE7-43358F144044}"/>
          </ac:spMkLst>
        </pc:spChg>
        <pc:spChg chg="del mod">
          <ac:chgData name="Kulinich Bohdan" userId="48e65c9f34e137d0" providerId="LiveId" clId="{2B1D1A3F-B70D-874C-B4CB-2DA1254C0A2D}" dt="2023-05-21T11:33:29.128" v="34" actId="478"/>
          <ac:spMkLst>
            <pc:docMk/>
            <pc:sldMk cId="3264582832" sldId="287"/>
            <ac:spMk id="3" creationId="{0105697D-1364-2BC8-F765-512D3F64FE1C}"/>
          </ac:spMkLst>
        </pc:spChg>
        <pc:spChg chg="mod topLvl">
          <ac:chgData name="Kulinich Bohdan" userId="48e65c9f34e137d0" providerId="LiveId" clId="{2B1D1A3F-B70D-874C-B4CB-2DA1254C0A2D}" dt="2023-05-21T11:28:37.015" v="3" actId="1076"/>
          <ac:spMkLst>
            <pc:docMk/>
            <pc:sldMk cId="3264582832" sldId="287"/>
            <ac:spMk id="4" creationId="{631EEA38-5AC4-0B58-D9AC-01B22D7A2598}"/>
          </ac:spMkLst>
        </pc:spChg>
        <pc:spChg chg="mod topLvl">
          <ac:chgData name="Kulinich Bohdan" userId="48e65c9f34e137d0" providerId="LiveId" clId="{2B1D1A3F-B70D-874C-B4CB-2DA1254C0A2D}" dt="2023-05-21T11:37:56.130" v="189" actId="1076"/>
          <ac:spMkLst>
            <pc:docMk/>
            <pc:sldMk cId="3264582832" sldId="287"/>
            <ac:spMk id="5" creationId="{3C744F26-8C98-F516-7619-4CF2F2BC4D41}"/>
          </ac:spMkLst>
        </pc:spChg>
        <pc:spChg chg="mod topLvl">
          <ac:chgData name="Kulinich Bohdan" userId="48e65c9f34e137d0" providerId="LiveId" clId="{2B1D1A3F-B70D-874C-B4CB-2DA1254C0A2D}" dt="2023-05-21T11:32:41.586" v="25" actId="14100"/>
          <ac:spMkLst>
            <pc:docMk/>
            <pc:sldMk cId="3264582832" sldId="287"/>
            <ac:spMk id="6" creationId="{EC8B6D15-95A4-A8F3-221E-9305DD232427}"/>
          </ac:spMkLst>
        </pc:spChg>
        <pc:spChg chg="mod topLvl">
          <ac:chgData name="Kulinich Bohdan" userId="48e65c9f34e137d0" providerId="LiveId" clId="{2B1D1A3F-B70D-874C-B4CB-2DA1254C0A2D}" dt="2023-05-21T11:37:54.193" v="188" actId="1076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2B1D1A3F-B70D-874C-B4CB-2DA1254C0A2D}" dt="2023-05-21T11:32:35.750" v="24" actId="14100"/>
          <ac:spMkLst>
            <pc:docMk/>
            <pc:sldMk cId="3264582832" sldId="287"/>
            <ac:spMk id="11" creationId="{14E2823E-31C0-3963-63A2-99137A4073B3}"/>
          </ac:spMkLst>
        </pc:spChg>
        <pc:spChg chg="add del mod">
          <ac:chgData name="Kulinich Bohdan" userId="48e65c9f34e137d0" providerId="LiveId" clId="{2B1D1A3F-B70D-874C-B4CB-2DA1254C0A2D}" dt="2023-05-21T11:34:32.415" v="61" actId="478"/>
          <ac:spMkLst>
            <pc:docMk/>
            <pc:sldMk cId="3264582832" sldId="287"/>
            <ac:spMk id="12" creationId="{F54BDF41-F308-BE98-F130-8E7023A27CA2}"/>
          </ac:spMkLst>
        </pc:spChg>
        <pc:spChg chg="add mod">
          <ac:chgData name="Kulinich Bohdan" userId="48e65c9f34e137d0" providerId="LiveId" clId="{2B1D1A3F-B70D-874C-B4CB-2DA1254C0A2D}" dt="2023-05-21T11:34:54.192" v="66" actId="14100"/>
          <ac:spMkLst>
            <pc:docMk/>
            <pc:sldMk cId="3264582832" sldId="287"/>
            <ac:spMk id="13" creationId="{023644CF-8780-8100-42BA-B0139CF2474C}"/>
          </ac:spMkLst>
        </pc:spChg>
        <pc:spChg chg="add mod">
          <ac:chgData name="Kulinich Bohdan" userId="48e65c9f34e137d0" providerId="LiveId" clId="{2B1D1A3F-B70D-874C-B4CB-2DA1254C0A2D}" dt="2023-05-21T11:34:27.014" v="60" actId="1076"/>
          <ac:spMkLst>
            <pc:docMk/>
            <pc:sldMk cId="3264582832" sldId="287"/>
            <ac:spMk id="14" creationId="{ABEA27E4-442E-E7F7-843E-9A1351314FC7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5" creationId="{575A9C42-BCEC-000F-208B-09F0A0056C8F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2B1D1A3F-B70D-874C-B4CB-2DA1254C0A2D}" dt="2023-05-21T11:37:26.330" v="172" actId="1076"/>
          <ac:spMkLst>
            <pc:docMk/>
            <pc:sldMk cId="3264582832" sldId="287"/>
            <ac:spMk id="18" creationId="{D130C08C-0CE7-7536-26EA-3AC980397C6E}"/>
          </ac:spMkLst>
        </pc:spChg>
        <pc:spChg chg="del mod topLvl">
          <ac:chgData name="Kulinich Bohdan" userId="48e65c9f34e137d0" providerId="LiveId" clId="{2B1D1A3F-B70D-874C-B4CB-2DA1254C0A2D}" dt="2023-05-21T11:35:12.059" v="69" actId="478"/>
          <ac:spMkLst>
            <pc:docMk/>
            <pc:sldMk cId="3264582832" sldId="287"/>
            <ac:spMk id="19" creationId="{6B024600-9728-92F5-C863-CC09597C3C40}"/>
          </ac:spMkLst>
        </pc:spChg>
        <pc:spChg chg="add mod">
          <ac:chgData name="Kulinich Bohdan" userId="48e65c9f34e137d0" providerId="LiveId" clId="{2B1D1A3F-B70D-874C-B4CB-2DA1254C0A2D}" dt="2023-05-21T11:35:20.882" v="77" actId="14100"/>
          <ac:spMkLst>
            <pc:docMk/>
            <pc:sldMk cId="3264582832" sldId="287"/>
            <ac:spMk id="20" creationId="{EA225EC0-D203-E44B-F509-35359D65DDD1}"/>
          </ac:spMkLst>
        </pc:spChg>
        <pc:spChg chg="add mod">
          <ac:chgData name="Kulinich Bohdan" userId="48e65c9f34e137d0" providerId="LiveId" clId="{2B1D1A3F-B70D-874C-B4CB-2DA1254C0A2D}" dt="2023-05-21T11:35:52.339" v="89" actId="122"/>
          <ac:spMkLst>
            <pc:docMk/>
            <pc:sldMk cId="3264582832" sldId="287"/>
            <ac:spMk id="22" creationId="{506FD839-7ECE-F910-9EEA-A3D3A5EB59CE}"/>
          </ac:spMkLst>
        </pc:spChg>
        <pc:spChg chg="add mod">
          <ac:chgData name="Kulinich Bohdan" userId="48e65c9f34e137d0" providerId="LiveId" clId="{2B1D1A3F-B70D-874C-B4CB-2DA1254C0A2D}" dt="2023-05-21T11:37:20.573" v="171" actId="1076"/>
          <ac:spMkLst>
            <pc:docMk/>
            <pc:sldMk cId="3264582832" sldId="287"/>
            <ac:spMk id="23" creationId="{99EA5FD4-0AB9-4375-5B76-1A872B72264C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4" creationId="{0A5AF4A9-712A-4E71-0A8A-8C1CB5DF310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5" creationId="{38F5F5FD-E4E0-AFAF-25E1-292485B184A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69" creationId="{567CF3E0-033E-58B3-16BE-FED055F3BDD7}"/>
          </ac:spMkLst>
        </pc:spChg>
        <pc:grpChg chg="del">
          <ac:chgData name="Kulinich Bohdan" userId="48e65c9f34e137d0" providerId="LiveId" clId="{2B1D1A3F-B70D-874C-B4CB-2DA1254C0A2D}" dt="2023-05-21T11:28:26.644" v="1" actId="165"/>
          <ac:grpSpMkLst>
            <pc:docMk/>
            <pc:sldMk cId="3264582832" sldId="287"/>
            <ac:grpSpMk id="8" creationId="{8A5084C7-D8B3-F81D-BBF3-46D562C1CCB8}"/>
          </ac:grpSpMkLst>
        </pc:grpChg>
        <pc:grpChg chg="del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10" creationId="{A83CEFB1-ECD2-E42B-2072-FAD798ED7016}"/>
          </ac:grpSpMkLst>
        </pc:grpChg>
        <pc:grpChg chg="add del mod">
          <ac:chgData name="Kulinich Bohdan" userId="48e65c9f34e137d0" providerId="LiveId" clId="{2B1D1A3F-B70D-874C-B4CB-2DA1254C0A2D}" dt="2023-05-21T11:35:12.059" v="69" actId="478"/>
          <ac:grpSpMkLst>
            <pc:docMk/>
            <pc:sldMk cId="3264582832" sldId="287"/>
            <ac:grpSpMk id="17" creationId="{D5CBAA4B-FA3E-1EBD-829B-D2E822135BF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6" creationId="{65798CE7-C60A-A51A-0E80-8EAC2569877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7" creationId="{AB18549F-BE0F-AA3F-DA80-61C60DDA525A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47" creationId="{2FC3586A-4C82-BCA3-C549-618CD5C54EE9}"/>
          </ac:grpSpMkLst>
        </pc:grpChg>
        <pc:grpChg chg="mod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54" creationId="{881B7B77-5C23-5067-6CFA-B15CE13F1F6A}"/>
          </ac:grpSpMkLst>
        </pc:grpChg>
        <pc:grpChg chg="add mod">
          <ac:chgData name="Kulinich Bohdan" userId="48e65c9f34e137d0" providerId="LiveId" clId="{2B1D1A3F-B70D-874C-B4CB-2DA1254C0A2D}" dt="2023-05-21T11:37:00.262" v="134" actId="1037"/>
          <ac:grpSpMkLst>
            <pc:docMk/>
            <pc:sldMk cId="3264582832" sldId="287"/>
            <ac:grpSpMk id="68" creationId="{AA7290E9-7ECA-31BC-1B4B-A2623853339C}"/>
          </ac:grpSpMkLst>
        </pc:grpChg>
        <pc:cxnChg chg="add mod">
          <ac:chgData name="Kulinich Bohdan" userId="48e65c9f34e137d0" providerId="LiveId" clId="{2B1D1A3F-B70D-874C-B4CB-2DA1254C0A2D}" dt="2023-05-21T11:37:26.330" v="172" actId="1076"/>
          <ac:cxnSpMkLst>
            <pc:docMk/>
            <pc:sldMk cId="3264582832" sldId="287"/>
            <ac:cxnSpMk id="21" creationId="{78E3BAC0-7B19-3030-F4B3-2FAD78D2651C}"/>
          </ac:cxnSpMkLst>
        </pc:cxnChg>
        <pc:cxnChg chg="add mod">
          <ac:chgData name="Kulinich Bohdan" userId="48e65c9f34e137d0" providerId="LiveId" clId="{2B1D1A3F-B70D-874C-B4CB-2DA1254C0A2D}" dt="2023-05-21T11:37:08.514" v="168" actId="1035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8" creationId="{C5E19AA0-B7CF-68A2-158D-4F70B02E40B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9" creationId="{6A263CB7-5E16-47CE-8F78-3FE3728F39B3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0" creationId="{F61EC3FE-DAA6-9484-11DF-449BBA4B248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60" creationId="{D1626D49-923D-93D7-F8E0-7914B279263D}"/>
          </ac:cxnSpMkLst>
        </pc:cxn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addSp delSp modSp mod delAnim modAnim">
        <pc:chgData name="Kulinich Bohdan" userId="48e65c9f34e137d0" providerId="LiveId" clId="{B1FE939A-988E-3F49-BFCE-F4DAA39A707D}" dt="2023-05-21T06:54:58.474" v="344" actId="14100"/>
        <pc:sldMkLst>
          <pc:docMk/>
          <pc:sldMk cId="3599287483" sldId="283"/>
        </pc:sldMkLst>
        <pc:spChg chg="add del mod topLvl">
          <ac:chgData name="Kulinich Bohdan" userId="48e65c9f34e137d0" providerId="LiveId" clId="{B1FE939A-988E-3F49-BFCE-F4DAA39A707D}" dt="2023-05-20T13:50:56.058" v="160" actId="478"/>
          <ac:spMkLst>
            <pc:docMk/>
            <pc:sldMk cId="3599287483" sldId="283"/>
            <ac:spMk id="2" creationId="{2F9790E8-3D81-B909-7904-BD0900C2BB9C}"/>
          </ac:spMkLst>
        </pc:spChg>
        <pc:spChg chg="add mod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2" creationId="{3FDBFA3E-E94F-F5F1-4151-93989FBDCCE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3" creationId="{37531B9F-ADA7-8882-C401-0493AAAD8DDA}"/>
          </ac:spMkLst>
        </pc:spChg>
        <pc:spChg chg="add mod topLvl">
          <ac:chgData name="Kulinich Bohdan" userId="48e65c9f34e137d0" providerId="LiveId" clId="{B1FE939A-988E-3F49-BFCE-F4DAA39A707D}" dt="2023-05-20T13:53:16.623" v="207" actId="164"/>
          <ac:spMkLst>
            <pc:docMk/>
            <pc:sldMk cId="3599287483" sldId="283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6" creationId="{F793307E-B5C1-37E9-C3B8-C3F5A81810A1}"/>
          </ac:spMkLst>
        </pc:spChg>
        <pc:spChg chg="del mod topLvl">
          <ac:chgData name="Kulinich Bohdan" userId="48e65c9f34e137d0" providerId="LiveId" clId="{B1FE939A-988E-3F49-BFCE-F4DAA39A707D}" dt="2023-05-20T12:47:30.815" v="32" actId="478"/>
          <ac:spMkLst>
            <pc:docMk/>
            <pc:sldMk cId="3599287483" sldId="283"/>
            <ac:spMk id="7" creationId="{A0868D95-15D0-58BB-3D56-B8D24362E3DE}"/>
          </ac:spMkLst>
        </pc:spChg>
        <pc:spChg chg="add mod">
          <ac:chgData name="Kulinich Bohdan" userId="48e65c9f34e137d0" providerId="LiveId" clId="{B1FE939A-988E-3F49-BFCE-F4DAA39A707D}" dt="2023-05-21T06:54:58.474" v="344" actId="14100"/>
          <ac:spMkLst>
            <pc:docMk/>
            <pc:sldMk cId="3599287483" sldId="283"/>
            <ac:spMk id="7" creationId="{F223A52A-C98D-91A6-3972-2D60675B6C32}"/>
          </ac:spMkLst>
        </pc:spChg>
        <pc:spChg chg="add del mod">
          <ac:chgData name="Kulinich Bohdan" userId="48e65c9f34e137d0" providerId="LiveId" clId="{B1FE939A-988E-3F49-BFCE-F4DAA39A707D}" dt="2023-05-20T13:42:09.850" v="103" actId="478"/>
          <ac:spMkLst>
            <pc:docMk/>
            <pc:sldMk cId="3599287483" sldId="283"/>
            <ac:spMk id="8" creationId="{1B2AB038-85AD-5079-82EC-06AD60E3642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1T06:54:57.008" v="343" actId="403"/>
          <ac:spMkLst>
            <pc:docMk/>
            <pc:sldMk cId="3599287483" sldId="283"/>
            <ac:spMk id="11" creationId="{1A0A24A4-CA6B-2386-7891-B03F773F1672}"/>
          </ac:spMkLst>
        </pc:spChg>
        <pc:spChg chg="del mod topLvl">
          <ac:chgData name="Kulinich Bohdan" userId="48e65c9f34e137d0" providerId="LiveId" clId="{B1FE939A-988E-3F49-BFCE-F4DAA39A707D}" dt="2023-05-20T12:47:29.946" v="31" actId="478"/>
          <ac:spMkLst>
            <pc:docMk/>
            <pc:sldMk cId="3599287483" sldId="283"/>
            <ac:spMk id="11" creationId="{9DFD1C09-4EF7-3AF8-B36A-F3CCE32F0E86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0" creationId="{C743ADD1-5AC5-2F4D-5F7E-FA429C1887B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1" creationId="{07D71946-7AB6-BC81-2B44-7CE85AD77D2E}"/>
          </ac:spMkLst>
        </pc:spChg>
        <pc:spChg chg="mod topLvl">
          <ac:chgData name="Kulinich Bohdan" userId="48e65c9f34e137d0" providerId="LiveId" clId="{B1FE939A-988E-3F49-BFCE-F4DAA39A707D}" dt="2023-05-20T13:52:15.840" v="193" actId="164"/>
          <ac:spMkLst>
            <pc:docMk/>
            <pc:sldMk cId="3599287483" sldId="283"/>
            <ac:spMk id="32" creationId="{8562C619-64BF-5DDA-D0EA-5F0758A66317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3" creationId="{6EBC495B-3230-AE62-0D29-AEE8CF303220}"/>
          </ac:spMkLst>
        </pc:spChg>
        <pc:spChg chg="mod topLvl">
          <ac:chgData name="Kulinich Bohdan" userId="48e65c9f34e137d0" providerId="LiveId" clId="{B1FE939A-988E-3F49-BFCE-F4DAA39A707D}" dt="2023-05-20T13:52:38.066" v="200" actId="164"/>
          <ac:spMkLst>
            <pc:docMk/>
            <pc:sldMk cId="3599287483" sldId="283"/>
            <ac:spMk id="34" creationId="{2B381987-B9C6-363A-7F11-111BA7763D4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5" creationId="{A7696149-FC19-D467-EDF7-8AD0840D386C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6" creationId="{E2F779C1-48C5-5693-7534-582F0D28E7FE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7" creationId="{54B8B43F-C51B-7541-0338-CC721FFFEDEB}"/>
          </ac:spMkLst>
        </pc:spChg>
        <pc:spChg chg="mod topLvl">
          <ac:chgData name="Kulinich Bohdan" userId="48e65c9f34e137d0" providerId="LiveId" clId="{B1FE939A-988E-3F49-BFCE-F4DAA39A707D}" dt="2023-05-20T14:02:48.918" v="235" actId="1076"/>
          <ac:spMkLst>
            <pc:docMk/>
            <pc:sldMk cId="3599287483" sldId="283"/>
            <ac:spMk id="38" creationId="{59B1DB75-853A-D297-933A-DC9391F92D4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39" creationId="{F6BC6A20-E7A4-C122-80D9-F74154628A0E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1" creationId="{4E346CB1-70FA-7EED-7B6C-56787C01126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42" creationId="{8AEE77DF-B55B-6430-FF78-0E3A038C24CB}"/>
          </ac:spMkLst>
        </pc:spChg>
        <pc:spChg chg="del">
          <ac:chgData name="Kulinich Bohdan" userId="48e65c9f34e137d0" providerId="LiveId" clId="{B1FE939A-988E-3F49-BFCE-F4DAA39A707D}" dt="2023-05-20T12:44:51.781" v="1" actId="478"/>
          <ac:spMkLst>
            <pc:docMk/>
            <pc:sldMk cId="3599287483" sldId="283"/>
            <ac:spMk id="49" creationId="{C42811E5-DDE7-2E7E-33A1-6FB7A2BB67C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52" creationId="{99FAA103-E6A6-DC70-1F82-E2922EBE5548}"/>
          </ac:spMkLst>
        </pc:spChg>
        <pc:spChg chg="del">
          <ac:chgData name="Kulinich Bohdan" userId="48e65c9f34e137d0" providerId="LiveId" clId="{B1FE939A-988E-3F49-BFCE-F4DAA39A707D}" dt="2023-05-20T12:44:52.952" v="2" actId="478"/>
          <ac:spMkLst>
            <pc:docMk/>
            <pc:sldMk cId="3599287483" sldId="283"/>
            <ac:spMk id="75" creationId="{FE19C66A-C037-7590-D335-3E8CE73486B7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3" creationId="{4A9E80B7-B45D-CD3F-B257-B248CB02A120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4" creationId="{1D5C67F9-1E6F-1BE3-072F-BEF735CCF6DF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5" creationId="{8F52033C-A6E8-19DE-9604-C510F47ABB03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6" creationId="{4F93519C-E72D-ECA9-DD4F-18D9D174B841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7" creationId="{AECE0688-62C1-0D90-B97C-D44FED7C8BFB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8" creationId="{C89B9840-69F5-65C3-77CD-69F1A89A9C46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99" creationId="{7661DB61-6E7C-5335-1197-664554E41F78}"/>
          </ac:spMkLst>
        </pc:spChg>
        <pc:spChg chg="mod topLvl">
          <ac:chgData name="Kulinich Bohdan" userId="48e65c9f34e137d0" providerId="LiveId" clId="{B1FE939A-988E-3F49-BFCE-F4DAA39A707D}" dt="2023-05-20T19:05:28.302" v="334" actId="1076"/>
          <ac:spMkLst>
            <pc:docMk/>
            <pc:sldMk cId="3599287483" sldId="283"/>
            <ac:spMk id="100" creationId="{FD7D0198-B48E-DCBE-D450-8C12021A02D9}"/>
          </ac:spMkLst>
        </pc:spChg>
        <pc:spChg chg="mod topLvl">
          <ac:chgData name="Kulinich Bohdan" userId="48e65c9f34e137d0" providerId="LiveId" clId="{B1FE939A-988E-3F49-BFCE-F4DAA39A707D}" dt="2023-05-20T19:04:25.302" v="312" actId="1037"/>
          <ac:spMkLst>
            <pc:docMk/>
            <pc:sldMk cId="3599287483" sldId="283"/>
            <ac:spMk id="101" creationId="{6A864162-7167-A46E-99E3-288A6AE0DA8A}"/>
          </ac:spMkLst>
        </pc:spChg>
        <pc:spChg chg="mod topLvl">
          <ac:chgData name="Kulinich Bohdan" userId="48e65c9f34e137d0" providerId="LiveId" clId="{B1FE939A-988E-3F49-BFCE-F4DAA39A707D}" dt="2023-05-20T19:05:14.286" v="323" actId="1076"/>
          <ac:spMkLst>
            <pc:docMk/>
            <pc:sldMk cId="3599287483" sldId="283"/>
            <ac:spMk id="102" creationId="{9EF8C4AF-8F18-F667-5249-857C42392051}"/>
          </ac:spMkLst>
        </pc:spChg>
        <pc:grpChg chg="add del mod">
          <ac:chgData name="Kulinich Bohdan" userId="48e65c9f34e137d0" providerId="LiveId" clId="{B1FE939A-988E-3F49-BFCE-F4DAA39A707D}" dt="2023-05-20T13:43:40.222" v="111" actId="165"/>
          <ac:grpSpMkLst>
            <pc:docMk/>
            <pc:sldMk cId="3599287483" sldId="283"/>
            <ac:grpSpMk id="9" creationId="{5F265931-42C3-2CFC-B90C-1359ED80C945}"/>
          </ac:grpSpMkLst>
        </pc:grpChg>
        <pc:grpChg chg="add del mod">
          <ac:chgData name="Kulinich Bohdan" userId="48e65c9f34e137d0" providerId="LiveId" clId="{B1FE939A-988E-3F49-BFCE-F4DAA39A707D}" dt="2023-05-20T13:43:53.226" v="113" actId="165"/>
          <ac:grpSpMkLst>
            <pc:docMk/>
            <pc:sldMk cId="3599287483" sldId="283"/>
            <ac:grpSpMk id="13" creationId="{8A0CD28C-7E2B-77C2-3052-64183FA481C0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7" creationId="{BB50A983-F6DE-26CC-42C9-60C4D86DD9DD}"/>
          </ac:grpSpMkLst>
        </pc:grpChg>
        <pc:grpChg chg="add mod">
          <ac:chgData name="Kulinich Bohdan" userId="48e65c9f34e137d0" providerId="LiveId" clId="{B1FE939A-988E-3F49-BFCE-F4DAA39A707D}" dt="2023-05-20T14:02:48.918" v="235" actId="1076"/>
          <ac:grpSpMkLst>
            <pc:docMk/>
            <pc:sldMk cId="3599287483" sldId="283"/>
            <ac:grpSpMk id="18" creationId="{813E3617-1DFB-A746-FAC9-D1C6CDA6AE7F}"/>
          </ac:grpSpMkLst>
        </pc:grpChg>
        <pc:grpChg chg="del mod">
          <ac:chgData name="Kulinich Bohdan" userId="48e65c9f34e137d0" providerId="LiveId" clId="{B1FE939A-988E-3F49-BFCE-F4DAA39A707D}" dt="2023-05-20T12:45:00.974" v="5" actId="165"/>
          <ac:grpSpMkLst>
            <pc:docMk/>
            <pc:sldMk cId="3599287483" sldId="283"/>
            <ac:grpSpMk id="81" creationId="{2F36C5A7-D566-55C4-9289-77795FEC6B9E}"/>
          </ac:grpSpMkLst>
        </pc:grpChg>
        <pc:grpChg chg="del mod">
          <ac:chgData name="Kulinich Bohdan" userId="48e65c9f34e137d0" providerId="LiveId" clId="{B1FE939A-988E-3F49-BFCE-F4DAA39A707D}" dt="2023-05-20T12:46:50.177" v="26" actId="165"/>
          <ac:grpSpMkLst>
            <pc:docMk/>
            <pc:sldMk cId="3599287483" sldId="283"/>
            <ac:grpSpMk id="83" creationId="{BB2597AD-E1F0-1644-B36F-A233260D65B3}"/>
          </ac:grpSpMkLst>
        </pc:grp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2" creationId="{2A586678-651F-6397-88AE-94342485025B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5" creationId="{E8508631-E57C-D664-37FC-4FB07A41F36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6" creationId="{4E689162-3311-4FE0-2520-C933CE786C30}"/>
          </ac:cxnSpMkLst>
        </pc:cxnChg>
        <pc:cxnChg chg="mod topLvl">
          <ac:chgData name="Kulinich Bohdan" userId="48e65c9f34e137d0" providerId="LiveId" clId="{B1FE939A-988E-3F49-BFCE-F4DAA39A707D}" dt="2023-05-20T14:02:48.918" v="235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43" creationId="{60C7533D-65C9-F9E6-07F4-EC16C9132FD1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54" creationId="{8DA6EF8D-9F09-DC62-8FA8-F44196FDD71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2" creationId="{A559878A-25D7-66ED-D76A-1B4D737DBB7D}"/>
          </ac:cxnSpMkLst>
        </pc:cxnChg>
        <pc:cxnChg chg="mod topLvl">
          <ac:chgData name="Kulinich Bohdan" userId="48e65c9f34e137d0" providerId="LiveId" clId="{B1FE939A-988E-3F49-BFCE-F4DAA39A707D}" dt="2023-05-20T19:04:25.302" v="312" actId="1037"/>
          <ac:cxnSpMkLst>
            <pc:docMk/>
            <pc:sldMk cId="3599287483" sldId="283"/>
            <ac:cxnSpMk id="89" creationId="{B59FE866-99BD-0BE9-93FB-9C730252B0C8}"/>
          </ac:cxnSpMkLst>
        </pc:cxnChg>
      </pc:sldChg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08.10.2023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slide" Target="slide6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slide" Target="slide9.xml"/><Relationship Id="rId19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26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7.xml"/><Relationship Id="rId22" Type="http://schemas.openxmlformats.org/officeDocument/2006/relationships/slide" Target="slide5.xml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8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14.png"/><Relationship Id="rId18" Type="http://schemas.openxmlformats.org/officeDocument/2006/relationships/slide" Target="slide6.xml"/><Relationship Id="rId26" Type="http://schemas.openxmlformats.org/officeDocument/2006/relationships/image" Target="../media/image31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5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3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7.xml"/><Relationship Id="rId22" Type="http://schemas.openxmlformats.org/officeDocument/2006/relationships/slide" Target="slide5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21" Type="http://schemas.openxmlformats.org/officeDocument/2006/relationships/slide" Target="slide10.xml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38.png"/><Relationship Id="rId10" Type="http://schemas.openxmlformats.org/officeDocument/2006/relationships/image" Target="../media/image11.png"/><Relationship Id="rId19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36.png"/><Relationship Id="rId14" Type="http://schemas.openxmlformats.org/officeDocument/2006/relationships/slide" Target="slide7.xml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.xml"/><Relationship Id="rId18" Type="http://schemas.openxmlformats.org/officeDocument/2006/relationships/image" Target="../media/image19.png"/><Relationship Id="rId3" Type="http://schemas.openxmlformats.org/officeDocument/2006/relationships/image" Target="../media/image41.png"/><Relationship Id="rId21" Type="http://schemas.openxmlformats.org/officeDocument/2006/relationships/slide" Target="slide3.xml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slide" Target="slide5.xml"/><Relationship Id="rId25" Type="http://schemas.openxmlformats.org/officeDocument/2006/relationships/image" Target="../media/image43.png"/><Relationship Id="rId2" Type="http://schemas.openxmlformats.org/officeDocument/2006/relationships/image" Target="../media/image40.png"/><Relationship Id="rId16" Type="http://schemas.openxmlformats.org/officeDocument/2006/relationships/image" Target="../media/image18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24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slide" Target="slide10.xml"/><Relationship Id="rId23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18" Type="http://schemas.openxmlformats.org/officeDocument/2006/relationships/image" Target="../media/image19.png"/><Relationship Id="rId26" Type="http://schemas.openxmlformats.org/officeDocument/2006/relationships/image" Target="../media/image46.png"/><Relationship Id="rId3" Type="http://schemas.openxmlformats.org/officeDocument/2006/relationships/image" Target="../media/image6.png"/><Relationship Id="rId21" Type="http://schemas.openxmlformats.org/officeDocument/2006/relationships/image" Target="../media/image410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5" Type="http://schemas.openxmlformats.org/officeDocument/2006/relationships/image" Target="../media/image45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24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slide" Target="slide10.xml"/><Relationship Id="rId23" Type="http://schemas.openxmlformats.org/officeDocument/2006/relationships/image" Target="../media/image430.png"/><Relationship Id="rId10" Type="http://schemas.openxmlformats.org/officeDocument/2006/relationships/image" Target="../media/image14.png"/><Relationship Id="rId19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9.xml"/><Relationship Id="rId14" Type="http://schemas.openxmlformats.org/officeDocument/2006/relationships/image" Target="../media/image37.png"/><Relationship Id="rId22" Type="http://schemas.openxmlformats.org/officeDocument/2006/relationships/image" Target="../media/image420.png"/><Relationship Id="rId27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4.png"/><Relationship Id="rId26" Type="http://schemas.openxmlformats.org/officeDocument/2006/relationships/image" Target="../media/image37.png"/><Relationship Id="rId21" Type="http://schemas.openxmlformats.org/officeDocument/2006/relationships/slide" Target="slide7.xml"/><Relationship Id="rId34" Type="http://schemas.openxmlformats.org/officeDocument/2006/relationships/image" Target="../media/image58.png"/><Relationship Id="rId7" Type="http://schemas.openxmlformats.org/officeDocument/2006/relationships/image" Target="../media/image11.png"/><Relationship Id="rId12" Type="http://schemas.openxmlformats.org/officeDocument/2006/relationships/image" Target="../media/image50.png"/><Relationship Id="rId17" Type="http://schemas.openxmlformats.org/officeDocument/2006/relationships/image" Target="../media/image8.png"/><Relationship Id="rId25" Type="http://schemas.openxmlformats.org/officeDocument/2006/relationships/slide" Target="slide3.xml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2" Type="http://schemas.openxmlformats.org/officeDocument/2006/relationships/image" Target="../media/image6.png"/><Relationship Id="rId16" Type="http://schemas.openxmlformats.org/officeDocument/2006/relationships/image" Target="../media/image54.png"/><Relationship Id="rId20" Type="http://schemas.openxmlformats.org/officeDocument/2006/relationships/image" Target="../media/image14.png"/><Relationship Id="rId29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9.png"/><Relationship Id="rId24" Type="http://schemas.openxmlformats.org/officeDocument/2006/relationships/image" Target="../media/image17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5" Type="http://schemas.openxmlformats.org/officeDocument/2006/relationships/image" Target="../media/image13.png"/><Relationship Id="rId15" Type="http://schemas.openxmlformats.org/officeDocument/2006/relationships/image" Target="../media/image53.png"/><Relationship Id="rId23" Type="http://schemas.openxmlformats.org/officeDocument/2006/relationships/slide" Target="slide6.xml"/><Relationship Id="rId28" Type="http://schemas.openxmlformats.org/officeDocument/2006/relationships/image" Target="../media/image18.png"/><Relationship Id="rId36" Type="http://schemas.openxmlformats.org/officeDocument/2006/relationships/image" Target="../media/image60.png"/><Relationship Id="rId10" Type="http://schemas.openxmlformats.org/officeDocument/2006/relationships/image" Target="../media/image48.png"/><Relationship Id="rId19" Type="http://schemas.openxmlformats.org/officeDocument/2006/relationships/slide" Target="slide9.xml"/><Relationship Id="rId31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15.png"/><Relationship Id="rId27" Type="http://schemas.openxmlformats.org/officeDocument/2006/relationships/slide" Target="slide10.xml"/><Relationship Id="rId30" Type="http://schemas.openxmlformats.org/officeDocument/2006/relationships/image" Target="../media/image19.png"/><Relationship Id="rId35" Type="http://schemas.openxmlformats.org/officeDocument/2006/relationships/image" Target="../media/image59.png"/><Relationship Id="rId8" Type="http://schemas.openxmlformats.org/officeDocument/2006/relationships/slide" Target="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26" Type="http://schemas.openxmlformats.org/officeDocument/2006/relationships/image" Target="../media/image66.png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17" Type="http://schemas.openxmlformats.org/officeDocument/2006/relationships/image" Target="../media/image17.png"/><Relationship Id="rId25" Type="http://schemas.openxmlformats.org/officeDocument/2006/relationships/image" Target="../media/image65.png"/><Relationship Id="rId2" Type="http://schemas.openxmlformats.org/officeDocument/2006/relationships/image" Target="../media/image7.png"/><Relationship Id="rId16" Type="http://schemas.openxmlformats.org/officeDocument/2006/relationships/slide" Target="slide6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64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63.png"/><Relationship Id="rId14" Type="http://schemas.openxmlformats.org/officeDocument/2006/relationships/slide" Target="slide8.xml"/><Relationship Id="rId22" Type="http://schemas.openxmlformats.org/officeDocument/2006/relationships/slide" Target="slide5.xml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 holding up his fist&#10;&#10;Description automatically generated with medium confidence">
            <a:extLst>
              <a:ext uri="{FF2B5EF4-FFF2-40B4-BE49-F238E27FC236}">
                <a16:creationId xmlns:a16="http://schemas.microsoft.com/office/drawing/2014/main" id="{958DD825-F559-A218-3E7F-39819911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13" y="512523"/>
            <a:ext cx="7772400" cy="6345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D8298-23E7-70F1-0304-830F58997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42C9B46A-4CDB-9E7A-1D1F-0081C773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0" y="0"/>
            <a:ext cx="2362200" cy="23622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3E346A3B-83A2-741D-456F-20E08EA7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7400" y="4495800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27005-A200-A9B5-8D38-C999F5F8744D}"/>
              </a:ext>
            </a:extLst>
          </p:cNvPr>
          <p:cNvSpPr txBox="1"/>
          <p:nvPr/>
        </p:nvSpPr>
        <p:spPr>
          <a:xfrm>
            <a:off x="530941" y="3772525"/>
            <a:ext cx="110170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Освіта – це найпотужніша зброя, яку можна використати, щоб змінити світ</a:t>
            </a:r>
            <a:endParaRPr lang="en-UA" sz="4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DF7A3-C89C-3009-F215-C12CA62E7791}"/>
              </a:ext>
            </a:extLst>
          </p:cNvPr>
          <p:cNvSpPr txBox="1"/>
          <p:nvPr/>
        </p:nvSpPr>
        <p:spPr>
          <a:xfrm>
            <a:off x="530941" y="5822257"/>
            <a:ext cx="1101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Нельсон </a:t>
            </a:r>
            <a:r>
              <a:rPr lang="uk-UA" sz="2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Мандела</a:t>
            </a:r>
            <a:endParaRPr lang="en-UA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EA375-A556-B408-8DF0-44E73B12BED2}"/>
              </a:ext>
            </a:extLst>
          </p:cNvPr>
          <p:cNvGrpSpPr/>
          <p:nvPr/>
        </p:nvGrpSpPr>
        <p:grpSpPr>
          <a:xfrm>
            <a:off x="87183" y="4853012"/>
            <a:ext cx="781580" cy="781580"/>
            <a:chOff x="1270461" y="4853012"/>
            <a:chExt cx="781580" cy="7815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4F89AE-3B4E-7A95-4CE0-A79248D8BDC8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6" name="Picture 3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0EED1A37-C8E3-A681-5FE0-AAC52846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9A7DBF-F51D-E42A-764E-C814D737337B}"/>
              </a:ext>
            </a:extLst>
          </p:cNvPr>
          <p:cNvGrpSpPr/>
          <p:nvPr/>
        </p:nvGrpSpPr>
        <p:grpSpPr>
          <a:xfrm>
            <a:off x="117465" y="3038210"/>
            <a:ext cx="781580" cy="781580"/>
            <a:chOff x="1300743" y="3038210"/>
            <a:chExt cx="781580" cy="7815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4D3149D-FC29-F515-24D4-B005DA243AAC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9" name="Picture 3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D21F7501-1976-BE6D-F570-23421568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4E9327-13B9-44F8-30FA-2566FA2ED053}"/>
              </a:ext>
            </a:extLst>
          </p:cNvPr>
          <p:cNvGrpSpPr/>
          <p:nvPr/>
        </p:nvGrpSpPr>
        <p:grpSpPr>
          <a:xfrm>
            <a:off x="87186" y="3945611"/>
            <a:ext cx="781580" cy="781580"/>
            <a:chOff x="1270464" y="3945611"/>
            <a:chExt cx="781580" cy="7815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57EF67-3430-E105-3A4C-03BDAEB521E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2" name="Picture 4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11287CD6-4BC0-6DC6-4EB1-43DB14FE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561D6D-FD8E-1E3A-ACD6-1D954667F903}"/>
              </a:ext>
            </a:extLst>
          </p:cNvPr>
          <p:cNvGrpSpPr/>
          <p:nvPr/>
        </p:nvGrpSpPr>
        <p:grpSpPr>
          <a:xfrm>
            <a:off x="87186" y="2130809"/>
            <a:ext cx="781580" cy="781580"/>
            <a:chOff x="1270464" y="2130809"/>
            <a:chExt cx="781580" cy="78158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EB842B-6A27-C4B2-C1D0-31B967A4C42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5" name="Picture 4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434414CE-55CF-E8DA-0980-8B2A263D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E41E3A-DAD5-34A8-5377-1D1238D0234F}"/>
              </a:ext>
            </a:extLst>
          </p:cNvPr>
          <p:cNvGrpSpPr/>
          <p:nvPr/>
        </p:nvGrpSpPr>
        <p:grpSpPr>
          <a:xfrm>
            <a:off x="87186" y="247959"/>
            <a:ext cx="781580" cy="781580"/>
            <a:chOff x="1270464" y="247959"/>
            <a:chExt cx="781580" cy="78158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BA79672-1BE8-3EFA-B4EA-1499DC1BE6F9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8" name="Picture 4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E59A028-348C-0D86-352D-B67B1733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1CAD63-D56A-B6DB-1D66-1B033B5BB81B}"/>
              </a:ext>
            </a:extLst>
          </p:cNvPr>
          <p:cNvGrpSpPr/>
          <p:nvPr/>
        </p:nvGrpSpPr>
        <p:grpSpPr>
          <a:xfrm>
            <a:off x="87183" y="1223408"/>
            <a:ext cx="781580" cy="781580"/>
            <a:chOff x="1270461" y="1223408"/>
            <a:chExt cx="781580" cy="7815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DB8E28D-96A6-8271-8251-97BE48C591F2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C824AE6-7D5B-011B-7E2E-735785DE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9258EE-2B05-4F1F-2330-FAD5C51A0AB4}"/>
              </a:ext>
            </a:extLst>
          </p:cNvPr>
          <p:cNvGrpSpPr/>
          <p:nvPr/>
        </p:nvGrpSpPr>
        <p:grpSpPr>
          <a:xfrm>
            <a:off x="682114" y="5760413"/>
            <a:ext cx="781580" cy="781580"/>
            <a:chOff x="1270461" y="5760413"/>
            <a:chExt cx="781580" cy="78158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70E8A9-A9E6-2E45-6DFC-DF7984C4D5CA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1" name="Picture 5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9D2581D-19AD-99AC-3186-725D4D09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859001-7529-A55F-8ED9-F755C57C3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A28F72-4C61-513D-10D2-5F4B4166F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6" name="Picture 5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FD0A5DFF-4B37-800E-0043-6218FE15B3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57" name="Picture 5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DFF1185F-943F-5891-D028-B881FE93CD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58" name="Picture 5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5F6B1D91-2FAE-5934-77D9-0AB6B6A26F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59" name="Picture 5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EF328740-98E2-A171-3C04-7CD5476FB8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1" name="Picture 60">
            <a:hlinkClick r:id="rId20" action="ppaction://hlinksldjump"/>
            <a:extLst>
              <a:ext uri="{FF2B5EF4-FFF2-40B4-BE49-F238E27FC236}">
                <a16:creationId xmlns:a16="http://schemas.microsoft.com/office/drawing/2014/main" id="{26E3560F-417B-8F47-1DC2-F2573B52BC5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EBE159-F087-0BE9-9DCE-C21E231C867D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D91E90-AC73-5E6B-4E0C-248EE3206605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</a:t>
            </a:r>
            <a:r>
              <a:rPr lang="cs-CZ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(вивчити теореми).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№1.8; 1.12; 1.29; 1.49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E18EF-C608-C15C-5E4A-3EA3202D2390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297869-1730-E86A-2F98-E78E984ACD7E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 4 п.27-28 (вивчити </a:t>
            </a:r>
            <a:r>
              <a:rPr lang="uk-UA" sz="320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теореми).</a:t>
            </a:r>
            <a:endParaRPr lang="uk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27.8; 27.10; 27.12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7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138536" y="2422810"/>
            <a:ext cx="8120269" cy="2012379"/>
          </a:xfrm>
          <a:prstGeom prst="roundRect">
            <a:avLst>
              <a:gd name="adj" fmla="val 105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Найпростіші наслідки з аксіом стереометрії</a:t>
            </a:r>
            <a:endParaRPr lang="en-UA" sz="4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02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F9BA3E8B-F81B-9609-6DE8-410F1AB0D153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08.10.2023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27E812-54B1-9172-EC7C-847B63C4433E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2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A51075-61A5-85F8-DB9D-A2B74EA49985}"/>
                  </a:ext>
                </a:extLst>
              </p:cNvPr>
              <p:cNvSpPr txBox="1"/>
              <p:nvPr/>
            </p:nvSpPr>
            <p:spPr>
              <a:xfrm>
                <a:off x="6921532" y="3296570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A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A51075-61A5-85F8-DB9D-A2B74EA4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32" y="3296570"/>
                <a:ext cx="607527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12FA20A-C0CC-DFBD-3DDA-FA11CC282690}"/>
              </a:ext>
            </a:extLst>
          </p:cNvPr>
          <p:cNvSpPr/>
          <p:nvPr/>
        </p:nvSpPr>
        <p:spPr>
          <a:xfrm>
            <a:off x="10114022" y="2543454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748ECC-38D8-E835-BB3F-36B885C1C9CC}"/>
                  </a:ext>
                </a:extLst>
              </p:cNvPr>
              <p:cNvSpPr txBox="1"/>
              <p:nvPr/>
            </p:nvSpPr>
            <p:spPr>
              <a:xfrm>
                <a:off x="10194555" y="2104378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748ECC-38D8-E835-BB3F-36B885C1C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555" y="2104378"/>
                <a:ext cx="607527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FD06F0-2BAE-26B5-E59B-DDE3B29B0FB2}"/>
              </a:ext>
            </a:extLst>
          </p:cNvPr>
          <p:cNvCxnSpPr>
            <a:cxnSpLocks/>
          </p:cNvCxnSpPr>
          <p:nvPr/>
        </p:nvCxnSpPr>
        <p:spPr>
          <a:xfrm flipV="1">
            <a:off x="6899138" y="1414094"/>
            <a:ext cx="1047671" cy="240569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79403F-9E04-7B88-08B8-9BF08AAC19B9}"/>
              </a:ext>
            </a:extLst>
          </p:cNvPr>
          <p:cNvCxnSpPr>
            <a:cxnSpLocks/>
          </p:cNvCxnSpPr>
          <p:nvPr/>
        </p:nvCxnSpPr>
        <p:spPr>
          <a:xfrm>
            <a:off x="6921532" y="3819789"/>
            <a:ext cx="400184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63EC5-53E5-07F5-E4F7-AA5C00FD5CB8}"/>
              </a:ext>
            </a:extLst>
          </p:cNvPr>
          <p:cNvCxnSpPr>
            <a:cxnSpLocks/>
          </p:cNvCxnSpPr>
          <p:nvPr/>
        </p:nvCxnSpPr>
        <p:spPr>
          <a:xfrm flipV="1">
            <a:off x="10923372" y="1396076"/>
            <a:ext cx="1047671" cy="240569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3E5D231-F95A-E26C-B02F-F1F4C78CE9FC}"/>
              </a:ext>
            </a:extLst>
          </p:cNvPr>
          <p:cNvCxnSpPr>
            <a:cxnSpLocks/>
          </p:cNvCxnSpPr>
          <p:nvPr/>
        </p:nvCxnSpPr>
        <p:spPr>
          <a:xfrm>
            <a:off x="7946809" y="1407943"/>
            <a:ext cx="400184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16D7566-2216-F6E3-00C7-566892D63EE5}"/>
              </a:ext>
            </a:extLst>
          </p:cNvPr>
          <p:cNvCxnSpPr>
            <a:cxnSpLocks/>
          </p:cNvCxnSpPr>
          <p:nvPr/>
        </p:nvCxnSpPr>
        <p:spPr>
          <a:xfrm flipV="1">
            <a:off x="7935414" y="1583123"/>
            <a:ext cx="1855022" cy="141939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BF7902C-AF62-84C6-F603-82FBE9DD5464}"/>
                  </a:ext>
                </a:extLst>
              </p:cNvPr>
              <p:cNvSpPr txBox="1"/>
              <p:nvPr/>
            </p:nvSpPr>
            <p:spPr>
              <a:xfrm>
                <a:off x="7454563" y="2545702"/>
                <a:ext cx="607527" cy="47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BF7902C-AF62-84C6-F603-82FBE9DD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63" y="2545702"/>
                <a:ext cx="607527" cy="47140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60475812-1DB3-C094-55B5-3645BDC60E23}"/>
              </a:ext>
            </a:extLst>
          </p:cNvPr>
          <p:cNvSpPr/>
          <p:nvPr/>
        </p:nvSpPr>
        <p:spPr>
          <a:xfrm>
            <a:off x="8233218" y="2679722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0A17355-860B-886B-029C-05DE77014F5B}"/>
                  </a:ext>
                </a:extLst>
              </p:cNvPr>
              <p:cNvSpPr txBox="1"/>
              <p:nvPr/>
            </p:nvSpPr>
            <p:spPr>
              <a:xfrm>
                <a:off x="7819690" y="2266243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0A17355-860B-886B-029C-05DE7701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90" y="2266243"/>
                <a:ext cx="607527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E603AAB1-F849-0C15-AF73-DFDF6F2A023D}"/>
              </a:ext>
            </a:extLst>
          </p:cNvPr>
          <p:cNvSpPr/>
          <p:nvPr/>
        </p:nvSpPr>
        <p:spPr>
          <a:xfrm>
            <a:off x="9157849" y="1985984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9EB0E40-06FE-CB61-F2B3-0FE55E201D5D}"/>
                  </a:ext>
                </a:extLst>
              </p:cNvPr>
              <p:cNvSpPr txBox="1"/>
              <p:nvPr/>
            </p:nvSpPr>
            <p:spPr>
              <a:xfrm>
                <a:off x="8775981" y="1509087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9EB0E40-06FE-CB61-F2B3-0FE55E201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981" y="1509087"/>
                <a:ext cx="60752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A015141-23C7-E443-F350-499C3C318C9B}"/>
              </a:ext>
            </a:extLst>
          </p:cNvPr>
          <p:cNvSpPr/>
          <p:nvPr/>
        </p:nvSpPr>
        <p:spPr>
          <a:xfrm>
            <a:off x="1868557" y="186517"/>
            <a:ext cx="2656212" cy="915490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Теорема 1</a:t>
            </a:r>
            <a:endParaRPr lang="en-UA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0859526-B32F-1EEF-1DFE-88C23C36B9C5}"/>
              </a:ext>
            </a:extLst>
          </p:cNvPr>
          <p:cNvSpPr/>
          <p:nvPr/>
        </p:nvSpPr>
        <p:spPr>
          <a:xfrm>
            <a:off x="4035371" y="186517"/>
            <a:ext cx="7985918" cy="91651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пряму і точку, яка їй не належить, можна провести площину і до того ж тільки одну</a:t>
            </a:r>
            <a:r>
              <a:rPr lang="en-US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BB6A8-B869-E16C-AB25-DB108631E7E9}"/>
              </a:ext>
            </a:extLst>
          </p:cNvPr>
          <p:cNvSpPr txBox="1"/>
          <p:nvPr/>
        </p:nvSpPr>
        <p:spPr>
          <a:xfrm>
            <a:off x="976104" y="2048578"/>
            <a:ext cx="201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Доведення</a:t>
            </a:r>
            <a:endParaRPr lang="en-U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791F1-7B60-3B8B-FC8B-A41978EA0861}"/>
                  </a:ext>
                </a:extLst>
              </p:cNvPr>
              <p:cNvSpPr/>
              <p:nvPr/>
            </p:nvSpPr>
            <p:spPr>
              <a:xfrm>
                <a:off x="1358668" y="2610274"/>
                <a:ext cx="4696510" cy="1660841"/>
              </a:xfrm>
              <a:prstGeom prst="roundRect">
                <a:avLst>
                  <a:gd name="adj" fmla="val 5254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</m:t>
                    </m:r>
                  </m:oMath>
                </a14:m>
                <a:r>
                  <a:rPr lang="en-UA" sz="2200" i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</a:t>
                </a:r>
                <a:r>
                  <a:rPr lang="uk-UA" sz="2200" i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</m:oMath>
                </a14:m>
                <a:r>
                  <a:rPr lang="en-UA" sz="2200" i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 лежать на одній прямій, тому через них можна провести площину за аксіомою</a:t>
                </a:r>
                <a:r>
                  <a:rPr lang="en-US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C4</a:t>
                </a:r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n-UA" sz="2200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791F1-7B60-3B8B-FC8B-A41978EA0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668" y="2610274"/>
                <a:ext cx="4696510" cy="1660841"/>
              </a:xfrm>
              <a:prstGeom prst="roundRect">
                <a:avLst>
                  <a:gd name="adj" fmla="val 5254"/>
                </a:avLst>
              </a:prstGeom>
              <a:blipFill>
                <a:blip r:embed="rId29"/>
                <a:stretch>
                  <a:fillRect l="-1036" r="-1036" b="-3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4F5DDB-6A9F-4D4A-7EB5-B9123BE9D49D}"/>
              </a:ext>
            </a:extLst>
          </p:cNvPr>
          <p:cNvSpPr/>
          <p:nvPr/>
        </p:nvSpPr>
        <p:spPr>
          <a:xfrm>
            <a:off x="1340410" y="4646030"/>
            <a:ext cx="4696510" cy="1804785"/>
          </a:xfrm>
          <a:prstGeom prst="roundRect">
            <a:avLst>
              <a:gd name="adj" fmla="val 52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A" sz="2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871420-66D0-A87F-499C-7FA1A2B84D5A}"/>
                  </a:ext>
                </a:extLst>
              </p:cNvPr>
              <p:cNvSpPr txBox="1"/>
              <p:nvPr/>
            </p:nvSpPr>
            <p:spPr>
              <a:xfrm>
                <a:off x="1407628" y="4665668"/>
                <a:ext cx="1057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871420-66D0-A87F-499C-7FA1A2B84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28" y="4665668"/>
                <a:ext cx="1057453" cy="461665"/>
              </a:xfrm>
              <a:prstGeom prst="rect">
                <a:avLst/>
              </a:prstGeom>
              <a:blipFill>
                <a:blip r:embed="rId30"/>
                <a:stretch>
                  <a:fillRect l="-17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BF1584-D463-A0E9-050E-F45E2A6BFF4A}"/>
                  </a:ext>
                </a:extLst>
              </p:cNvPr>
              <p:cNvSpPr txBox="1"/>
              <p:nvPr/>
            </p:nvSpPr>
            <p:spPr>
              <a:xfrm>
                <a:off x="1396787" y="5013630"/>
                <a:ext cx="1057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BF1584-D463-A0E9-050E-F45E2A6B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87" y="5013630"/>
                <a:ext cx="1057453" cy="461665"/>
              </a:xfrm>
              <a:prstGeom prst="rect">
                <a:avLst/>
              </a:prstGeom>
              <a:blipFill>
                <a:blip r:embed="rId31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8A08AE-F2EB-A7AA-175B-1B7057B53691}"/>
              </a:ext>
            </a:extLst>
          </p:cNvPr>
          <p:cNvCxnSpPr>
            <a:cxnSpLocks/>
          </p:cNvCxnSpPr>
          <p:nvPr/>
        </p:nvCxnSpPr>
        <p:spPr>
          <a:xfrm>
            <a:off x="2342298" y="4749584"/>
            <a:ext cx="0" cy="646117"/>
          </a:xfrm>
          <a:prstGeom prst="line">
            <a:avLst/>
          </a:prstGeo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8229A5-66CB-A91E-DB6A-650A4A4254C7}"/>
              </a:ext>
            </a:extLst>
          </p:cNvPr>
          <p:cNvCxnSpPr>
            <a:cxnSpLocks/>
          </p:cNvCxnSpPr>
          <p:nvPr/>
        </p:nvCxnSpPr>
        <p:spPr>
          <a:xfrm>
            <a:off x="2476175" y="5143428"/>
            <a:ext cx="421770" cy="0"/>
          </a:xfrm>
          <a:prstGeom prst="straightConnector1">
            <a:avLst/>
          </a:prstGeom>
          <a:ln cap="rnd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C6B5DD-A108-EE35-B27C-2ED44C360F88}"/>
                  </a:ext>
                </a:extLst>
              </p:cNvPr>
              <p:cNvSpPr txBox="1"/>
              <p:nvPr/>
            </p:nvSpPr>
            <p:spPr>
              <a:xfrm>
                <a:off x="2919880" y="5024605"/>
                <a:ext cx="10574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C6B5DD-A108-EE35-B27C-2ED44C36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880" y="5024605"/>
                <a:ext cx="105745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BC67920-6A0C-5F45-DE25-DB44D53AC512}"/>
              </a:ext>
            </a:extLst>
          </p:cNvPr>
          <p:cNvSpPr txBox="1"/>
          <p:nvPr/>
        </p:nvSpPr>
        <p:spPr>
          <a:xfrm>
            <a:off x="3169467" y="4696445"/>
            <a:ext cx="76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С2</a:t>
            </a:r>
            <a:endParaRPr lang="en-UA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A1A4AB-4F45-D7F0-185E-8606141E424C}"/>
                  </a:ext>
                </a:extLst>
              </p:cNvPr>
              <p:cNvSpPr txBox="1"/>
              <p:nvPr/>
            </p:nvSpPr>
            <p:spPr>
              <a:xfrm>
                <a:off x="1396787" y="5562106"/>
                <a:ext cx="46401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Отже, пряма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𝑚</m:t>
                    </m:r>
                  </m:oMath>
                </a14:m>
                <a:r>
                  <a:rPr lang="en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належить площині </a:t>
                </a:r>
                <a14:m>
                  <m:oMath xmlns:m="http://schemas.openxmlformats.org/officeDocument/2006/math">
                    <m:r>
                      <a:rPr lang="uk-UA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n-UA" sz="2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A1A4AB-4F45-D7F0-185E-8606141E4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87" y="5562106"/>
                <a:ext cx="4640133" cy="769441"/>
              </a:xfrm>
              <a:prstGeom prst="rect">
                <a:avLst/>
              </a:prstGeom>
              <a:blipFill>
                <a:blip r:embed="rId33"/>
                <a:stretch>
                  <a:fillRect l="-1708" t="-4724" r="-1708" b="-149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41FF18B-7808-64C7-6EBC-57D093039FD1}"/>
              </a:ext>
            </a:extLst>
          </p:cNvPr>
          <p:cNvSpPr/>
          <p:nvPr/>
        </p:nvSpPr>
        <p:spPr>
          <a:xfrm>
            <a:off x="6574197" y="4653920"/>
            <a:ext cx="4696510" cy="1792051"/>
          </a:xfrm>
          <a:prstGeom prst="roundRect">
            <a:avLst>
              <a:gd name="adj" fmla="val 52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A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1DA7D9-32AC-119E-EFDF-6C78933C5A7D}"/>
              </a:ext>
            </a:extLst>
          </p:cNvPr>
          <p:cNvSpPr txBox="1"/>
          <p:nvPr/>
        </p:nvSpPr>
        <p:spPr>
          <a:xfrm>
            <a:off x="6630574" y="4698846"/>
            <a:ext cx="464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якою аксіомою така площина єдина?</a:t>
            </a:r>
            <a:endParaRPr lang="en-UA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40B85-3D5D-2B46-3060-46FB51E8E163}"/>
              </a:ext>
            </a:extLst>
          </p:cNvPr>
          <p:cNvSpPr txBox="1"/>
          <p:nvPr/>
        </p:nvSpPr>
        <p:spPr>
          <a:xfrm>
            <a:off x="6602385" y="5866517"/>
            <a:ext cx="464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Аксіома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C4</a:t>
            </a:r>
            <a:endParaRPr lang="en-U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4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9" grpId="0"/>
      <p:bldP spid="64" grpId="0"/>
      <p:bldP spid="66" grpId="0" animBg="1"/>
      <p:bldP spid="67" grpId="0"/>
      <p:bldP spid="70" grpId="0" animBg="1"/>
      <p:bldP spid="71" grpId="0"/>
      <p:bldP spid="72" grpId="0" animBg="1"/>
      <p:bldP spid="73" grpId="0" animBg="1"/>
      <p:bldP spid="4" grpId="0"/>
      <p:bldP spid="5" grpId="0" animBg="1"/>
      <p:bldP spid="6" grpId="0" animBg="1"/>
      <p:bldP spid="7" grpId="0"/>
      <p:bldP spid="11" grpId="0"/>
      <p:bldP spid="20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2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A51075-61A5-85F8-DB9D-A2B74EA49985}"/>
                  </a:ext>
                </a:extLst>
              </p:cNvPr>
              <p:cNvSpPr txBox="1"/>
              <p:nvPr/>
            </p:nvSpPr>
            <p:spPr>
              <a:xfrm>
                <a:off x="6921532" y="3296570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A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A51075-61A5-85F8-DB9D-A2B74EA4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32" y="3296570"/>
                <a:ext cx="607527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12FA20A-C0CC-DFBD-3DDA-FA11CC282690}"/>
              </a:ext>
            </a:extLst>
          </p:cNvPr>
          <p:cNvSpPr/>
          <p:nvPr/>
        </p:nvSpPr>
        <p:spPr>
          <a:xfrm>
            <a:off x="10053722" y="2110280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748ECC-38D8-E835-BB3F-36B885C1C9CC}"/>
                  </a:ext>
                </a:extLst>
              </p:cNvPr>
              <p:cNvSpPr txBox="1"/>
              <p:nvPr/>
            </p:nvSpPr>
            <p:spPr>
              <a:xfrm>
                <a:off x="9992850" y="2077484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748ECC-38D8-E835-BB3F-36B885C1C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850" y="2077484"/>
                <a:ext cx="607527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FD06F0-2BAE-26B5-E59B-DDE3B29B0FB2}"/>
              </a:ext>
            </a:extLst>
          </p:cNvPr>
          <p:cNvCxnSpPr>
            <a:cxnSpLocks/>
          </p:cNvCxnSpPr>
          <p:nvPr/>
        </p:nvCxnSpPr>
        <p:spPr>
          <a:xfrm flipV="1">
            <a:off x="6899138" y="1414094"/>
            <a:ext cx="1047671" cy="240569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79403F-9E04-7B88-08B8-9BF08AAC19B9}"/>
              </a:ext>
            </a:extLst>
          </p:cNvPr>
          <p:cNvCxnSpPr>
            <a:cxnSpLocks/>
          </p:cNvCxnSpPr>
          <p:nvPr/>
        </p:nvCxnSpPr>
        <p:spPr>
          <a:xfrm>
            <a:off x="6921532" y="3819789"/>
            <a:ext cx="400184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63EC5-53E5-07F5-E4F7-AA5C00FD5CB8}"/>
              </a:ext>
            </a:extLst>
          </p:cNvPr>
          <p:cNvCxnSpPr>
            <a:cxnSpLocks/>
          </p:cNvCxnSpPr>
          <p:nvPr/>
        </p:nvCxnSpPr>
        <p:spPr>
          <a:xfrm flipV="1">
            <a:off x="10923372" y="1396076"/>
            <a:ext cx="1047671" cy="240569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3E5D231-F95A-E26C-B02F-F1F4C78CE9FC}"/>
              </a:ext>
            </a:extLst>
          </p:cNvPr>
          <p:cNvCxnSpPr>
            <a:cxnSpLocks/>
          </p:cNvCxnSpPr>
          <p:nvPr/>
        </p:nvCxnSpPr>
        <p:spPr>
          <a:xfrm>
            <a:off x="7946809" y="1407943"/>
            <a:ext cx="4001840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16D7566-2216-F6E3-00C7-566892D63EE5}"/>
              </a:ext>
            </a:extLst>
          </p:cNvPr>
          <p:cNvCxnSpPr>
            <a:cxnSpLocks/>
          </p:cNvCxnSpPr>
          <p:nvPr/>
        </p:nvCxnSpPr>
        <p:spPr>
          <a:xfrm flipV="1">
            <a:off x="7935414" y="1722783"/>
            <a:ext cx="3280482" cy="127973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BF7902C-AF62-84C6-F603-82FBE9DD5464}"/>
                  </a:ext>
                </a:extLst>
              </p:cNvPr>
              <p:cNvSpPr txBox="1"/>
              <p:nvPr/>
            </p:nvSpPr>
            <p:spPr>
              <a:xfrm>
                <a:off x="10893630" y="1722783"/>
                <a:ext cx="607527" cy="47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BF7902C-AF62-84C6-F603-82FBE9DD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630" y="1722783"/>
                <a:ext cx="607527" cy="47140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60475812-1DB3-C094-55B5-3645BDC60E23}"/>
              </a:ext>
            </a:extLst>
          </p:cNvPr>
          <p:cNvSpPr/>
          <p:nvPr/>
        </p:nvSpPr>
        <p:spPr>
          <a:xfrm>
            <a:off x="8401452" y="2757850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0A17355-860B-886B-029C-05DE77014F5B}"/>
                  </a:ext>
                </a:extLst>
              </p:cNvPr>
              <p:cNvSpPr txBox="1"/>
              <p:nvPr/>
            </p:nvSpPr>
            <p:spPr>
              <a:xfrm>
                <a:off x="7987924" y="2344371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0A17355-860B-886B-029C-05DE7701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924" y="2344371"/>
                <a:ext cx="607527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E603AAB1-F849-0C15-AF73-DFDF6F2A023D}"/>
              </a:ext>
            </a:extLst>
          </p:cNvPr>
          <p:cNvSpPr/>
          <p:nvPr/>
        </p:nvSpPr>
        <p:spPr>
          <a:xfrm>
            <a:off x="9264528" y="3398014"/>
            <a:ext cx="99718" cy="9971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9EB0E40-06FE-CB61-F2B3-0FE55E201D5D}"/>
                  </a:ext>
                </a:extLst>
              </p:cNvPr>
              <p:cNvSpPr txBox="1"/>
              <p:nvPr/>
            </p:nvSpPr>
            <p:spPr>
              <a:xfrm>
                <a:off x="9271891" y="3244793"/>
                <a:ext cx="607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9EB0E40-06FE-CB61-F2B3-0FE55E201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891" y="3244793"/>
                <a:ext cx="60752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A015141-23C7-E443-F350-499C3C318C9B}"/>
              </a:ext>
            </a:extLst>
          </p:cNvPr>
          <p:cNvSpPr/>
          <p:nvPr/>
        </p:nvSpPr>
        <p:spPr>
          <a:xfrm>
            <a:off x="1868557" y="186517"/>
            <a:ext cx="2656212" cy="915490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Теорема </a:t>
            </a:r>
            <a:r>
              <a:rPr lang="en-US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0859526-B32F-1EEF-1DFE-88C23C36B9C5}"/>
              </a:ext>
            </a:extLst>
          </p:cNvPr>
          <p:cNvSpPr/>
          <p:nvPr/>
        </p:nvSpPr>
        <p:spPr>
          <a:xfrm>
            <a:off x="4035371" y="186517"/>
            <a:ext cx="7985918" cy="91651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дві прямі, що перетинаються, можна провести площину і до того ж тільки одну</a:t>
            </a:r>
            <a:r>
              <a:rPr lang="en-US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BB6A8-B869-E16C-AB25-DB108631E7E9}"/>
              </a:ext>
            </a:extLst>
          </p:cNvPr>
          <p:cNvSpPr txBox="1"/>
          <p:nvPr/>
        </p:nvSpPr>
        <p:spPr>
          <a:xfrm>
            <a:off x="976104" y="2048578"/>
            <a:ext cx="201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Доведення</a:t>
            </a:r>
            <a:endParaRPr lang="en-UA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791F1-7B60-3B8B-FC8B-A41978EA0861}"/>
                  </a:ext>
                </a:extLst>
              </p:cNvPr>
              <p:cNvSpPr/>
              <p:nvPr/>
            </p:nvSpPr>
            <p:spPr>
              <a:xfrm>
                <a:off x="1358668" y="2610274"/>
                <a:ext cx="4696510" cy="1812625"/>
              </a:xfrm>
              <a:prstGeom prst="roundRect">
                <a:avLst>
                  <a:gd name="adj" fmla="val 5254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Позначимо точку перетину прямих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2200" i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sz="2200" i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uk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 також ще по одній довільній точці на кожній прямій, що відмінні від т.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</m:oMath>
                </a14:m>
                <a:r>
                  <a:rPr lang="en-UA" sz="2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90791F1-7B60-3B8B-FC8B-A41978EA0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668" y="2610274"/>
                <a:ext cx="4696510" cy="1812625"/>
              </a:xfrm>
              <a:prstGeom prst="roundRect">
                <a:avLst>
                  <a:gd name="adj" fmla="val 5254"/>
                </a:avLst>
              </a:prstGeom>
              <a:blipFill>
                <a:blip r:embed="rId29"/>
                <a:stretch>
                  <a:fillRect l="-806" r="-806" b="-55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2389E4-561C-0506-C5C5-46F327D45331}"/>
              </a:ext>
            </a:extLst>
          </p:cNvPr>
          <p:cNvCxnSpPr>
            <a:cxnSpLocks/>
          </p:cNvCxnSpPr>
          <p:nvPr/>
        </p:nvCxnSpPr>
        <p:spPr>
          <a:xfrm flipV="1">
            <a:off x="9157849" y="1603513"/>
            <a:ext cx="1284864" cy="21218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882BDF-0F3C-98B9-49A2-770B98B054F0}"/>
                  </a:ext>
                </a:extLst>
              </p:cNvPr>
              <p:cNvSpPr txBox="1"/>
              <p:nvPr/>
            </p:nvSpPr>
            <p:spPr>
              <a:xfrm>
                <a:off x="9792009" y="1328004"/>
                <a:ext cx="607527" cy="47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882BDF-0F3C-98B9-49A2-770B98B05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009" y="1328004"/>
                <a:ext cx="607527" cy="47140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23B2025-9573-A533-40BA-5ACC95C6B293}"/>
              </a:ext>
            </a:extLst>
          </p:cNvPr>
          <p:cNvSpPr/>
          <p:nvPr/>
        </p:nvSpPr>
        <p:spPr>
          <a:xfrm>
            <a:off x="1335882" y="4707313"/>
            <a:ext cx="4696510" cy="1464572"/>
          </a:xfrm>
          <a:prstGeom prst="roundRect">
            <a:avLst>
              <a:gd name="adj" fmla="val 52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Продовження доведення аналогічне до теореми 1. Доведіть самостійно цю теорему.</a:t>
            </a:r>
            <a:endParaRPr lang="en-UA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9" grpId="0"/>
      <p:bldP spid="64" grpId="0"/>
      <p:bldP spid="66" grpId="0" animBg="1"/>
      <p:bldP spid="67" grpId="0"/>
      <p:bldP spid="70" grpId="0" animBg="1"/>
      <p:bldP spid="71" grpId="0"/>
      <p:bldP spid="72" grpId="0" animBg="1"/>
      <p:bldP spid="73" grpId="0" animBg="1"/>
      <p:bldP spid="4" grpId="0"/>
      <p:bldP spid="5" grpId="0" animBg="1"/>
      <p:bldP spid="26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562295" y="88935"/>
            <a:ext cx="2472793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</a:t>
            </a:r>
            <a:r>
              <a:rPr lang="uk-UA" sz="28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74DFDFA-9551-163B-88EE-63141CE5380E}"/>
              </a:ext>
            </a:extLst>
          </p:cNvPr>
          <p:cNvSpPr/>
          <p:nvPr/>
        </p:nvSpPr>
        <p:spPr>
          <a:xfrm>
            <a:off x="1548355" y="764338"/>
            <a:ext cx="10560066" cy="1485741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Табуретка хитається, тобто три ніжки стоять на підлозі, а четверта не дістає до підлоги. Як перевірити – це бракована табуретка чи підлога не рівна?</a:t>
            </a:r>
            <a:endParaRPr lang="en-UA" sz="28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9" name="Picture 8" descr="A white line drawing of a stool&#10;&#10;Description automatically generated with low confidence">
            <a:extLst>
              <a:ext uri="{FF2B5EF4-FFF2-40B4-BE49-F238E27FC236}">
                <a16:creationId xmlns:a16="http://schemas.microsoft.com/office/drawing/2014/main" id="{B4915F0C-6359-6F78-D544-E4113C36000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2814" t="35440" r="65733" b="11146"/>
          <a:stretch/>
        </p:blipFill>
        <p:spPr>
          <a:xfrm>
            <a:off x="1494562" y="2279747"/>
            <a:ext cx="2615567" cy="3663186"/>
          </a:xfrm>
          <a:prstGeom prst="rect">
            <a:avLst/>
          </a:prstGeom>
        </p:spPr>
      </p:pic>
      <p:pic>
        <p:nvPicPr>
          <p:cNvPr id="13" name="Picture 12" descr="A white line drawing of a stool&#10;&#10;Description automatically generated with low confidence">
            <a:extLst>
              <a:ext uri="{FF2B5EF4-FFF2-40B4-BE49-F238E27FC236}">
                <a16:creationId xmlns:a16="http://schemas.microsoft.com/office/drawing/2014/main" id="{15F47E11-4D9D-292A-5122-70BB2D0CC246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2814" t="35440" r="66904" b="11146"/>
          <a:stretch/>
        </p:blipFill>
        <p:spPr>
          <a:xfrm>
            <a:off x="9160769" y="2279747"/>
            <a:ext cx="2472794" cy="36631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AB42D6-91BC-714F-9246-9CBE8AC255D2}"/>
              </a:ext>
            </a:extLst>
          </p:cNvPr>
          <p:cNvCxnSpPr>
            <a:cxnSpLocks/>
          </p:cNvCxnSpPr>
          <p:nvPr/>
        </p:nvCxnSpPr>
        <p:spPr>
          <a:xfrm>
            <a:off x="9552447" y="5292742"/>
            <a:ext cx="1766120" cy="0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F6EA3C-7FBD-822D-456A-570211C0C72D}"/>
              </a:ext>
            </a:extLst>
          </p:cNvPr>
          <p:cNvCxnSpPr>
            <a:cxnSpLocks/>
          </p:cNvCxnSpPr>
          <p:nvPr/>
        </p:nvCxnSpPr>
        <p:spPr>
          <a:xfrm>
            <a:off x="10224113" y="5434081"/>
            <a:ext cx="456392" cy="329293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57BDF5-6E8F-1FA0-1276-CBD9A4CF75CA}"/>
              </a:ext>
            </a:extLst>
          </p:cNvPr>
          <p:cNvCxnSpPr>
            <a:cxnSpLocks/>
          </p:cNvCxnSpPr>
          <p:nvPr/>
        </p:nvCxnSpPr>
        <p:spPr>
          <a:xfrm flipV="1">
            <a:off x="1915447" y="5292742"/>
            <a:ext cx="1737756" cy="191121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571C2A-7E31-3415-CF21-4CAFA39B3F6E}"/>
              </a:ext>
            </a:extLst>
          </p:cNvPr>
          <p:cNvCxnSpPr>
            <a:cxnSpLocks/>
          </p:cNvCxnSpPr>
          <p:nvPr/>
        </p:nvCxnSpPr>
        <p:spPr>
          <a:xfrm>
            <a:off x="2560673" y="5093073"/>
            <a:ext cx="471055" cy="670301"/>
          </a:xfrm>
          <a:prstGeom prst="line">
            <a:avLst/>
          </a:prstGeom>
          <a:ln w="381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169923E-69D7-F835-0D91-DA8F11CBB4EB}"/>
              </a:ext>
            </a:extLst>
          </p:cNvPr>
          <p:cNvSpPr/>
          <p:nvPr/>
        </p:nvSpPr>
        <p:spPr>
          <a:xfrm>
            <a:off x="2705028" y="5338443"/>
            <a:ext cx="99718" cy="99718"/>
          </a:xfrm>
          <a:prstGeom prst="ellipse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07223D0-41F3-C32A-A358-A70832F73841}"/>
              </a:ext>
            </a:extLst>
          </p:cNvPr>
          <p:cNvSpPr/>
          <p:nvPr/>
        </p:nvSpPr>
        <p:spPr>
          <a:xfrm>
            <a:off x="4110129" y="3158327"/>
            <a:ext cx="4874845" cy="91651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Натягнемо дві нитки між ніжками табуретки.</a:t>
            </a:r>
            <a:endParaRPr lang="en-UA" sz="2800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7C4F870-807E-334A-D784-4DB1CAF39824}"/>
              </a:ext>
            </a:extLst>
          </p:cNvPr>
          <p:cNvSpPr/>
          <p:nvPr/>
        </p:nvSpPr>
        <p:spPr>
          <a:xfrm>
            <a:off x="1173002" y="5942933"/>
            <a:ext cx="4814681" cy="781580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Перетнулись – за теоремою 2 вони в одній площині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061F866-8A52-5EAB-5369-D0EBE68F9886}"/>
              </a:ext>
            </a:extLst>
          </p:cNvPr>
          <p:cNvSpPr/>
          <p:nvPr/>
        </p:nvSpPr>
        <p:spPr>
          <a:xfrm>
            <a:off x="6957390" y="5947912"/>
            <a:ext cx="5172863" cy="781580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перетнулись – за теоремою 2 вони в різних площинах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7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67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DA8882D-AA0C-4D1F-6603-B238A2F23443}"/>
              </a:ext>
            </a:extLst>
          </p:cNvPr>
          <p:cNvGrpSpPr/>
          <p:nvPr/>
        </p:nvGrpSpPr>
        <p:grpSpPr>
          <a:xfrm>
            <a:off x="1371684" y="3204744"/>
            <a:ext cx="4770646" cy="2352020"/>
            <a:chOff x="1371684" y="3204744"/>
            <a:chExt cx="4770646" cy="2352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8DEFE69B-5314-3B0D-6362-CF353344D84E}"/>
                    </a:ext>
                  </a:extLst>
                </p:cNvPr>
                <p:cNvSpPr txBox="1"/>
                <p:nvPr/>
              </p:nvSpPr>
              <p:spPr>
                <a:xfrm>
                  <a:off x="2202265" y="3204744"/>
                  <a:ext cx="6075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A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8DEFE69B-5314-3B0D-6362-CF353344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265" y="3204744"/>
                  <a:ext cx="607527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87CECBC8-E37E-D783-AA65-2357CAC4B1B0}"/>
                </a:ext>
              </a:extLst>
            </p:cNvPr>
            <p:cNvGrpSpPr/>
            <p:nvPr/>
          </p:nvGrpSpPr>
          <p:grpSpPr>
            <a:xfrm>
              <a:off x="1371684" y="3275299"/>
              <a:ext cx="4770646" cy="2279750"/>
              <a:chOff x="1788634" y="2998083"/>
              <a:chExt cx="5071905" cy="2423713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7FD5654-7B51-8492-C4A8-15A4D19DA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8634" y="3016101"/>
                <a:ext cx="1047671" cy="2405695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24DE9B6-4100-E762-57DE-760D5BB2FD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1028" y="5421796"/>
                <a:ext cx="4001840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C0D59A5-FDCC-9242-F32D-D84F43A3C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12868" y="2998083"/>
                <a:ext cx="1047671" cy="2405695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4FB9634-E6F7-66B3-D923-EF2B21FE8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6305" y="3009950"/>
                <a:ext cx="4001840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A4352B6B-0B7B-3656-0FF7-83C4D5F51A0C}"/>
                    </a:ext>
                  </a:extLst>
                </p:cNvPr>
                <p:cNvSpPr txBox="1"/>
                <p:nvPr/>
              </p:nvSpPr>
              <p:spPr>
                <a:xfrm>
                  <a:off x="1505773" y="5085355"/>
                  <a:ext cx="607527" cy="471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A4352B6B-0B7B-3656-0FF7-83C4D5F51A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773" y="5085355"/>
                  <a:ext cx="607527" cy="4714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350C739-75DD-A6FD-F01A-E6135FA6AB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8774" y="3366281"/>
              <a:ext cx="1083731" cy="136091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9632A0B-40D4-D335-7D19-61FFA9CC3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4948" y="4312382"/>
              <a:ext cx="3201018" cy="709784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3564034-5101-0A17-DCAF-9DB0987EC3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6028" y="4365278"/>
              <a:ext cx="2619938" cy="70071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B3E3B5F-67D1-3B79-7552-D95FB9F0CB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80935" y="3742007"/>
              <a:ext cx="1775953" cy="78009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8B6E10-DD49-2C5F-EB08-150B657985AE}"/>
              </a:ext>
            </a:extLst>
          </p:cNvPr>
          <p:cNvGrpSpPr/>
          <p:nvPr/>
        </p:nvGrpSpPr>
        <p:grpSpPr>
          <a:xfrm>
            <a:off x="85124" y="3038210"/>
            <a:ext cx="781580" cy="781580"/>
            <a:chOff x="1300743" y="3038210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70917D5-D237-9740-DBEB-04A29FFB22EA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8A7F8A15-37B7-8575-9353-93CED0D9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EC8139-38F9-C199-05A9-AD3576EAAAB2}"/>
              </a:ext>
            </a:extLst>
          </p:cNvPr>
          <p:cNvGrpSpPr/>
          <p:nvPr/>
        </p:nvGrpSpPr>
        <p:grpSpPr>
          <a:xfrm>
            <a:off x="85124" y="4853012"/>
            <a:ext cx="781580" cy="781580"/>
            <a:chOff x="1270461" y="4853012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8BA793-EA9F-0960-3CFE-D546A799DDAF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F966F57-A14E-B520-7DCC-71E2EA56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EC7763-CDC8-C928-CEBC-2CEAB61CE4B0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DA57CF-F592-BF51-A99E-E0C943E7CAFF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17B7C3A-5758-A0EA-E3DE-DF40FE6FA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88A16F-168D-9898-BCCE-0D00D24BCFDB}"/>
              </a:ext>
            </a:extLst>
          </p:cNvPr>
          <p:cNvGrpSpPr/>
          <p:nvPr/>
        </p:nvGrpSpPr>
        <p:grpSpPr>
          <a:xfrm>
            <a:off x="85127" y="247959"/>
            <a:ext cx="781580" cy="781580"/>
            <a:chOff x="1270464" y="24795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54AED0-E411-1BDE-E145-BCE7ED9639AA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B6266C5A-0F61-6DCE-38BE-441DD12CA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1D506D-45E4-A9AB-8C2D-CFDA779835EC}"/>
              </a:ext>
            </a:extLst>
          </p:cNvPr>
          <p:cNvGrpSpPr/>
          <p:nvPr/>
        </p:nvGrpSpPr>
        <p:grpSpPr>
          <a:xfrm>
            <a:off x="85124" y="5760413"/>
            <a:ext cx="781580" cy="781580"/>
            <a:chOff x="1270461" y="5760413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BE8C8D-B6B4-1762-3F5A-878F0462FCB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54DA769-C1DF-E359-B9DD-137CA9D2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E23116-3D3B-7225-2CEC-69E586CFEEB8}"/>
              </a:ext>
            </a:extLst>
          </p:cNvPr>
          <p:cNvGrpSpPr/>
          <p:nvPr/>
        </p:nvGrpSpPr>
        <p:grpSpPr>
          <a:xfrm>
            <a:off x="85124" y="1223408"/>
            <a:ext cx="781580" cy="781580"/>
            <a:chOff x="1270461" y="1223408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7A4C99E-A3BC-1EAC-B0FE-D044D6A2004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3DBBAD-0B77-0B07-CBF1-D142D532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8C09B1-542C-2726-B0BB-CAB7DD9D4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62" name="Picture 61" descr="A picture containing sketch, black and white, circle, design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D9AC8738-39D9-83A9-E0F9-53B8426919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4" name="Picture 63" descr="A grey gear with a number on it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2A7BE127-D3B9-864F-31CA-800D257FD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7" name="Picture 6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D71A255-EB5C-966E-A705-648B113A5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8" name="Picture 67">
            <a:hlinkClick r:id="rId17" action="ppaction://hlinksldjump"/>
            <a:extLst>
              <a:ext uri="{FF2B5EF4-FFF2-40B4-BE49-F238E27FC236}">
                <a16:creationId xmlns:a16="http://schemas.microsoft.com/office/drawing/2014/main" id="{58CB9EF9-C7EB-8B5E-F3FC-E8D0EAA42B8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76" name="Picture 75" descr="A grey gear with a number on it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E58D7E18-704E-8987-E36C-5F8B7A8487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" name="Picture 5" descr="A black and white image of a book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6B95CFE2-37D3-772C-090A-71F329BEAC3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F7285656-FA4C-E778-047F-D5BD46799597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8"/>
            <a:chExt cx="781580" cy="78158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DA15987-D11D-7643-6DFB-3C2AF2FC296E}"/>
                </a:ext>
              </a:extLst>
            </p:cNvPr>
            <p:cNvSpPr/>
            <p:nvPr/>
          </p:nvSpPr>
          <p:spPr>
            <a:xfrm>
              <a:off x="1270464" y="21308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4" name="Picture 7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3890359-8012-7E8F-EEBC-B2F72BBD1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1BA9A4B4-92E2-34E6-2050-50543FCB0C74}"/>
              </a:ext>
            </a:extLst>
          </p:cNvPr>
          <p:cNvSpPr/>
          <p:nvPr/>
        </p:nvSpPr>
        <p:spPr>
          <a:xfrm>
            <a:off x="1109628" y="100377"/>
            <a:ext cx="769492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endParaRPr lang="en-UA" sz="24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7BC0F330-851D-E052-DDD2-C7F8ED4D464F}"/>
              </a:ext>
            </a:extLst>
          </p:cNvPr>
          <p:cNvSpPr/>
          <p:nvPr/>
        </p:nvSpPr>
        <p:spPr>
          <a:xfrm>
            <a:off x="7437154" y="109583"/>
            <a:ext cx="4563488" cy="2021226"/>
          </a:xfrm>
          <a:prstGeom prst="roundRect">
            <a:avLst>
              <a:gd name="adj" fmla="val 2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Відкриваючи кришку фортепіано, її підпирають в одній точці. Яка властивість площини при цьому використовується?</a:t>
            </a:r>
            <a:endParaRPr lang="en-UA" sz="2400" i="1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B69BFC6-DD53-6D20-29EF-440F329047B1}"/>
              </a:ext>
            </a:extLst>
          </p:cNvPr>
          <p:cNvSpPr/>
          <p:nvPr/>
        </p:nvSpPr>
        <p:spPr>
          <a:xfrm>
            <a:off x="6550271" y="103747"/>
            <a:ext cx="769492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endParaRPr lang="en-UA" sz="24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5CB13982-32D2-B6DE-893E-6898D3E1E1F6}"/>
              </a:ext>
            </a:extLst>
          </p:cNvPr>
          <p:cNvSpPr/>
          <p:nvPr/>
        </p:nvSpPr>
        <p:spPr>
          <a:xfrm>
            <a:off x="7659757" y="6211956"/>
            <a:ext cx="4371106" cy="517535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Теорема 1</a:t>
            </a:r>
            <a:endParaRPr lang="en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4E0CEE9A-DF4C-BD44-38FF-78025AA904C9}"/>
              </a:ext>
            </a:extLst>
          </p:cNvPr>
          <p:cNvSpPr/>
          <p:nvPr/>
        </p:nvSpPr>
        <p:spPr>
          <a:xfrm>
            <a:off x="1996511" y="5990766"/>
            <a:ext cx="4371106" cy="738725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Так, за теоремою 1 така площина єдина</a:t>
            </a:r>
            <a:endParaRPr lang="en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D81F909F-8C08-D133-3E91-D20E81FB52EC}"/>
              </a:ext>
            </a:extLst>
          </p:cNvPr>
          <p:cNvSpPr/>
          <p:nvPr/>
        </p:nvSpPr>
        <p:spPr>
          <a:xfrm>
            <a:off x="1996459" y="100377"/>
            <a:ext cx="4145871" cy="2712980"/>
          </a:xfrm>
          <a:prstGeom prst="roundRect">
            <a:avLst>
              <a:gd name="adj" fmla="val 2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точку, що не належить даній прямій, проводять безліч прямих, що перетинають дану пряму. Чи будуть всі ці прямі в одній площині?</a:t>
            </a:r>
            <a:endParaRPr lang="en-UA" sz="2400" i="1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BFC1E83-7376-7C3B-1B32-144CB5404967}"/>
              </a:ext>
            </a:extLst>
          </p:cNvPr>
          <p:cNvSpPr/>
          <p:nvPr/>
        </p:nvSpPr>
        <p:spPr>
          <a:xfrm>
            <a:off x="1750423" y="5851109"/>
            <a:ext cx="10441577" cy="1006892"/>
          </a:xfrm>
          <a:prstGeom prst="rect">
            <a:avLst/>
          </a:prstGeom>
          <a:solidFill>
            <a:srgbClr val="4F6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A70B51B-53F1-19CC-E82E-3360BCFCF9C1}"/>
              </a:ext>
            </a:extLst>
          </p:cNvPr>
          <p:cNvGrpSpPr/>
          <p:nvPr/>
        </p:nvGrpSpPr>
        <p:grpSpPr>
          <a:xfrm>
            <a:off x="2042647" y="3429000"/>
            <a:ext cx="2975675" cy="1792651"/>
            <a:chOff x="2042647" y="3429000"/>
            <a:chExt cx="2975675" cy="1792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E4ACBFB5-F3D0-BBF7-8478-BFE078BD900C}"/>
                    </a:ext>
                  </a:extLst>
                </p:cNvPr>
                <p:cNvSpPr txBox="1"/>
                <p:nvPr/>
              </p:nvSpPr>
              <p:spPr>
                <a:xfrm>
                  <a:off x="4410795" y="4377068"/>
                  <a:ext cx="6075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A" sz="2800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E4ACBFB5-F3D0-BBF7-8478-BFE078BD9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0795" y="4377068"/>
                  <a:ext cx="607527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6315A35-E03E-7AE0-C442-B432CC0B0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2647" y="3429000"/>
              <a:ext cx="2342832" cy="1792651"/>
            </a:xfrm>
            <a:prstGeom prst="line">
              <a:avLst/>
            </a:prstGeom>
            <a:ln w="285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5295D34-7ED8-9504-468E-0ACDCC7203A7}"/>
                </a:ext>
              </a:extLst>
            </p:cNvPr>
            <p:cNvSpPr/>
            <p:nvPr/>
          </p:nvSpPr>
          <p:spPr>
            <a:xfrm>
              <a:off x="4766729" y="4328824"/>
              <a:ext cx="99718" cy="99718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</p:grpSp>
      <p:pic>
        <p:nvPicPr>
          <p:cNvPr id="144" name="Picture 143" descr="A white line drawing of a piano&#10;&#10;Description automatically generated with low confidence">
            <a:extLst>
              <a:ext uri="{FF2B5EF4-FFF2-40B4-BE49-F238E27FC236}">
                <a16:creationId xmlns:a16="http://schemas.microsoft.com/office/drawing/2014/main" id="{1825A564-4C16-F311-AD27-96494866F15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64148" t="32809" r="3678" b="12000"/>
          <a:stretch/>
        </p:blipFill>
        <p:spPr>
          <a:xfrm>
            <a:off x="7820894" y="2250081"/>
            <a:ext cx="3922615" cy="37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5" grpId="0" animBg="1"/>
      <p:bldP spid="136" grpId="0" animBg="1"/>
      <p:bldP spid="139" grpId="0" animBg="1"/>
      <p:bldP spid="141" grpId="0" animBg="1"/>
      <p:bldP spid="142" grpId="0" animBg="1"/>
      <p:bldP spid="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descr="A picture containing symbol, circle, logo, graphics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 descr="A black and white image of a book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7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 descr="A grey gear with a number on it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CD5A22-F53B-7DB8-7A8A-687CFD6A7045}"/>
              </a:ext>
            </a:extLst>
          </p:cNvPr>
          <p:cNvGrpSpPr/>
          <p:nvPr/>
        </p:nvGrpSpPr>
        <p:grpSpPr>
          <a:xfrm>
            <a:off x="1215190" y="2040628"/>
            <a:ext cx="5331384" cy="4754856"/>
            <a:chOff x="1215190" y="2040628"/>
            <a:chExt cx="5331384" cy="475485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22D615-93AA-4E49-AD73-B0F9201719E2}"/>
                </a:ext>
              </a:extLst>
            </p:cNvPr>
            <p:cNvCxnSpPr>
              <a:cxnSpLocks/>
            </p:cNvCxnSpPr>
            <p:nvPr/>
          </p:nvCxnSpPr>
          <p:spPr>
            <a:xfrm>
              <a:off x="2575920" y="4700978"/>
              <a:ext cx="2564008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393D1C-BCDC-2847-B8B4-A69A4E252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3673" y="2803888"/>
              <a:ext cx="367869" cy="1891559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646DC9F-DC01-59F9-ADA3-0861D41C7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9928" y="2803888"/>
              <a:ext cx="367869" cy="1891559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6F0736-95E0-093D-2C9F-3B1334AD949E}"/>
                </a:ext>
              </a:extLst>
            </p:cNvPr>
            <p:cNvCxnSpPr>
              <a:cxnSpLocks/>
            </p:cNvCxnSpPr>
            <p:nvPr/>
          </p:nvCxnSpPr>
          <p:spPr>
            <a:xfrm>
              <a:off x="2941542" y="2801739"/>
              <a:ext cx="2564008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ECB25B-EA0B-809A-6819-4C381E508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39295" y="2803888"/>
              <a:ext cx="2198386" cy="1891559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6CEDC9-7693-AF1E-7824-34D7CDBE6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920" y="2801739"/>
              <a:ext cx="2936229" cy="1893708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428ABF-4549-D55E-16E5-A338D2B8EFA8}"/>
                </a:ext>
              </a:extLst>
            </p:cNvPr>
            <p:cNvSpPr/>
            <p:nvPr/>
          </p:nvSpPr>
          <p:spPr>
            <a:xfrm>
              <a:off x="2887163" y="2750142"/>
              <a:ext cx="114257" cy="114257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sz="2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45B3F9-2A5A-157E-BB48-1203B9D4AC05}"/>
                </a:ext>
              </a:extLst>
            </p:cNvPr>
            <p:cNvSpPr/>
            <p:nvPr/>
          </p:nvSpPr>
          <p:spPr>
            <a:xfrm>
              <a:off x="2519522" y="4638319"/>
              <a:ext cx="114257" cy="114257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sz="2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EB5837-8502-148C-A300-B09163D2EF30}"/>
                </a:ext>
              </a:extLst>
            </p:cNvPr>
            <p:cNvSpPr/>
            <p:nvPr/>
          </p:nvSpPr>
          <p:spPr>
            <a:xfrm>
              <a:off x="3986377" y="3691465"/>
              <a:ext cx="114257" cy="114257"/>
            </a:xfrm>
            <a:prstGeom prst="ellipse">
              <a:avLst/>
            </a:prstGeom>
            <a:solidFill>
              <a:srgbClr val="FFFF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sz="2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077F2C-2DE6-5B80-67C1-A05ADB31EDB4}"/>
                    </a:ext>
                  </a:extLst>
                </p:cNvPr>
                <p:cNvSpPr txBox="1"/>
                <p:nvPr/>
              </p:nvSpPr>
              <p:spPr>
                <a:xfrm>
                  <a:off x="2172971" y="4670937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077F2C-2DE6-5B80-67C1-A05ADB31E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971" y="4670937"/>
                  <a:ext cx="436945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87DA4F-6924-D255-7927-BA0E669E87A9}"/>
                    </a:ext>
                  </a:extLst>
                </p:cNvPr>
                <p:cNvSpPr txBox="1"/>
                <p:nvPr/>
              </p:nvSpPr>
              <p:spPr>
                <a:xfrm>
                  <a:off x="2583983" y="2361915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87DA4F-6924-D255-7927-BA0E669E8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983" y="2361915"/>
                  <a:ext cx="436945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16499B-234F-03F4-A887-B5A8217A42A1}"/>
                    </a:ext>
                  </a:extLst>
                </p:cNvPr>
                <p:cNvSpPr txBox="1"/>
                <p:nvPr/>
              </p:nvSpPr>
              <p:spPr>
                <a:xfrm>
                  <a:off x="3767904" y="3834916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16499B-234F-03F4-A887-B5A8217A4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904" y="3834916"/>
                  <a:ext cx="436945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38">
              <a:extLst>
                <a:ext uri="{FF2B5EF4-FFF2-40B4-BE49-F238E27FC236}">
                  <a16:creationId xmlns:a16="http://schemas.microsoft.com/office/drawing/2014/main" id="{D0F615B9-B0ED-FB46-46D1-574E134A23E8}"/>
                </a:ext>
              </a:extLst>
            </p:cNvPr>
            <p:cNvSpPr/>
            <p:nvPr/>
          </p:nvSpPr>
          <p:spPr>
            <a:xfrm>
              <a:off x="1805961" y="2040628"/>
              <a:ext cx="4069945" cy="3470833"/>
            </a:xfrm>
            <a:custGeom>
              <a:avLst/>
              <a:gdLst>
                <a:gd name="connsiteX0" fmla="*/ 0 w 2173356"/>
                <a:gd name="connsiteY0" fmla="*/ 633887 h 1267773"/>
                <a:gd name="connsiteX1" fmla="*/ 1086678 w 2173356"/>
                <a:gd name="connsiteY1" fmla="*/ 0 h 1267773"/>
                <a:gd name="connsiteX2" fmla="*/ 2173356 w 2173356"/>
                <a:gd name="connsiteY2" fmla="*/ 633887 h 1267773"/>
                <a:gd name="connsiteX3" fmla="*/ 1086678 w 2173356"/>
                <a:gd name="connsiteY3" fmla="*/ 1267774 h 1267773"/>
                <a:gd name="connsiteX4" fmla="*/ 0 w 2173356"/>
                <a:gd name="connsiteY4" fmla="*/ 633887 h 1267773"/>
                <a:gd name="connsiteX0" fmla="*/ 97357 w 2270713"/>
                <a:gd name="connsiteY0" fmla="*/ 633887 h 1336146"/>
                <a:gd name="connsiteX1" fmla="*/ 1184035 w 2270713"/>
                <a:gd name="connsiteY1" fmla="*/ 0 h 1336146"/>
                <a:gd name="connsiteX2" fmla="*/ 2270713 w 2270713"/>
                <a:gd name="connsiteY2" fmla="*/ 633887 h 1336146"/>
                <a:gd name="connsiteX3" fmla="*/ 1184035 w 2270713"/>
                <a:gd name="connsiteY3" fmla="*/ 1267774 h 1336146"/>
                <a:gd name="connsiteX4" fmla="*/ 175291 w 2270713"/>
                <a:gd name="connsiteY4" fmla="*/ 1247341 h 1336146"/>
                <a:gd name="connsiteX5" fmla="*/ 97357 w 2270713"/>
                <a:gd name="connsiteY5" fmla="*/ 633887 h 1336146"/>
                <a:gd name="connsiteX0" fmla="*/ 96315 w 2269671"/>
                <a:gd name="connsiteY0" fmla="*/ 539544 h 1241803"/>
                <a:gd name="connsiteX1" fmla="*/ 1168479 w 2269671"/>
                <a:gd name="connsiteY1" fmla="*/ 0 h 1241803"/>
                <a:gd name="connsiteX2" fmla="*/ 2269671 w 2269671"/>
                <a:gd name="connsiteY2" fmla="*/ 539544 h 1241803"/>
                <a:gd name="connsiteX3" fmla="*/ 1182993 w 2269671"/>
                <a:gd name="connsiteY3" fmla="*/ 1173431 h 1241803"/>
                <a:gd name="connsiteX4" fmla="*/ 174249 w 2269671"/>
                <a:gd name="connsiteY4" fmla="*/ 1152998 h 1241803"/>
                <a:gd name="connsiteX5" fmla="*/ 96315 w 2269671"/>
                <a:gd name="connsiteY5" fmla="*/ 539544 h 1241803"/>
                <a:gd name="connsiteX0" fmla="*/ 96315 w 2288662"/>
                <a:gd name="connsiteY0" fmla="*/ 550041 h 1252300"/>
                <a:gd name="connsiteX1" fmla="*/ 1168479 w 2288662"/>
                <a:gd name="connsiteY1" fmla="*/ 10497 h 1252300"/>
                <a:gd name="connsiteX2" fmla="*/ 1799850 w 2288662"/>
                <a:gd name="connsiteY2" fmla="*/ 220065 h 1252300"/>
                <a:gd name="connsiteX3" fmla="*/ 2269671 w 2288662"/>
                <a:gd name="connsiteY3" fmla="*/ 550041 h 1252300"/>
                <a:gd name="connsiteX4" fmla="*/ 1182993 w 2288662"/>
                <a:gd name="connsiteY4" fmla="*/ 1183928 h 1252300"/>
                <a:gd name="connsiteX5" fmla="*/ 174249 w 2288662"/>
                <a:gd name="connsiteY5" fmla="*/ 1163495 h 1252300"/>
                <a:gd name="connsiteX6" fmla="*/ 96315 w 2288662"/>
                <a:gd name="connsiteY6" fmla="*/ 550041 h 1252300"/>
                <a:gd name="connsiteX0" fmla="*/ 75606 w 2267953"/>
                <a:gd name="connsiteY0" fmla="*/ 550041 h 1243739"/>
                <a:gd name="connsiteX1" fmla="*/ 1147770 w 2267953"/>
                <a:gd name="connsiteY1" fmla="*/ 10497 h 1243739"/>
                <a:gd name="connsiteX2" fmla="*/ 1779141 w 2267953"/>
                <a:gd name="connsiteY2" fmla="*/ 220065 h 1243739"/>
                <a:gd name="connsiteX3" fmla="*/ 2248962 w 2267953"/>
                <a:gd name="connsiteY3" fmla="*/ 550041 h 1243739"/>
                <a:gd name="connsiteX4" fmla="*/ 1162284 w 2267953"/>
                <a:gd name="connsiteY4" fmla="*/ 1183928 h 1243739"/>
                <a:gd name="connsiteX5" fmla="*/ 207820 w 2267953"/>
                <a:gd name="connsiteY5" fmla="*/ 1145401 h 1243739"/>
                <a:gd name="connsiteX6" fmla="*/ 75606 w 2267953"/>
                <a:gd name="connsiteY6" fmla="*/ 550041 h 1243739"/>
                <a:gd name="connsiteX0" fmla="*/ 30398 w 2227374"/>
                <a:gd name="connsiteY0" fmla="*/ 462470 h 1156168"/>
                <a:gd name="connsiteX1" fmla="*/ 492128 w 2227374"/>
                <a:gd name="connsiteY1" fmla="*/ 16172 h 1156168"/>
                <a:gd name="connsiteX2" fmla="*/ 1733933 w 2227374"/>
                <a:gd name="connsiteY2" fmla="*/ 132494 h 1156168"/>
                <a:gd name="connsiteX3" fmla="*/ 2203754 w 2227374"/>
                <a:gd name="connsiteY3" fmla="*/ 462470 h 1156168"/>
                <a:gd name="connsiteX4" fmla="*/ 1117076 w 2227374"/>
                <a:gd name="connsiteY4" fmla="*/ 1096357 h 1156168"/>
                <a:gd name="connsiteX5" fmla="*/ 162612 w 2227374"/>
                <a:gd name="connsiteY5" fmla="*/ 1057830 h 1156168"/>
                <a:gd name="connsiteX6" fmla="*/ 30398 w 2227374"/>
                <a:gd name="connsiteY6" fmla="*/ 462470 h 1156168"/>
                <a:gd name="connsiteX0" fmla="*/ 30398 w 1937712"/>
                <a:gd name="connsiteY0" fmla="*/ 469238 h 1162936"/>
                <a:gd name="connsiteX1" fmla="*/ 492128 w 1937712"/>
                <a:gd name="connsiteY1" fmla="*/ 22940 h 1162936"/>
                <a:gd name="connsiteX2" fmla="*/ 1733933 w 1937712"/>
                <a:gd name="connsiteY2" fmla="*/ 139262 h 1162936"/>
                <a:gd name="connsiteX3" fmla="*/ 1872511 w 1937712"/>
                <a:gd name="connsiteY3" fmla="*/ 775617 h 1162936"/>
                <a:gd name="connsiteX4" fmla="*/ 1117076 w 1937712"/>
                <a:gd name="connsiteY4" fmla="*/ 1103125 h 1162936"/>
                <a:gd name="connsiteX5" fmla="*/ 162612 w 1937712"/>
                <a:gd name="connsiteY5" fmla="*/ 1064598 h 1162936"/>
                <a:gd name="connsiteX6" fmla="*/ 30398 w 1937712"/>
                <a:gd name="connsiteY6" fmla="*/ 469238 h 116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7712" h="1162936">
                  <a:moveTo>
                    <a:pt x="30398" y="469238"/>
                  </a:moveTo>
                  <a:cubicBezTo>
                    <a:pt x="85317" y="295628"/>
                    <a:pt x="208205" y="77936"/>
                    <a:pt x="492128" y="22940"/>
                  </a:cubicBezTo>
                  <a:cubicBezTo>
                    <a:pt x="776051" y="-32056"/>
                    <a:pt x="1503869" y="13816"/>
                    <a:pt x="1733933" y="139262"/>
                  </a:cubicBezTo>
                  <a:cubicBezTo>
                    <a:pt x="1963997" y="264708"/>
                    <a:pt x="1982578" y="595621"/>
                    <a:pt x="1872511" y="775617"/>
                  </a:cubicBezTo>
                  <a:cubicBezTo>
                    <a:pt x="1762444" y="955613"/>
                    <a:pt x="1457266" y="1003898"/>
                    <a:pt x="1117076" y="1103125"/>
                  </a:cubicBezTo>
                  <a:cubicBezTo>
                    <a:pt x="776886" y="1202352"/>
                    <a:pt x="343725" y="1170246"/>
                    <a:pt x="162612" y="1064598"/>
                  </a:cubicBezTo>
                  <a:cubicBezTo>
                    <a:pt x="-18501" y="958950"/>
                    <a:pt x="-24521" y="642848"/>
                    <a:pt x="30398" y="469238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A3E36F-6867-10A0-8086-B98CA32D7413}"/>
                </a:ext>
              </a:extLst>
            </p:cNvPr>
            <p:cNvSpPr/>
            <p:nvPr/>
          </p:nvSpPr>
          <p:spPr>
            <a:xfrm>
              <a:off x="5078163" y="4638318"/>
              <a:ext cx="114257" cy="11425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sz="22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9E1943D-BCFF-0F2B-2D5E-EFFFAC072A17}"/>
                </a:ext>
              </a:extLst>
            </p:cNvPr>
            <p:cNvSpPr/>
            <p:nvPr/>
          </p:nvSpPr>
          <p:spPr>
            <a:xfrm>
              <a:off x="5452915" y="2750142"/>
              <a:ext cx="114257" cy="11425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 sz="22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8FA4AE7-B8F8-B1BD-BAC5-B2357D071094}"/>
                </a:ext>
              </a:extLst>
            </p:cNvPr>
            <p:cNvSpPr/>
            <p:nvPr/>
          </p:nvSpPr>
          <p:spPr>
            <a:xfrm>
              <a:off x="1215190" y="5622779"/>
              <a:ext cx="5331384" cy="1172705"/>
            </a:xfrm>
            <a:prstGeom prst="roundRect">
              <a:avLst>
                <a:gd name="adj" fmla="val 35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24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Так, якщо це сусідні вершини, то за теоремою 2 можна провести тільки одну площину.</a:t>
              </a:r>
              <a:endParaRPr lang="en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17F1C95-56E4-6224-7AFA-4B19585CA39C}"/>
              </a:ext>
            </a:extLst>
          </p:cNvPr>
          <p:cNvSpPr/>
          <p:nvPr/>
        </p:nvSpPr>
        <p:spPr>
          <a:xfrm>
            <a:off x="1101152" y="1783081"/>
            <a:ext cx="5603123" cy="5074920"/>
          </a:xfrm>
          <a:prstGeom prst="rect">
            <a:avLst/>
          </a:prstGeom>
          <a:solidFill>
            <a:srgbClr val="3452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5EB9E4-AEB3-CBDA-B2B5-8C715D0B1A74}"/>
              </a:ext>
            </a:extLst>
          </p:cNvPr>
          <p:cNvGrpSpPr/>
          <p:nvPr/>
        </p:nvGrpSpPr>
        <p:grpSpPr>
          <a:xfrm>
            <a:off x="7481251" y="2078885"/>
            <a:ext cx="4415888" cy="4724553"/>
            <a:chOff x="7481251" y="2078885"/>
            <a:chExt cx="4415888" cy="472455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BD2266-C24A-22CA-2A5F-7A9DB6CD3637}"/>
                </a:ext>
              </a:extLst>
            </p:cNvPr>
            <p:cNvGrpSpPr/>
            <p:nvPr/>
          </p:nvGrpSpPr>
          <p:grpSpPr>
            <a:xfrm>
              <a:off x="8034281" y="2078885"/>
              <a:ext cx="3087054" cy="3462457"/>
              <a:chOff x="8034281" y="2078885"/>
              <a:chExt cx="3087054" cy="346245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121B2E9-2FE7-D74A-A405-F801E5955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8116" y="2518709"/>
                <a:ext cx="735246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B6CF34-313F-D21D-0093-B181C7278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8221" y="4417948"/>
                <a:ext cx="2564008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7EDBFC-D177-3327-8999-449F74C58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5974" y="2520858"/>
                <a:ext cx="367869" cy="1891559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D59FC2F-BE1D-54EB-D8ED-CB5BFFDF27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62229" y="2520858"/>
                <a:ext cx="367869" cy="1891559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9335167-3E75-8BF5-84DF-473CE2A52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3362" y="2518709"/>
                <a:ext cx="1814489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423B2D7-FE94-805E-7D9E-C63794A441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1596" y="2520858"/>
                <a:ext cx="2198386" cy="1891559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67131D1-B1CF-B25C-471A-0DDBA29B67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98221" y="3466638"/>
                <a:ext cx="1466448" cy="945779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25BD304-C279-6DAA-5BC1-7CDD5A21BB69}"/>
                      </a:ext>
                    </a:extLst>
                  </p:cNvPr>
                  <p:cNvSpPr txBox="1"/>
                  <p:nvPr/>
                </p:nvSpPr>
                <p:spPr>
                  <a:xfrm>
                    <a:off x="10684390" y="4371827"/>
                    <a:ext cx="4369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A" sz="2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25BD304-C279-6DAA-5BC1-7CDD5A21BB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84390" y="4371827"/>
                    <a:ext cx="436945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A4D2E97-0564-B734-0088-F55C1894D9E2}"/>
                      </a:ext>
                    </a:extLst>
                  </p:cNvPr>
                  <p:cNvSpPr txBox="1"/>
                  <p:nvPr/>
                </p:nvSpPr>
                <p:spPr>
                  <a:xfrm>
                    <a:off x="8106284" y="2078885"/>
                    <a:ext cx="4369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A" sz="24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A4D2E97-0564-B734-0088-F55C1894D9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6284" y="2078885"/>
                    <a:ext cx="436945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B0FFE25D-4A18-CA83-87C0-3A9E2E1DE990}"/>
                      </a:ext>
                    </a:extLst>
                  </p:cNvPr>
                  <p:cNvSpPr txBox="1"/>
                  <p:nvPr/>
                </p:nvSpPr>
                <p:spPr>
                  <a:xfrm>
                    <a:off x="9290205" y="3551886"/>
                    <a:ext cx="4369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A" sz="2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B0FFE25D-4A18-CA83-87C0-3A9E2E1DE9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0205" y="3551886"/>
                    <a:ext cx="436945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278B0DD-8E97-E534-63DF-193683D3F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4122" y="2204592"/>
                <a:ext cx="0" cy="33420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561F98C-7F07-C577-0296-757F916F4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4985" y="3127195"/>
                <a:ext cx="0" cy="2414147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7425761-BF14-5DCC-CFFA-AA74277C80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083" y="4618739"/>
                <a:ext cx="2178659" cy="92260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3420F9F-C744-A9B8-84DE-39730F34E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76" y="2204591"/>
                <a:ext cx="2178659" cy="92260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684CD6A-0E25-C40F-B945-604EB06202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5726" y="2984722"/>
                <a:ext cx="758773" cy="489367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CBB9F90-B2C4-4598-5B41-49B10D77482C}"/>
                  </a:ext>
                </a:extLst>
              </p:cNvPr>
              <p:cNvSpPr/>
              <p:nvPr/>
            </p:nvSpPr>
            <p:spPr>
              <a:xfrm>
                <a:off x="9508678" y="3408435"/>
                <a:ext cx="114257" cy="114257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A" sz="220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FFBC895-35A5-5807-E3A2-343FF45B8D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82581" y="2538800"/>
                <a:ext cx="735780" cy="47453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D50810-2FDB-7454-6C70-4D7F97310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3116" y="2538800"/>
                <a:ext cx="0" cy="1873617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58AECEB-D1E7-618F-1CE6-3DF80F3DC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4098" y="4412417"/>
                <a:ext cx="0" cy="206322"/>
              </a:xfrm>
              <a:prstGeom prst="line">
                <a:avLst/>
              </a:prstGeom>
              <a:ln w="28575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161A7FA-C1E0-EE78-48E1-740CCEA64730}"/>
                  </a:ext>
                </a:extLst>
              </p:cNvPr>
              <p:cNvSpPr/>
              <p:nvPr/>
            </p:nvSpPr>
            <p:spPr>
              <a:xfrm>
                <a:off x="8409464" y="2467112"/>
                <a:ext cx="114257" cy="114257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A" sz="2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298196C-7056-596B-A004-564EB5ED157A}"/>
                  </a:ext>
                </a:extLst>
              </p:cNvPr>
              <p:cNvSpPr/>
              <p:nvPr/>
            </p:nvSpPr>
            <p:spPr>
              <a:xfrm>
                <a:off x="10597857" y="4355289"/>
                <a:ext cx="114257" cy="114257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A" sz="2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F284C4C-7568-E693-1715-A85E5821D790}"/>
                  </a:ext>
                </a:extLst>
              </p:cNvPr>
              <p:cNvSpPr/>
              <p:nvPr/>
            </p:nvSpPr>
            <p:spPr>
              <a:xfrm>
                <a:off x="8034281" y="4355288"/>
                <a:ext cx="114257" cy="114257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A" sz="22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DE7DF86-90AC-5E58-5277-9A3A633BD551}"/>
                  </a:ext>
                </a:extLst>
              </p:cNvPr>
              <p:cNvSpPr/>
              <p:nvPr/>
            </p:nvSpPr>
            <p:spPr>
              <a:xfrm>
                <a:off x="10976591" y="2467112"/>
                <a:ext cx="114257" cy="114257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A" sz="2200"/>
              </a:p>
            </p:txBody>
          </p: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812CBF1-170A-C430-C84B-925ABCE9A07A}"/>
                </a:ext>
              </a:extLst>
            </p:cNvPr>
            <p:cNvSpPr/>
            <p:nvPr/>
          </p:nvSpPr>
          <p:spPr>
            <a:xfrm>
              <a:off x="7481251" y="5630733"/>
              <a:ext cx="4415888" cy="1172705"/>
            </a:xfrm>
            <a:prstGeom prst="roundRect">
              <a:avLst>
                <a:gd name="adj" fmla="val 356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24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Ні, якщо це протилежні вершини, то можна провести безліч площин</a:t>
              </a:r>
              <a:endParaRPr lang="en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6F1FED9-1986-656B-1D28-A72B6EB35E93}"/>
              </a:ext>
            </a:extLst>
          </p:cNvPr>
          <p:cNvSpPr/>
          <p:nvPr/>
        </p:nvSpPr>
        <p:spPr>
          <a:xfrm>
            <a:off x="6891007" y="2074857"/>
            <a:ext cx="5300993" cy="4783143"/>
          </a:xfrm>
          <a:prstGeom prst="rect">
            <a:avLst/>
          </a:prstGeom>
          <a:solidFill>
            <a:srgbClr val="3452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8D65319-E14E-8B9D-A4C5-8AFECF09E73B}"/>
              </a:ext>
            </a:extLst>
          </p:cNvPr>
          <p:cNvSpPr/>
          <p:nvPr/>
        </p:nvSpPr>
        <p:spPr>
          <a:xfrm>
            <a:off x="2011948" y="102271"/>
            <a:ext cx="10094925" cy="1789957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Дві вершини і точка перетину діагоналей паралелограма належать одній площині. Чи правильно, що і дві інші вершини належать цій площині? Виконайте відповідні побудови.</a:t>
            </a:r>
            <a:endParaRPr lang="en-UA" sz="2800" i="1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D0975F-194A-35D0-0F30-D2DEA7A3F26A}"/>
              </a:ext>
            </a:extLst>
          </p:cNvPr>
          <p:cNvSpPr/>
          <p:nvPr/>
        </p:nvSpPr>
        <p:spPr>
          <a:xfrm>
            <a:off x="1109628" y="100377"/>
            <a:ext cx="769492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endParaRPr lang="en-UA" sz="24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8" grpId="0" animBg="1"/>
      <p:bldP spid="58" grpId="1" animBg="1"/>
      <p:bldP spid="5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D9D12-AD5D-4E3E-D526-CF6BE2AC9B1C}"/>
              </a:ext>
            </a:extLst>
          </p:cNvPr>
          <p:cNvGrpSpPr/>
          <p:nvPr/>
        </p:nvGrpSpPr>
        <p:grpSpPr>
          <a:xfrm>
            <a:off x="77455" y="4853012"/>
            <a:ext cx="781580" cy="781580"/>
            <a:chOff x="1270461" y="4853012"/>
            <a:chExt cx="781580" cy="7815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C27876-C5B5-0419-4602-B1D5227601A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5" name="Picture 3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76ECC05-EFB5-9938-19FE-8CB206E1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CC7C5D-F526-D935-9EDE-E53090AC377E}"/>
              </a:ext>
            </a:extLst>
          </p:cNvPr>
          <p:cNvGrpSpPr/>
          <p:nvPr/>
        </p:nvGrpSpPr>
        <p:grpSpPr>
          <a:xfrm>
            <a:off x="107737" y="3038210"/>
            <a:ext cx="781580" cy="781580"/>
            <a:chOff x="1300743" y="3038210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26116D-5C7E-94BC-F6E0-F67A80BF375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ED59CC3-DB6C-9D98-687F-424FD190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CA4DEA-0791-B28A-BA30-B11E6E6C0A08}"/>
              </a:ext>
            </a:extLst>
          </p:cNvPr>
          <p:cNvGrpSpPr/>
          <p:nvPr/>
        </p:nvGrpSpPr>
        <p:grpSpPr>
          <a:xfrm>
            <a:off x="77458" y="2130809"/>
            <a:ext cx="781580" cy="781580"/>
            <a:chOff x="1270464" y="2130809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93155E7-F820-4F66-163A-DAF85750A2B1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CE1221-DEE3-3976-7D7D-BE1EB8D7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AF2567-8F2F-168A-0F89-E4141527313A}"/>
              </a:ext>
            </a:extLst>
          </p:cNvPr>
          <p:cNvGrpSpPr/>
          <p:nvPr/>
        </p:nvGrpSpPr>
        <p:grpSpPr>
          <a:xfrm>
            <a:off x="77458" y="247959"/>
            <a:ext cx="781580" cy="781580"/>
            <a:chOff x="1270464" y="247959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733B65-A125-E0EA-B570-E75A5917AD06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EE585774-F367-783D-6AFD-7E178B9E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BCDDAC-6BE4-7827-BBE9-4C57CF0F8575}"/>
              </a:ext>
            </a:extLst>
          </p:cNvPr>
          <p:cNvGrpSpPr/>
          <p:nvPr/>
        </p:nvGrpSpPr>
        <p:grpSpPr>
          <a:xfrm>
            <a:off x="77455" y="5760413"/>
            <a:ext cx="781580" cy="781580"/>
            <a:chOff x="1270461" y="5760413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0025B5-5B8D-A621-0C6C-C2989787242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ED3ED09-99D7-C293-8009-F8034213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22C6DF-6AD6-9C5C-991F-44148A6B06B7}"/>
              </a:ext>
            </a:extLst>
          </p:cNvPr>
          <p:cNvGrpSpPr/>
          <p:nvPr/>
        </p:nvGrpSpPr>
        <p:grpSpPr>
          <a:xfrm>
            <a:off x="77455" y="1223408"/>
            <a:ext cx="781580" cy="781580"/>
            <a:chOff x="1270461" y="1223408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831745-7A76-EEF8-ABC8-5D76909F751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46D7240-4602-353F-3C8A-606B7E1D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2FFCA17B-1BFC-FE55-D722-2815AC7A6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4054069"/>
            <a:ext cx="610668" cy="610668"/>
          </a:xfrm>
          <a:prstGeom prst="rect">
            <a:avLst/>
          </a:prstGeom>
        </p:spPr>
      </p:pic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079E00CA-75F2-8FBA-DC4A-B27B7ACC1DEB}"/>
              </a:ext>
            </a:extLst>
          </p:cNvPr>
          <p:cNvSpPr/>
          <p:nvPr/>
        </p:nvSpPr>
        <p:spPr>
          <a:xfrm>
            <a:off x="6952429" y="52426"/>
            <a:ext cx="743407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endParaRPr lang="en-UA" sz="2400" dirty="0">
              <a:solidFill>
                <a:srgbClr val="566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F32E69C-56C9-183B-4185-FBFF40D0E8AC}"/>
              </a:ext>
            </a:extLst>
          </p:cNvPr>
          <p:cNvCxnSpPr>
            <a:cxnSpLocks/>
          </p:cNvCxnSpPr>
          <p:nvPr/>
        </p:nvCxnSpPr>
        <p:spPr>
          <a:xfrm>
            <a:off x="7513952" y="4951627"/>
            <a:ext cx="2872936" cy="0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49135FA-9B3E-4AEA-A20F-B42B55864DFB}"/>
              </a:ext>
            </a:extLst>
          </p:cNvPr>
          <p:cNvCxnSpPr>
            <a:cxnSpLocks/>
          </p:cNvCxnSpPr>
          <p:nvPr/>
        </p:nvCxnSpPr>
        <p:spPr>
          <a:xfrm>
            <a:off x="7508212" y="4953127"/>
            <a:ext cx="903842" cy="133160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2724AD1-5B51-7F23-76C1-067B90AA6710}"/>
              </a:ext>
            </a:extLst>
          </p:cNvPr>
          <p:cNvCxnSpPr>
            <a:cxnSpLocks/>
          </p:cNvCxnSpPr>
          <p:nvPr/>
        </p:nvCxnSpPr>
        <p:spPr>
          <a:xfrm flipV="1">
            <a:off x="8412054" y="4950127"/>
            <a:ext cx="1981224" cy="133460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3D3A20A-0C8E-BE6C-8FA2-63882A2EFFB6}"/>
              </a:ext>
            </a:extLst>
          </p:cNvPr>
          <p:cNvCxnSpPr>
            <a:cxnSpLocks/>
          </p:cNvCxnSpPr>
          <p:nvPr/>
        </p:nvCxnSpPr>
        <p:spPr>
          <a:xfrm flipV="1">
            <a:off x="7512860" y="2672155"/>
            <a:ext cx="899194" cy="228022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E5B139C-EECA-1876-B027-C4361BCC3789}"/>
              </a:ext>
            </a:extLst>
          </p:cNvPr>
          <p:cNvCxnSpPr>
            <a:cxnSpLocks/>
          </p:cNvCxnSpPr>
          <p:nvPr/>
        </p:nvCxnSpPr>
        <p:spPr>
          <a:xfrm flipV="1">
            <a:off x="8412054" y="2671405"/>
            <a:ext cx="0" cy="35908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22601C6-093B-67E5-C584-4462C1A571C8}"/>
              </a:ext>
            </a:extLst>
          </p:cNvPr>
          <p:cNvCxnSpPr>
            <a:cxnSpLocks/>
          </p:cNvCxnSpPr>
          <p:nvPr/>
        </p:nvCxnSpPr>
        <p:spPr>
          <a:xfrm flipH="1" flipV="1">
            <a:off x="8412054" y="2669906"/>
            <a:ext cx="1974834" cy="2278722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BE365167-E2D4-DDB7-70C6-35392A14DD9E}"/>
              </a:ext>
            </a:extLst>
          </p:cNvPr>
          <p:cNvSpPr/>
          <p:nvPr/>
        </p:nvSpPr>
        <p:spPr>
          <a:xfrm>
            <a:off x="8354926" y="3639006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BBE3F62-C4A4-F385-3D16-B1AF7FE79757}"/>
              </a:ext>
            </a:extLst>
          </p:cNvPr>
          <p:cNvSpPr/>
          <p:nvPr/>
        </p:nvSpPr>
        <p:spPr>
          <a:xfrm>
            <a:off x="9826847" y="4305841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3C0E762E-4108-2846-CEB0-F1F42BA138A1}"/>
                  </a:ext>
                </a:extLst>
              </p:cNvPr>
              <p:cNvSpPr/>
              <p:nvPr/>
            </p:nvSpPr>
            <p:spPr>
              <a:xfrm>
                <a:off x="7838482" y="52426"/>
                <a:ext cx="4276060" cy="1952562"/>
              </a:xfrm>
              <a:prstGeom prst="roundRect">
                <a:avLst>
                  <a:gd name="adj" fmla="val 43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𝑁𝑀𝐾𝑃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</a:t>
                </a:r>
                <a:r>
                  <a:rPr lang="uk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трикутна піраміда.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∦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𝑃𝐾</m:t>
                    </m:r>
                  </m:oMath>
                </a14:m>
                <a:r>
                  <a:rPr lang="en-UA" sz="2400" i="1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Побудуйте пряму перетину площин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𝑀𝐴𝐵</m:t>
                    </m:r>
                  </m:oMath>
                </a14:m>
                <a:r>
                  <a:rPr lang="en-UA" sz="2400" i="1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i="1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𝑀𝑃𝐾</m:t>
                    </m:r>
                  </m:oMath>
                </a14:m>
                <a:r>
                  <a:rPr lang="en-UA" sz="2400" i="1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Побудову поясніть.</a:t>
                </a:r>
                <a:endParaRPr lang="en-UA" sz="2400" i="1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3C0E762E-4108-2846-CEB0-F1F42BA13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82" y="52426"/>
                <a:ext cx="4276060" cy="1952562"/>
              </a:xfrm>
              <a:prstGeom prst="roundRect">
                <a:avLst>
                  <a:gd name="adj" fmla="val 4382"/>
                </a:avLst>
              </a:prstGeom>
              <a:blipFill>
                <a:blip r:embed="rId10"/>
                <a:stretch>
                  <a:fillRect l="-1780" t="-1948" b="-6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4B6A181-D34F-72D6-B53E-6CF74D1323CA}"/>
                  </a:ext>
                </a:extLst>
              </p:cNvPr>
              <p:cNvSpPr txBox="1"/>
              <p:nvPr/>
            </p:nvSpPr>
            <p:spPr>
              <a:xfrm>
                <a:off x="7103787" y="495789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4B6A181-D34F-72D6-B53E-6CF74D132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87" y="4957897"/>
                <a:ext cx="436945" cy="461665"/>
              </a:xfrm>
              <a:prstGeom prst="rect">
                <a:avLst/>
              </a:prstGeom>
              <a:blipFill>
                <a:blip r:embed="rId11"/>
                <a:stretch>
                  <a:fillRect l="-2857" r="-571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FAD6A1C-6276-34A4-B267-0CFA5B7651A1}"/>
                  </a:ext>
                </a:extLst>
              </p:cNvPr>
              <p:cNvSpPr txBox="1"/>
              <p:nvPr/>
            </p:nvSpPr>
            <p:spPr>
              <a:xfrm>
                <a:off x="8136453" y="2228723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A" sz="240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FAD6A1C-6276-34A4-B267-0CFA5B765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453" y="2228723"/>
                <a:ext cx="43694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94C35BE-F003-3D7F-46A1-30DB0B9A50C1}"/>
                  </a:ext>
                </a:extLst>
              </p:cNvPr>
              <p:cNvSpPr txBox="1"/>
              <p:nvPr/>
            </p:nvSpPr>
            <p:spPr>
              <a:xfrm>
                <a:off x="10276544" y="492367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94C35BE-F003-3D7F-46A1-30DB0B9A5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44" y="4923675"/>
                <a:ext cx="43694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8320DEB-266C-DF48-88FA-FF8DE45D449A}"/>
                  </a:ext>
                </a:extLst>
              </p:cNvPr>
              <p:cNvSpPr txBox="1"/>
              <p:nvPr/>
            </p:nvSpPr>
            <p:spPr>
              <a:xfrm>
                <a:off x="8180000" y="6277423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A" sz="240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8320DEB-266C-DF48-88FA-FF8DE45D4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000" y="6277423"/>
                <a:ext cx="43694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EB93F66-DF77-C1E6-44BD-6F1C1A881B54}"/>
                  </a:ext>
                </a:extLst>
              </p:cNvPr>
              <p:cNvSpPr txBox="1"/>
              <p:nvPr/>
            </p:nvSpPr>
            <p:spPr>
              <a:xfrm>
                <a:off x="8008280" y="361494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EB93F66-DF77-C1E6-44BD-6F1C1A881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280" y="3614948"/>
                <a:ext cx="43694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B569A2A-3344-1BA1-E684-CB5FC30E1C91}"/>
                  </a:ext>
                </a:extLst>
              </p:cNvPr>
              <p:cNvSpPr txBox="1"/>
              <p:nvPr/>
            </p:nvSpPr>
            <p:spPr>
              <a:xfrm>
                <a:off x="9486786" y="4283411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B569A2A-3344-1BA1-E684-CB5FC30E1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786" y="4283411"/>
                <a:ext cx="43694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6F3C212-FCED-6F07-785B-62CC20B995C4}"/>
              </a:ext>
            </a:extLst>
          </p:cNvPr>
          <p:cNvCxnSpPr>
            <a:cxnSpLocks/>
          </p:cNvCxnSpPr>
          <p:nvPr/>
        </p:nvCxnSpPr>
        <p:spPr>
          <a:xfrm>
            <a:off x="6876229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1506BE-516E-F56F-46C8-6674CEDE86D5}"/>
              </a:ext>
            </a:extLst>
          </p:cNvPr>
          <p:cNvGrpSpPr/>
          <p:nvPr/>
        </p:nvGrpSpPr>
        <p:grpSpPr>
          <a:xfrm>
            <a:off x="682117" y="3945611"/>
            <a:ext cx="781580" cy="781580"/>
            <a:chOff x="1270464" y="3945611"/>
            <a:chExt cx="781580" cy="78158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A1A909-21DD-0156-2B80-CB2FA5F78DFE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D1D359D-0B34-0BAD-19E3-31C7ABEE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18AC62-7A94-2AFE-B61F-BFD880488F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7B2ED429-6392-ABCB-01A9-90BB38F81D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8" name="Picture 57" descr="A grey gear with a number on it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BF740F49-98DF-B82D-78D7-EA808F7565E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1" name="Picture 60" descr="A picture containing symbol, circle, logo, graphics&#10;&#10;Description automatically generated">
            <a:hlinkClick r:id="rId23" action="ppaction://hlinksldjump"/>
            <a:extLst>
              <a:ext uri="{FF2B5EF4-FFF2-40B4-BE49-F238E27FC236}">
                <a16:creationId xmlns:a16="http://schemas.microsoft.com/office/drawing/2014/main" id="{867CA45E-510B-16B7-C369-BB41BFBE59B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2" name="Picture 61" descr="A black and white image of a book&#10;&#10;Description automatically generated with low confidence">
            <a:hlinkClick r:id="rId25" action="ppaction://hlinksldjump"/>
            <a:extLst>
              <a:ext uri="{FF2B5EF4-FFF2-40B4-BE49-F238E27FC236}">
                <a16:creationId xmlns:a16="http://schemas.microsoft.com/office/drawing/2014/main" id="{889205CD-7225-8D56-357A-D226F9CE448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4" name="Picture 63" descr="A grey line drawing of a desk lamp and pencils&#10;&#10;Description automatically generated with low confidence">
            <a:hlinkClick r:id="rId27" action="ppaction://hlinksldjump"/>
            <a:extLst>
              <a:ext uri="{FF2B5EF4-FFF2-40B4-BE49-F238E27FC236}">
                <a16:creationId xmlns:a16="http://schemas.microsoft.com/office/drawing/2014/main" id="{388E91E0-F4F3-2FE5-F072-744EACC2312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6" name="Picture 65">
            <a:hlinkClick r:id="rId29" action="ppaction://hlinksldjump"/>
            <a:extLst>
              <a:ext uri="{FF2B5EF4-FFF2-40B4-BE49-F238E27FC236}">
                <a16:creationId xmlns:a16="http://schemas.microsoft.com/office/drawing/2014/main" id="{12A63012-8CD1-73F8-C3E0-7E719C2D627F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8F97096-E007-F3CD-BBD3-3191C72BF316}"/>
                  </a:ext>
                </a:extLst>
              </p:cNvPr>
              <p:cNvSpPr/>
              <p:nvPr/>
            </p:nvSpPr>
            <p:spPr>
              <a:xfrm>
                <a:off x="1903431" y="106212"/>
                <a:ext cx="4855031" cy="1898776"/>
              </a:xfrm>
              <a:prstGeom prst="roundRect">
                <a:avLst>
                  <a:gd name="adj" fmla="val 4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паралелограм.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𝐵</m:t>
                    </m:r>
                    <m:r>
                      <a:rPr lang="en-US" sz="240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∉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∉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∉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uk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𝐶𝐵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𝐿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∩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en-US" sz="24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𝐾</m:t>
                    </m:r>
                  </m:oMath>
                </a14:m>
                <a:r>
                  <a:rPr lang="en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uk-UA" sz="24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Чи правильно виконано побудову? Відповідь поясніть.</a:t>
                </a:r>
                <a:endParaRPr lang="en-UA" sz="24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18F97096-E007-F3CD-BBD3-3191C72BF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31" y="106212"/>
                <a:ext cx="4855031" cy="1898776"/>
              </a:xfrm>
              <a:prstGeom prst="roundRect">
                <a:avLst>
                  <a:gd name="adj" fmla="val 4677"/>
                </a:avLst>
              </a:prstGeom>
              <a:blipFill>
                <a:blip r:embed="rId31"/>
                <a:stretch>
                  <a:fillRect l="-1302" t="-3333" r="-2083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4A70BA-B3B8-7D31-2333-BE9D1AF01002}"/>
              </a:ext>
            </a:extLst>
          </p:cNvPr>
          <p:cNvSpPr/>
          <p:nvPr/>
        </p:nvSpPr>
        <p:spPr>
          <a:xfrm>
            <a:off x="1074489" y="100377"/>
            <a:ext cx="770077" cy="466074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endParaRPr lang="en-UA" sz="2400" dirty="0">
              <a:solidFill>
                <a:srgbClr val="566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38">
            <a:extLst>
              <a:ext uri="{FF2B5EF4-FFF2-40B4-BE49-F238E27FC236}">
                <a16:creationId xmlns:a16="http://schemas.microsoft.com/office/drawing/2014/main" id="{B795BC22-3797-2FD7-1A4C-06ACF835EE2F}"/>
              </a:ext>
            </a:extLst>
          </p:cNvPr>
          <p:cNvSpPr/>
          <p:nvPr/>
        </p:nvSpPr>
        <p:spPr>
          <a:xfrm>
            <a:off x="1655653" y="4251824"/>
            <a:ext cx="4069945" cy="2290169"/>
          </a:xfrm>
          <a:custGeom>
            <a:avLst/>
            <a:gdLst>
              <a:gd name="connsiteX0" fmla="*/ 0 w 2173356"/>
              <a:gd name="connsiteY0" fmla="*/ 633887 h 1267773"/>
              <a:gd name="connsiteX1" fmla="*/ 1086678 w 2173356"/>
              <a:gd name="connsiteY1" fmla="*/ 0 h 1267773"/>
              <a:gd name="connsiteX2" fmla="*/ 2173356 w 2173356"/>
              <a:gd name="connsiteY2" fmla="*/ 633887 h 1267773"/>
              <a:gd name="connsiteX3" fmla="*/ 1086678 w 2173356"/>
              <a:gd name="connsiteY3" fmla="*/ 1267774 h 1267773"/>
              <a:gd name="connsiteX4" fmla="*/ 0 w 2173356"/>
              <a:gd name="connsiteY4" fmla="*/ 633887 h 1267773"/>
              <a:gd name="connsiteX0" fmla="*/ 97357 w 2270713"/>
              <a:gd name="connsiteY0" fmla="*/ 633887 h 1336146"/>
              <a:gd name="connsiteX1" fmla="*/ 1184035 w 2270713"/>
              <a:gd name="connsiteY1" fmla="*/ 0 h 1336146"/>
              <a:gd name="connsiteX2" fmla="*/ 2270713 w 2270713"/>
              <a:gd name="connsiteY2" fmla="*/ 633887 h 1336146"/>
              <a:gd name="connsiteX3" fmla="*/ 1184035 w 2270713"/>
              <a:gd name="connsiteY3" fmla="*/ 1267774 h 1336146"/>
              <a:gd name="connsiteX4" fmla="*/ 175291 w 2270713"/>
              <a:gd name="connsiteY4" fmla="*/ 1247341 h 1336146"/>
              <a:gd name="connsiteX5" fmla="*/ 97357 w 2270713"/>
              <a:gd name="connsiteY5" fmla="*/ 633887 h 1336146"/>
              <a:gd name="connsiteX0" fmla="*/ 96315 w 2269671"/>
              <a:gd name="connsiteY0" fmla="*/ 539544 h 1241803"/>
              <a:gd name="connsiteX1" fmla="*/ 1168479 w 2269671"/>
              <a:gd name="connsiteY1" fmla="*/ 0 h 1241803"/>
              <a:gd name="connsiteX2" fmla="*/ 2269671 w 2269671"/>
              <a:gd name="connsiteY2" fmla="*/ 539544 h 1241803"/>
              <a:gd name="connsiteX3" fmla="*/ 1182993 w 2269671"/>
              <a:gd name="connsiteY3" fmla="*/ 1173431 h 1241803"/>
              <a:gd name="connsiteX4" fmla="*/ 174249 w 2269671"/>
              <a:gd name="connsiteY4" fmla="*/ 1152998 h 1241803"/>
              <a:gd name="connsiteX5" fmla="*/ 96315 w 2269671"/>
              <a:gd name="connsiteY5" fmla="*/ 539544 h 1241803"/>
              <a:gd name="connsiteX0" fmla="*/ 96315 w 2288662"/>
              <a:gd name="connsiteY0" fmla="*/ 550041 h 1252300"/>
              <a:gd name="connsiteX1" fmla="*/ 1168479 w 2288662"/>
              <a:gd name="connsiteY1" fmla="*/ 10497 h 1252300"/>
              <a:gd name="connsiteX2" fmla="*/ 1799850 w 2288662"/>
              <a:gd name="connsiteY2" fmla="*/ 220065 h 1252300"/>
              <a:gd name="connsiteX3" fmla="*/ 2269671 w 2288662"/>
              <a:gd name="connsiteY3" fmla="*/ 550041 h 1252300"/>
              <a:gd name="connsiteX4" fmla="*/ 1182993 w 2288662"/>
              <a:gd name="connsiteY4" fmla="*/ 1183928 h 1252300"/>
              <a:gd name="connsiteX5" fmla="*/ 174249 w 2288662"/>
              <a:gd name="connsiteY5" fmla="*/ 1163495 h 1252300"/>
              <a:gd name="connsiteX6" fmla="*/ 96315 w 2288662"/>
              <a:gd name="connsiteY6" fmla="*/ 550041 h 1252300"/>
              <a:gd name="connsiteX0" fmla="*/ 75606 w 2267953"/>
              <a:gd name="connsiteY0" fmla="*/ 550041 h 1243739"/>
              <a:gd name="connsiteX1" fmla="*/ 1147770 w 2267953"/>
              <a:gd name="connsiteY1" fmla="*/ 10497 h 1243739"/>
              <a:gd name="connsiteX2" fmla="*/ 1779141 w 2267953"/>
              <a:gd name="connsiteY2" fmla="*/ 220065 h 1243739"/>
              <a:gd name="connsiteX3" fmla="*/ 2248962 w 2267953"/>
              <a:gd name="connsiteY3" fmla="*/ 550041 h 1243739"/>
              <a:gd name="connsiteX4" fmla="*/ 1162284 w 2267953"/>
              <a:gd name="connsiteY4" fmla="*/ 1183928 h 1243739"/>
              <a:gd name="connsiteX5" fmla="*/ 207820 w 2267953"/>
              <a:gd name="connsiteY5" fmla="*/ 1145401 h 1243739"/>
              <a:gd name="connsiteX6" fmla="*/ 75606 w 2267953"/>
              <a:gd name="connsiteY6" fmla="*/ 550041 h 1243739"/>
              <a:gd name="connsiteX0" fmla="*/ 30398 w 2227374"/>
              <a:gd name="connsiteY0" fmla="*/ 462470 h 1156168"/>
              <a:gd name="connsiteX1" fmla="*/ 492128 w 2227374"/>
              <a:gd name="connsiteY1" fmla="*/ 16172 h 1156168"/>
              <a:gd name="connsiteX2" fmla="*/ 1733933 w 2227374"/>
              <a:gd name="connsiteY2" fmla="*/ 132494 h 1156168"/>
              <a:gd name="connsiteX3" fmla="*/ 2203754 w 2227374"/>
              <a:gd name="connsiteY3" fmla="*/ 462470 h 1156168"/>
              <a:gd name="connsiteX4" fmla="*/ 1117076 w 2227374"/>
              <a:gd name="connsiteY4" fmla="*/ 1096357 h 1156168"/>
              <a:gd name="connsiteX5" fmla="*/ 162612 w 2227374"/>
              <a:gd name="connsiteY5" fmla="*/ 1057830 h 1156168"/>
              <a:gd name="connsiteX6" fmla="*/ 30398 w 2227374"/>
              <a:gd name="connsiteY6" fmla="*/ 462470 h 1156168"/>
              <a:gd name="connsiteX0" fmla="*/ 30398 w 1937712"/>
              <a:gd name="connsiteY0" fmla="*/ 469238 h 1162936"/>
              <a:gd name="connsiteX1" fmla="*/ 492128 w 1937712"/>
              <a:gd name="connsiteY1" fmla="*/ 22940 h 1162936"/>
              <a:gd name="connsiteX2" fmla="*/ 1733933 w 1937712"/>
              <a:gd name="connsiteY2" fmla="*/ 139262 h 1162936"/>
              <a:gd name="connsiteX3" fmla="*/ 1872511 w 1937712"/>
              <a:gd name="connsiteY3" fmla="*/ 775617 h 1162936"/>
              <a:gd name="connsiteX4" fmla="*/ 1117076 w 1937712"/>
              <a:gd name="connsiteY4" fmla="*/ 1103125 h 1162936"/>
              <a:gd name="connsiteX5" fmla="*/ 162612 w 1937712"/>
              <a:gd name="connsiteY5" fmla="*/ 1064598 h 1162936"/>
              <a:gd name="connsiteX6" fmla="*/ 30398 w 1937712"/>
              <a:gd name="connsiteY6" fmla="*/ 469238 h 116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712" h="1162936">
                <a:moveTo>
                  <a:pt x="30398" y="469238"/>
                </a:moveTo>
                <a:cubicBezTo>
                  <a:pt x="85317" y="295628"/>
                  <a:pt x="208205" y="77936"/>
                  <a:pt x="492128" y="22940"/>
                </a:cubicBezTo>
                <a:cubicBezTo>
                  <a:pt x="776051" y="-32056"/>
                  <a:pt x="1503869" y="13816"/>
                  <a:pt x="1733933" y="139262"/>
                </a:cubicBezTo>
                <a:cubicBezTo>
                  <a:pt x="1963997" y="264708"/>
                  <a:pt x="1982578" y="595621"/>
                  <a:pt x="1872511" y="775617"/>
                </a:cubicBezTo>
                <a:cubicBezTo>
                  <a:pt x="1762444" y="955613"/>
                  <a:pt x="1457266" y="1003898"/>
                  <a:pt x="1117076" y="1103125"/>
                </a:cubicBezTo>
                <a:cubicBezTo>
                  <a:pt x="776886" y="1202352"/>
                  <a:pt x="343725" y="1170246"/>
                  <a:pt x="162612" y="1064598"/>
                </a:cubicBezTo>
                <a:cubicBezTo>
                  <a:pt x="-18501" y="958950"/>
                  <a:pt x="-24521" y="642848"/>
                  <a:pt x="30398" y="46923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075B73-8296-C15B-B3AA-8CE2D7F1E464}"/>
              </a:ext>
            </a:extLst>
          </p:cNvPr>
          <p:cNvCxnSpPr>
            <a:cxnSpLocks/>
          </p:cNvCxnSpPr>
          <p:nvPr/>
        </p:nvCxnSpPr>
        <p:spPr>
          <a:xfrm flipV="1">
            <a:off x="2361799" y="2405700"/>
            <a:ext cx="871670" cy="337820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FF0A4B-B35F-A83F-A4AE-0CEC8B087E4A}"/>
              </a:ext>
            </a:extLst>
          </p:cNvPr>
          <p:cNvCxnSpPr>
            <a:cxnSpLocks/>
          </p:cNvCxnSpPr>
          <p:nvPr/>
        </p:nvCxnSpPr>
        <p:spPr>
          <a:xfrm flipH="1" flipV="1">
            <a:off x="3232654" y="2405700"/>
            <a:ext cx="1326457" cy="274884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06CCCA-916D-74D5-63B6-A2B9E114BD33}"/>
              </a:ext>
            </a:extLst>
          </p:cNvPr>
          <p:cNvCxnSpPr>
            <a:cxnSpLocks/>
          </p:cNvCxnSpPr>
          <p:nvPr/>
        </p:nvCxnSpPr>
        <p:spPr>
          <a:xfrm flipH="1" flipV="1">
            <a:off x="2894428" y="3712861"/>
            <a:ext cx="534702" cy="110807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56BD49-C5CA-8E38-376E-72184FB047A3}"/>
              </a:ext>
            </a:extLst>
          </p:cNvPr>
          <p:cNvCxnSpPr>
            <a:cxnSpLocks/>
          </p:cNvCxnSpPr>
          <p:nvPr/>
        </p:nvCxnSpPr>
        <p:spPr>
          <a:xfrm flipV="1">
            <a:off x="3431620" y="3521571"/>
            <a:ext cx="334068" cy="129470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D671362-6658-7658-7C8D-E2C9F44934C8}"/>
              </a:ext>
            </a:extLst>
          </p:cNvPr>
          <p:cNvSpPr/>
          <p:nvPr/>
        </p:nvSpPr>
        <p:spPr>
          <a:xfrm>
            <a:off x="2304669" y="5726777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35E251-7689-266F-4BB9-470D8CCB03D8}"/>
              </a:ext>
            </a:extLst>
          </p:cNvPr>
          <p:cNvSpPr/>
          <p:nvPr/>
        </p:nvSpPr>
        <p:spPr>
          <a:xfrm>
            <a:off x="3368101" y="4759143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C0FA8C-6B04-A4E0-57F2-0B761A99398A}"/>
              </a:ext>
            </a:extLst>
          </p:cNvPr>
          <p:cNvSpPr/>
          <p:nvPr/>
        </p:nvSpPr>
        <p:spPr>
          <a:xfrm>
            <a:off x="4501504" y="5097378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067C17-3F4B-BB02-6FB6-27406F32EBDF}"/>
                  </a:ext>
                </a:extLst>
              </p:cNvPr>
              <p:cNvSpPr txBox="1"/>
              <p:nvPr/>
            </p:nvSpPr>
            <p:spPr>
              <a:xfrm>
                <a:off x="3221723" y="4844774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067C17-3F4B-BB02-6FB6-27406F32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23" y="4844774"/>
                <a:ext cx="436945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699537-4DD3-EEC4-3B1C-2DCD862D4634}"/>
                  </a:ext>
                </a:extLst>
              </p:cNvPr>
              <p:cNvSpPr txBox="1"/>
              <p:nvPr/>
            </p:nvSpPr>
            <p:spPr>
              <a:xfrm>
                <a:off x="3767355" y="3177340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4699537-4DD3-EEC4-3B1C-2DCD862D4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55" y="3177340"/>
                <a:ext cx="436945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8160C9-BED0-F395-33BA-25ABC4C2CEA1}"/>
                  </a:ext>
                </a:extLst>
              </p:cNvPr>
              <p:cNvSpPr txBox="1"/>
              <p:nvPr/>
            </p:nvSpPr>
            <p:spPr>
              <a:xfrm>
                <a:off x="2896780" y="2046018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8160C9-BED0-F395-33BA-25ABC4C2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80" y="2046018"/>
                <a:ext cx="436945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428E12-95DD-87DB-B417-9ABB8923139B}"/>
                  </a:ext>
                </a:extLst>
              </p:cNvPr>
              <p:cNvSpPr txBox="1"/>
              <p:nvPr/>
            </p:nvSpPr>
            <p:spPr>
              <a:xfrm>
                <a:off x="2454830" y="3408173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428E12-95DD-87DB-B417-9ABB89231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30" y="3408173"/>
                <a:ext cx="436945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6D0E6C-FD86-8703-8CE0-997D5A804C2A}"/>
                  </a:ext>
                </a:extLst>
              </p:cNvPr>
              <p:cNvSpPr txBox="1"/>
              <p:nvPr/>
            </p:nvSpPr>
            <p:spPr>
              <a:xfrm>
                <a:off x="2044251" y="441312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6D0E6C-FD86-8703-8CE0-997D5A804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51" y="4413125"/>
                <a:ext cx="436945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3B64F2-E3F1-F8D1-DA35-F08C48721897}"/>
                  </a:ext>
                </a:extLst>
              </p:cNvPr>
              <p:cNvSpPr txBox="1"/>
              <p:nvPr/>
            </p:nvSpPr>
            <p:spPr>
              <a:xfrm>
                <a:off x="2027500" y="5805819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3B64F2-E3F1-F8D1-DA35-F08C48721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500" y="5805819"/>
                <a:ext cx="436945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3EF673-F050-2F3C-0000-FDC5DD463861}"/>
                  </a:ext>
                </a:extLst>
              </p:cNvPr>
              <p:cNvSpPr txBox="1"/>
              <p:nvPr/>
            </p:nvSpPr>
            <p:spPr>
              <a:xfrm>
                <a:off x="4528531" y="510731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3EF673-F050-2F3C-0000-FDC5DD463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531" y="5107317"/>
                <a:ext cx="436945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13" grpId="0" animBg="1"/>
      <p:bldP spid="114" grpId="0" animBg="1"/>
      <p:bldP spid="127" grpId="0" animBg="1"/>
      <p:bldP spid="128" grpId="0"/>
      <p:bldP spid="129" grpId="0"/>
      <p:bldP spid="130" grpId="0"/>
      <p:bldP spid="131" grpId="0"/>
      <p:bldP spid="132" grpId="0"/>
      <p:bldP spid="133" grpId="0"/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E75EADF-14BF-1C64-7552-026D3E8DCE25}"/>
              </a:ext>
            </a:extLst>
          </p:cNvPr>
          <p:cNvGrpSpPr/>
          <p:nvPr/>
        </p:nvGrpSpPr>
        <p:grpSpPr>
          <a:xfrm>
            <a:off x="115797" y="3038210"/>
            <a:ext cx="781580" cy="781580"/>
            <a:chOff x="1300743" y="3038210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016C72-AF74-4CA9-3DDC-9988BA5DA991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CDF49E0A-47D9-0DB5-00B7-42789C1D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77E048-C9F3-FE40-BADB-A9BF8CC5CC79}"/>
              </a:ext>
            </a:extLst>
          </p:cNvPr>
          <p:cNvGrpSpPr/>
          <p:nvPr/>
        </p:nvGrpSpPr>
        <p:grpSpPr>
          <a:xfrm>
            <a:off x="85518" y="3945611"/>
            <a:ext cx="781580" cy="781580"/>
            <a:chOff x="1270464" y="3945611"/>
            <a:chExt cx="781580" cy="78158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37087B-4738-6B25-E287-F4AC071C0120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2" name="Picture 5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B6373E-80BB-3B8A-B74B-87709907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F00DEC-732C-14D6-8AAE-BDD1C963E801}"/>
              </a:ext>
            </a:extLst>
          </p:cNvPr>
          <p:cNvGrpSpPr/>
          <p:nvPr/>
        </p:nvGrpSpPr>
        <p:grpSpPr>
          <a:xfrm>
            <a:off x="85518" y="2130809"/>
            <a:ext cx="781580" cy="781580"/>
            <a:chOff x="1270464" y="213080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539529-309F-F92C-391E-28977CCA61BE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F4D597-2656-4013-41DB-017A501A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B3FB99-D9F2-565C-E72A-1510C476A9E4}"/>
              </a:ext>
            </a:extLst>
          </p:cNvPr>
          <p:cNvGrpSpPr/>
          <p:nvPr/>
        </p:nvGrpSpPr>
        <p:grpSpPr>
          <a:xfrm>
            <a:off x="85518" y="247959"/>
            <a:ext cx="781580" cy="781580"/>
            <a:chOff x="1270464" y="247959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63DEE17-CB6A-2B8D-AD0C-B394629A0E88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F6AE36DF-95B1-2C7A-104E-174BF372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378D43-4B02-A02A-1AD4-7CAF6A8FD430}"/>
              </a:ext>
            </a:extLst>
          </p:cNvPr>
          <p:cNvGrpSpPr/>
          <p:nvPr/>
        </p:nvGrpSpPr>
        <p:grpSpPr>
          <a:xfrm>
            <a:off x="85515" y="5760413"/>
            <a:ext cx="781580" cy="781580"/>
            <a:chOff x="1270461" y="5760413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CB90003-DD25-92A9-77E4-462E023B57D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DF37842-EA88-30CE-A55F-781B38C0C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A2E8DF-5D17-CEA2-9F37-C50302F1654C}"/>
              </a:ext>
            </a:extLst>
          </p:cNvPr>
          <p:cNvGrpSpPr/>
          <p:nvPr/>
        </p:nvGrpSpPr>
        <p:grpSpPr>
          <a:xfrm>
            <a:off x="85515" y="1223408"/>
            <a:ext cx="781580" cy="781580"/>
            <a:chOff x="1270461" y="1223408"/>
            <a:chExt cx="781580" cy="78158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69E038F-C9CD-242C-55D7-73B313AC285B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F9724CE-1AF6-D2D2-B8E8-0D5BE919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6E97A072-535A-534C-9C31-7A4A72F52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20" y="4936010"/>
            <a:ext cx="610668" cy="6106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437E8-238B-51C0-E605-E75ADB868720}"/>
              </a:ext>
            </a:extLst>
          </p:cNvPr>
          <p:cNvSpPr/>
          <p:nvPr/>
        </p:nvSpPr>
        <p:spPr>
          <a:xfrm>
            <a:off x="1243014" y="155195"/>
            <a:ext cx="10672762" cy="1150431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теорему про існування і єдиність площини, що проходить через пряму і точку, що їй не належить</a:t>
            </a:r>
            <a:r>
              <a:rPr lang="en-US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E4741B-7DBC-71A3-746B-F8391E708773}"/>
              </a:ext>
            </a:extLst>
          </p:cNvPr>
          <p:cNvSpPr/>
          <p:nvPr/>
        </p:nvSpPr>
        <p:spPr>
          <a:xfrm>
            <a:off x="1243014" y="1555593"/>
            <a:ext cx="10672762" cy="1150431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теорему про існування і єдиність площини, яка проходить через дві прямі, що перетинаються</a:t>
            </a:r>
            <a:r>
              <a:rPr lang="en-US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EA9BFE-EF5B-1E23-E686-307EC29A5F5C}"/>
              </a:ext>
            </a:extLst>
          </p:cNvPr>
          <p:cNvSpPr/>
          <p:nvPr/>
        </p:nvSpPr>
        <p:spPr>
          <a:xfrm>
            <a:off x="6569766" y="2955991"/>
            <a:ext cx="5346010" cy="3746814"/>
          </a:xfrm>
          <a:prstGeom prst="roundRect">
            <a:avLst>
              <a:gd name="adj" fmla="val 32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Майстру потрібно розпиляти деревʼяний брус. Щоб намітити площину розпилу, майстер провів на двох сусідніх гранях прямі. Потім розпилює брус так, щоб пилка ішла по цим двом прямим. Поясніть такі дії з точки зору геометрії</a:t>
            </a:r>
            <a:r>
              <a:rPr lang="en-US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1A53C3-EC89-3230-AE76-204A78FE1613}"/>
              </a:ext>
            </a:extLst>
          </p:cNvPr>
          <p:cNvGrpSpPr/>
          <p:nvPr/>
        </p:nvGrpSpPr>
        <p:grpSpPr>
          <a:xfrm>
            <a:off x="682117" y="4853012"/>
            <a:ext cx="781580" cy="781580"/>
            <a:chOff x="1270461" y="4853012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0519B0-0AD2-D6E1-0204-F0575F07B4D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78F8AD4-3BF1-236F-49CE-9A044D5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833B1C-9F99-D286-F0CF-46DFBB002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4773721"/>
            <a:ext cx="18774834" cy="976799"/>
          </a:xfrm>
          <a:prstGeom prst="rect">
            <a:avLst/>
          </a:prstGeom>
        </p:spPr>
      </p:pic>
      <p:pic>
        <p:nvPicPr>
          <p:cNvPr id="66" name="Picture 6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9A37C990-14CB-04C8-F453-5F4CE200E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7" name="Picture 6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0CB29BCA-CEA0-5383-AB0C-F367143553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8" name="Picture 6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19FC6D8A-CEE4-3684-B17A-BE82DAB549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9" name="Picture 6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F71686A7-8D00-C4C0-B9A6-650F44BC97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70" name="Picture 69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964324FC-61A3-0FD0-7513-947F455325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71" name="Picture 70">
            <a:hlinkClick r:id="rId22" action="ppaction://hlinksldjump"/>
            <a:extLst>
              <a:ext uri="{FF2B5EF4-FFF2-40B4-BE49-F238E27FC236}">
                <a16:creationId xmlns:a16="http://schemas.microsoft.com/office/drawing/2014/main" id="{B815601E-AEF7-B57B-97F4-DB297A3C3CB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43C8CB-74DB-FADD-1D38-FB6C2C9EFA4D}"/>
              </a:ext>
            </a:extLst>
          </p:cNvPr>
          <p:cNvGrpSpPr/>
          <p:nvPr/>
        </p:nvGrpSpPr>
        <p:grpSpPr>
          <a:xfrm>
            <a:off x="1659006" y="3329610"/>
            <a:ext cx="3808432" cy="3112993"/>
            <a:chOff x="1659006" y="3329610"/>
            <a:chExt cx="3808432" cy="3112993"/>
          </a:xfrm>
        </p:grpSpPr>
        <p:pic>
          <p:nvPicPr>
            <p:cNvPr id="9" name="Picture 8" descr="A white cube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489453E-50E7-2D14-754A-DB0BBF872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2955" t="51594" r="55808" b="4608"/>
            <a:stretch/>
          </p:blipFill>
          <p:spPr>
            <a:xfrm>
              <a:off x="1659006" y="3438940"/>
              <a:ext cx="3808432" cy="30036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534130-08EA-556C-8A7A-CEA99C105BF7}"/>
                    </a:ext>
                  </a:extLst>
                </p:cNvPr>
                <p:cNvSpPr txBox="1"/>
                <p:nvPr/>
              </p:nvSpPr>
              <p:spPr>
                <a:xfrm>
                  <a:off x="2535922" y="5980938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534130-08EA-556C-8A7A-CEA99C105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22" y="5980938"/>
                  <a:ext cx="436945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A39292C-581F-0B6B-A136-789B2B317872}"/>
                    </a:ext>
                  </a:extLst>
                </p:cNvPr>
                <p:cNvSpPr txBox="1"/>
                <p:nvPr/>
              </p:nvSpPr>
              <p:spPr>
                <a:xfrm>
                  <a:off x="2483822" y="4291957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A39292C-581F-0B6B-A136-789B2B317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822" y="4291957"/>
                  <a:ext cx="43694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366A45-DA05-EB78-0428-F19FA1B85DF4}"/>
                    </a:ext>
                  </a:extLst>
                </p:cNvPr>
                <p:cNvSpPr txBox="1"/>
                <p:nvPr/>
              </p:nvSpPr>
              <p:spPr>
                <a:xfrm>
                  <a:off x="4030105" y="3329610"/>
                  <a:ext cx="4369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A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366A45-DA05-EB78-0428-F19FA1B85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0105" y="3329610"/>
                  <a:ext cx="436945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214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557</Words>
  <Application>Microsoft Macintosh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10 // www.matnova.com.ua</dc:title>
  <dc:subject>САЙТ МАТЕМАТИКА НОВА, РОЗРОБКИ УРОКІВ ГЕОМЕТРІЇ 10 КЛАС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2023-10-08T18:43:19Z</dcterms:modified>
  <cp:category>Розробки уроків з геометрії www.matnova.com.ua</cp:category>
</cp:coreProperties>
</file>