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4" r:id="rId2"/>
    <p:sldId id="284" r:id="rId3"/>
    <p:sldId id="287" r:id="rId4"/>
    <p:sldId id="283" r:id="rId5"/>
    <p:sldId id="290" r:id="rId6"/>
    <p:sldId id="275" r:id="rId7"/>
    <p:sldId id="288" r:id="rId8"/>
    <p:sldId id="279" r:id="rId9"/>
    <p:sldId id="276" r:id="rId10"/>
    <p:sldId id="277" r:id="rId11"/>
    <p:sldId id="278" r:id="rId12"/>
    <p:sldId id="280" r:id="rId13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67A"/>
    <a:srgbClr val="34526E"/>
    <a:srgbClr val="FFFFFF"/>
    <a:srgbClr val="4F6D7A"/>
    <a:srgbClr val="7A8B99"/>
    <a:srgbClr val="4C5B5C"/>
    <a:srgbClr val="A67F8E"/>
    <a:srgbClr val="588B8B"/>
    <a:srgbClr val="5B74AE"/>
    <a:srgbClr val="566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inich Bohdan" userId="48e65c9f34e137d0" providerId="LiveId" clId="{3F30D129-AB68-E84A-87A4-F8007ADBA029}"/>
    <pc:docChg chg="undo custSel modSld">
      <pc:chgData name="Kulinich Bohdan" userId="48e65c9f34e137d0" providerId="LiveId" clId="{3F30D129-AB68-E84A-87A4-F8007ADBA029}" dt="2023-05-23T18:09:26.679" v="21" actId="207"/>
      <pc:docMkLst>
        <pc:docMk/>
      </pc:docMkLst>
      <pc:sldChg chg="modSp setBg modAnim">
        <pc:chgData name="Kulinich Bohdan" userId="48e65c9f34e137d0" providerId="LiveId" clId="{3F30D129-AB68-E84A-87A4-F8007ADBA029}" dt="2023-05-23T18:09:26.679" v="21" actId="207"/>
        <pc:sldMkLst>
          <pc:docMk/>
          <pc:sldMk cId="2154405015" sldId="276"/>
        </pc:sldMkLst>
        <pc:spChg chg="mod">
          <ac:chgData name="Kulinich Bohdan" userId="48e65c9f34e137d0" providerId="LiveId" clId="{3F30D129-AB68-E84A-87A4-F8007ADBA029}" dt="2023-05-23T18:09:26.679" v="21" actId="207"/>
          <ac:spMkLst>
            <pc:docMk/>
            <pc:sldMk cId="2154405015" sldId="276"/>
            <ac:spMk id="2" creationId="{19DE7B48-1769-54B4-81EA-80656B0FCF37}"/>
          </ac:spMkLst>
        </pc:spChg>
      </pc:sldChg>
      <pc:sldChg chg="addSp delSp modSp mod">
        <pc:chgData name="Kulinich Bohdan" userId="48e65c9f34e137d0" providerId="LiveId" clId="{3F30D129-AB68-E84A-87A4-F8007ADBA029}" dt="2023-05-23T18:02:05.655" v="14"/>
        <pc:sldMkLst>
          <pc:docMk/>
          <pc:sldMk cId="2337633875" sldId="279"/>
        </pc:sldMkLst>
        <pc:picChg chg="del">
          <ac:chgData name="Kulinich Bohdan" userId="48e65c9f34e137d0" providerId="LiveId" clId="{3F30D129-AB68-E84A-87A4-F8007ADBA029}" dt="2023-05-23T18:01:54.275" v="11" actId="478"/>
          <ac:picMkLst>
            <pc:docMk/>
            <pc:sldMk cId="2337633875" sldId="279"/>
            <ac:picMk id="4" creationId="{39CB5E1A-99AD-A699-7C7C-552F195BC1A1}"/>
          </ac:picMkLst>
        </pc:picChg>
        <pc:picChg chg="mod">
          <ac:chgData name="Kulinich Bohdan" userId="48e65c9f34e137d0" providerId="LiveId" clId="{3F30D129-AB68-E84A-87A4-F8007ADBA029}" dt="2023-05-23T18:01:55.919" v="13" actId="1076"/>
          <ac:picMkLst>
            <pc:docMk/>
            <pc:sldMk cId="2337633875" sldId="279"/>
            <ac:picMk id="5" creationId="{B48C09B1-542C-2726-B0BB-CAB7DD9D474E}"/>
          </ac:picMkLst>
        </pc:picChg>
        <pc:picChg chg="add mod">
          <ac:chgData name="Kulinich Bohdan" userId="48e65c9f34e137d0" providerId="LiveId" clId="{3F30D129-AB68-E84A-87A4-F8007ADBA029}" dt="2023-05-23T18:02:05.655" v="14"/>
          <ac:picMkLst>
            <pc:docMk/>
            <pc:sldMk cId="2337633875" sldId="279"/>
            <ac:picMk id="6" creationId="{6B95CFE2-37D3-772C-090A-71F329BEAC34}"/>
          </ac:picMkLst>
        </pc:picChg>
      </pc:sldChg>
    </pc:docChg>
  </pc:docChgLst>
  <pc:docChgLst>
    <pc:chgData name="Kulinich Bohdan" userId="48e65c9f34e137d0" providerId="LiveId" clId="{1C5B925F-A27A-F345-AC0C-4542497DAC30}"/>
    <pc:docChg chg="undo custSel addSld delSld modSld">
      <pc:chgData name="Kulinich Bohdan" userId="48e65c9f34e137d0" providerId="LiveId" clId="{1C5B925F-A27A-F345-AC0C-4542497DAC30}" dt="2023-05-20T12:41:41.643" v="145" actId="478"/>
      <pc:docMkLst>
        <pc:docMk/>
      </pc:docMkLst>
      <pc:sldChg chg="delSp mod delAnim">
        <pc:chgData name="Kulinich Bohdan" userId="48e65c9f34e137d0" providerId="LiveId" clId="{1C5B925F-A27A-F345-AC0C-4542497DAC30}" dt="2023-05-20T12:41:41.643" v="145" actId="478"/>
        <pc:sldMkLst>
          <pc:docMk/>
          <pc:sldMk cId="2337633875" sldId="279"/>
        </pc:sldMkLst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36" creationId="{8642EA40-B6CF-E234-92E9-2F428558796B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37" creationId="{E604C3EA-2FDD-9B69-B110-840FC7316DA6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3" creationId="{64BC6C7B-E3D4-8FBD-1E83-9E7B9EA5FF10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4" creationId="{BB723852-1DBA-F88B-0B43-A827B849F211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5" creationId="{4777BDFA-44B0-8EAF-ED51-F37C338A0A3D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6" creationId="{F22C9EDA-E378-C810-47AA-F2B65FACD7D9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7" creationId="{5DF2A76A-2BC8-8333-B0E6-5923AB973D0A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8" creationId="{A510F455-77AF-FE91-7304-EFD01E266141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49" creationId="{1DC44D8F-3ED7-EA0B-1316-4B91CD14B894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50" creationId="{075EA02B-9C9C-7FCD-72F4-A1D1163610B2}"/>
          </ac:spMkLst>
        </pc:spChg>
        <pc:spChg chg="del">
          <ac:chgData name="Kulinich Bohdan" userId="48e65c9f34e137d0" providerId="LiveId" clId="{1C5B925F-A27A-F345-AC0C-4542497DAC30}" dt="2023-05-20T12:41:38.346" v="144" actId="478"/>
          <ac:spMkLst>
            <pc:docMk/>
            <pc:sldMk cId="2337633875" sldId="279"/>
            <ac:spMk id="51" creationId="{4C67B5A2-45CF-6AC3-0C7C-AAE6836DB8EA}"/>
          </ac:spMkLst>
        </pc:spChg>
        <pc:grpChg chg="del">
          <ac:chgData name="Kulinich Bohdan" userId="48e65c9f34e137d0" providerId="LiveId" clId="{1C5B925F-A27A-F345-AC0C-4542497DAC30}" dt="2023-05-20T12:41:41.643" v="145" actId="478"/>
          <ac:grpSpMkLst>
            <pc:docMk/>
            <pc:sldMk cId="2337633875" sldId="279"/>
            <ac:grpSpMk id="2" creationId="{D133CBAA-1A53-F47C-2936-8E66FAC8C5A6}"/>
          </ac:grpSpMkLst>
        </pc:grpChg>
        <pc:cxnChg chg="del">
          <ac:chgData name="Kulinich Bohdan" userId="48e65c9f34e137d0" providerId="LiveId" clId="{1C5B925F-A27A-F345-AC0C-4542497DAC30}" dt="2023-05-20T12:41:38.346" v="144" actId="478"/>
          <ac:cxnSpMkLst>
            <pc:docMk/>
            <pc:sldMk cId="2337633875" sldId="279"/>
            <ac:cxnSpMk id="39" creationId="{B812115A-4C05-6417-233A-D8468A07FA3D}"/>
          </ac:cxnSpMkLst>
        </pc:cxnChg>
        <pc:cxnChg chg="del">
          <ac:chgData name="Kulinich Bohdan" userId="48e65c9f34e137d0" providerId="LiveId" clId="{1C5B925F-A27A-F345-AC0C-4542497DAC30}" dt="2023-05-20T12:41:38.346" v="144" actId="478"/>
          <ac:cxnSpMkLst>
            <pc:docMk/>
            <pc:sldMk cId="2337633875" sldId="279"/>
            <ac:cxnSpMk id="40" creationId="{FA72ED4D-33F9-9632-8044-A66B1445C500}"/>
          </ac:cxnSpMkLst>
        </pc:cxnChg>
        <pc:cxnChg chg="del">
          <ac:chgData name="Kulinich Bohdan" userId="48e65c9f34e137d0" providerId="LiveId" clId="{1C5B925F-A27A-F345-AC0C-4542497DAC30}" dt="2023-05-20T12:41:38.346" v="144" actId="478"/>
          <ac:cxnSpMkLst>
            <pc:docMk/>
            <pc:sldMk cId="2337633875" sldId="279"/>
            <ac:cxnSpMk id="41" creationId="{1A73C87A-F41A-D4BA-8AA7-F000B7527351}"/>
          </ac:cxnSpMkLst>
        </pc:cxnChg>
        <pc:cxnChg chg="del">
          <ac:chgData name="Kulinich Bohdan" userId="48e65c9f34e137d0" providerId="LiveId" clId="{1C5B925F-A27A-F345-AC0C-4542497DAC30}" dt="2023-05-20T12:41:38.346" v="144" actId="478"/>
          <ac:cxnSpMkLst>
            <pc:docMk/>
            <pc:sldMk cId="2337633875" sldId="279"/>
            <ac:cxnSpMk id="42" creationId="{CF673ADA-88B7-FCF9-32E7-366231B0DE57}"/>
          </ac:cxnSpMkLst>
        </pc:cxnChg>
      </pc:sldChg>
      <pc:sldChg chg="addSp delSp modSp mod delAnim modAnim">
        <pc:chgData name="Kulinich Bohdan" userId="48e65c9f34e137d0" providerId="LiveId" clId="{1C5B925F-A27A-F345-AC0C-4542497DAC30}" dt="2023-05-20T12:13:30.441" v="111"/>
        <pc:sldMkLst>
          <pc:docMk/>
          <pc:sldMk cId="3599287483" sldId="283"/>
        </pc:sldMkLst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7" creationId="{A0868D95-15D0-58BB-3D56-B8D24362E3DE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10" creationId="{6D6E23C6-F0AB-8418-1B93-C068A3B09607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11" creationId="{9DFD1C09-4EF7-3AF8-B36A-F3CCE32F0E86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13" creationId="{1375254D-2EB2-2F02-29EA-BBBE4A4EF0DA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17" creationId="{07C7DFDF-B9F1-E96D-5618-103FDF92691B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18" creationId="{03E5DD4B-011C-F2EE-DA2E-A91031E71BC0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19" creationId="{C3AC30F7-B6F1-16A0-B553-EC269ECA9FBB}"/>
          </ac:spMkLst>
        </pc:spChg>
        <pc:spChg chg="del mod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20" creationId="{32D3BB3E-0083-28FC-8247-974FE103FF14}"/>
          </ac:spMkLst>
        </pc:spChg>
        <pc:spChg chg="del mod">
          <ac:chgData name="Kulinich Bohdan" userId="48e65c9f34e137d0" providerId="LiveId" clId="{1C5B925F-A27A-F345-AC0C-4542497DAC30}" dt="2023-05-20T12:05:03.097" v="5" actId="478"/>
          <ac:spMkLst>
            <pc:docMk/>
            <pc:sldMk cId="3599287483" sldId="283"/>
            <ac:spMk id="28" creationId="{55A8A819-3FBE-A67D-55B2-46F67A98F9C6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0" creationId="{C743ADD1-5AC5-2F4D-5F7E-FA429C1887BC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1" creationId="{07D71946-7AB6-BC81-2B44-7CE85AD77D2E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2" creationId="{8562C619-64BF-5DDA-D0EA-5F0758A66317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3" creationId="{6EBC495B-3230-AE62-0D29-AEE8CF303220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4" creationId="{2B381987-B9C6-363A-7F11-111BA7763D4B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5" creationId="{A7696149-FC19-D467-EDF7-8AD0840D386C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6" creationId="{E2F779C1-48C5-5693-7534-582F0D28E7FE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7" creationId="{54B8B43F-C51B-7541-0338-CC721FFFEDEB}"/>
          </ac:spMkLst>
        </pc:spChg>
        <pc:spChg chg="mod">
          <ac:chgData name="Kulinich Bohdan" userId="48e65c9f34e137d0" providerId="LiveId" clId="{1C5B925F-A27A-F345-AC0C-4542497DAC30}" dt="2023-05-20T12:13:07.297" v="105" actId="164"/>
          <ac:spMkLst>
            <pc:docMk/>
            <pc:sldMk cId="3599287483" sldId="283"/>
            <ac:spMk id="38" creationId="{59B1DB75-853A-D297-933A-DC9391F92D47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39" creationId="{F6BC6A20-E7A4-C122-80D9-F74154628A0E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0" creationId="{FFBD4FB8-EF37-701A-3469-00C836F10A21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41" creationId="{4E346CB1-70FA-7EED-7B6C-56787C011261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42" creationId="{8AEE77DF-B55B-6430-FF78-0E3A038C24CB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4" creationId="{DE511AF3-D8E8-C1E6-D006-B1AF722C9642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5" creationId="{762A0DE7-8DCA-E9DF-310D-8EBFC7B018AD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6" creationId="{348618E2-B717-7B89-ABC8-F435A5C12718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7" creationId="{BAAEE356-FF66-AB01-CC86-61E134D2AEB9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48" creationId="{1EA6ACAF-533D-C796-B23D-0F2635439E53}"/>
          </ac:spMkLst>
        </pc:spChg>
        <pc:spChg chg="mod topLvl">
          <ac:chgData name="Kulinich Bohdan" userId="48e65c9f34e137d0" providerId="LiveId" clId="{1C5B925F-A27A-F345-AC0C-4542497DAC30}" dt="2023-05-20T12:09:53.544" v="67" actId="1582"/>
          <ac:spMkLst>
            <pc:docMk/>
            <pc:sldMk cId="3599287483" sldId="283"/>
            <ac:spMk id="49" creationId="{C42811E5-DDE7-2E7E-33A1-6FB7A2BB67C0}"/>
          </ac:spMkLst>
        </pc:spChg>
        <pc:spChg chg="del mod topLvl">
          <ac:chgData name="Kulinich Bohdan" userId="48e65c9f34e137d0" providerId="LiveId" clId="{1C5B925F-A27A-F345-AC0C-4542497DAC30}" dt="2023-05-20T12:06:44.053" v="27" actId="478"/>
          <ac:spMkLst>
            <pc:docMk/>
            <pc:sldMk cId="3599287483" sldId="283"/>
            <ac:spMk id="50" creationId="{552834BA-79FA-0016-AF10-1DB26D6B28D7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52" creationId="{99FAA103-E6A6-DC70-1F82-E2922EBE5548}"/>
          </ac:spMkLst>
        </pc:spChg>
        <pc:spChg chg="del">
          <ac:chgData name="Kulinich Bohdan" userId="48e65c9f34e137d0" providerId="LiveId" clId="{1C5B925F-A27A-F345-AC0C-4542497DAC30}" dt="2023-05-20T12:06:31.273" v="24" actId="478"/>
          <ac:spMkLst>
            <pc:docMk/>
            <pc:sldMk cId="3599287483" sldId="283"/>
            <ac:spMk id="55" creationId="{1399BACA-94F8-1B50-DEBF-8DA30AD46721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69" creationId="{971C9DF0-56FE-84A2-5DDA-E68FD4C0DA9B}"/>
          </ac:spMkLst>
        </pc:spChg>
        <pc:spChg chg="del">
          <ac:chgData name="Kulinich Bohdan" userId="48e65c9f34e137d0" providerId="LiveId" clId="{1C5B925F-A27A-F345-AC0C-4542497DAC30}" dt="2023-05-20T12:05:51.860" v="13" actId="478"/>
          <ac:spMkLst>
            <pc:docMk/>
            <pc:sldMk cId="3599287483" sldId="283"/>
            <ac:spMk id="73" creationId="{4D80C162-8960-B81F-1DCB-3488917D19F6}"/>
          </ac:spMkLst>
        </pc:spChg>
        <pc:spChg chg="mod topLvl">
          <ac:chgData name="Kulinich Bohdan" userId="48e65c9f34e137d0" providerId="LiveId" clId="{1C5B925F-A27A-F345-AC0C-4542497DAC30}" dt="2023-05-20T12:10:04.803" v="69" actId="207"/>
          <ac:spMkLst>
            <pc:docMk/>
            <pc:sldMk cId="3599287483" sldId="283"/>
            <ac:spMk id="75" creationId="{FE19C66A-C037-7590-D335-3E8CE73486B7}"/>
          </ac:spMkLst>
        </pc:spChg>
        <pc:spChg chg="del mod topLvl">
          <ac:chgData name="Kulinich Bohdan" userId="48e65c9f34e137d0" providerId="LiveId" clId="{1C5B925F-A27A-F345-AC0C-4542497DAC30}" dt="2023-05-20T12:06:11.749" v="17" actId="478"/>
          <ac:spMkLst>
            <pc:docMk/>
            <pc:sldMk cId="3599287483" sldId="283"/>
            <ac:spMk id="77" creationId="{F2B99A5D-ED0E-6B68-B231-8B725E6B96BE}"/>
          </ac:spMkLst>
        </pc:spChg>
        <pc:spChg chg="add del">
          <ac:chgData name="Kulinich Bohdan" userId="48e65c9f34e137d0" providerId="LiveId" clId="{1C5B925F-A27A-F345-AC0C-4542497DAC30}" dt="2023-05-20T12:06:45.123" v="29" actId="22"/>
          <ac:spMkLst>
            <pc:docMk/>
            <pc:sldMk cId="3599287483" sldId="283"/>
            <ac:spMk id="80" creationId="{B1039FA5-23E3-F33C-75D3-FF86119E1B76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3" creationId="{4A9E80B7-B45D-CD3F-B257-B248CB02A120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4" creationId="{1D5C67F9-1E6F-1BE3-072F-BEF735CCF6DF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5" creationId="{8F52033C-A6E8-19DE-9604-C510F47ABB03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6" creationId="{4F93519C-E72D-ECA9-DD4F-18D9D174B841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7" creationId="{AECE0688-62C1-0D90-B97C-D44FED7C8BFB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8" creationId="{C89B9840-69F5-65C3-77CD-69F1A89A9C46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99" creationId="{7661DB61-6E7C-5335-1197-664554E41F78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100" creationId="{FD7D0198-B48E-DCBE-D450-8C12021A02D9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101" creationId="{6A864162-7167-A46E-99E3-288A6AE0DA8A}"/>
          </ac:spMkLst>
        </pc:spChg>
        <pc:spChg chg="mod">
          <ac:chgData name="Kulinich Bohdan" userId="48e65c9f34e137d0" providerId="LiveId" clId="{1C5B925F-A27A-F345-AC0C-4542497DAC30}" dt="2023-05-20T12:13:15.081" v="106" actId="164"/>
          <ac:spMkLst>
            <pc:docMk/>
            <pc:sldMk cId="3599287483" sldId="283"/>
            <ac:spMk id="102" creationId="{9EF8C4AF-8F18-F667-5249-857C42392051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158" creationId="{13602FCA-F021-25A9-4B9A-1B60E1C1163B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160" creationId="{69EA8CCA-DF1A-8BCF-B8B6-6B9C962C57CE}"/>
          </ac:spMkLst>
        </pc:spChg>
        <pc:spChg chg="del">
          <ac:chgData name="Kulinich Bohdan" userId="48e65c9f34e137d0" providerId="LiveId" clId="{1C5B925F-A27A-F345-AC0C-4542497DAC30}" dt="2023-05-20T12:04:40.650" v="2" actId="478"/>
          <ac:spMkLst>
            <pc:docMk/>
            <pc:sldMk cId="3599287483" sldId="283"/>
            <ac:spMk id="162" creationId="{AA22E8C7-3D0F-C0E6-CEE6-4664DE0AA133}"/>
          </ac:spMkLst>
        </pc:spChg>
        <pc:grpChg chg="del">
          <ac:chgData name="Kulinich Bohdan" userId="48e65c9f34e137d0" providerId="LiveId" clId="{1C5B925F-A27A-F345-AC0C-4542497DAC30}" dt="2023-05-20T12:04:40.650" v="2" actId="478"/>
          <ac:grpSpMkLst>
            <pc:docMk/>
            <pc:sldMk cId="3599287483" sldId="283"/>
            <ac:grpSpMk id="3" creationId="{B966EA17-7AD6-F294-A8F8-CB56A115C737}"/>
          </ac:grpSpMkLst>
        </pc:grpChg>
        <pc:grpChg chg="del">
          <ac:chgData name="Kulinich Bohdan" userId="48e65c9f34e137d0" providerId="LiveId" clId="{1C5B925F-A27A-F345-AC0C-4542497DAC30}" dt="2023-05-20T12:04:40.650" v="2" actId="478"/>
          <ac:grpSpMkLst>
            <pc:docMk/>
            <pc:sldMk cId="3599287483" sldId="283"/>
            <ac:grpSpMk id="9" creationId="{2255AA02-35F4-FB7D-ED07-0B5A6818261E}"/>
          </ac:grpSpMkLst>
        </pc:grpChg>
        <pc:grpChg chg="del mod">
          <ac:chgData name="Kulinich Bohdan" userId="48e65c9f34e137d0" providerId="LiveId" clId="{1C5B925F-A27A-F345-AC0C-4542497DAC30}" dt="2023-05-20T12:06:44.053" v="27" actId="478"/>
          <ac:grpSpMkLst>
            <pc:docMk/>
            <pc:sldMk cId="3599287483" sldId="283"/>
            <ac:grpSpMk id="51" creationId="{8CF06B7F-420C-77FA-5B17-AF49C067A3E9}"/>
          </ac:grpSpMkLst>
        </pc:grpChg>
        <pc:grpChg chg="del mod">
          <ac:chgData name="Kulinich Bohdan" userId="48e65c9f34e137d0" providerId="LiveId" clId="{1C5B925F-A27A-F345-AC0C-4542497DAC30}" dt="2023-05-20T12:05:26.256" v="8" actId="21"/>
          <ac:grpSpMkLst>
            <pc:docMk/>
            <pc:sldMk cId="3599287483" sldId="283"/>
            <ac:grpSpMk id="53" creationId="{F0119730-218D-096B-C9F6-F0040F453BBB}"/>
          </ac:grpSpMkLst>
        </pc:grpChg>
        <pc:grpChg chg="del">
          <ac:chgData name="Kulinich Bohdan" userId="48e65c9f34e137d0" providerId="LiveId" clId="{1C5B925F-A27A-F345-AC0C-4542497DAC30}" dt="2023-05-20T12:04:40.650" v="2" actId="478"/>
          <ac:grpSpMkLst>
            <pc:docMk/>
            <pc:sldMk cId="3599287483" sldId="283"/>
            <ac:grpSpMk id="59" creationId="{EEB64B8B-87FB-452E-D9D8-12325CEFB91F}"/>
          </ac:grpSpMkLst>
        </pc:grpChg>
        <pc:grpChg chg="del">
          <ac:chgData name="Kulinich Bohdan" userId="48e65c9f34e137d0" providerId="LiveId" clId="{1C5B925F-A27A-F345-AC0C-4542497DAC30}" dt="2023-05-20T12:05:51.860" v="13" actId="478"/>
          <ac:grpSpMkLst>
            <pc:docMk/>
            <pc:sldMk cId="3599287483" sldId="283"/>
            <ac:grpSpMk id="70" creationId="{6A4E48DE-9B72-1DA9-7B2E-8CB880EDDD6C}"/>
          </ac:grpSpMkLst>
        </pc:grpChg>
        <pc:grpChg chg="add del mod">
          <ac:chgData name="Kulinich Bohdan" userId="48e65c9f34e137d0" providerId="LiveId" clId="{1C5B925F-A27A-F345-AC0C-4542497DAC30}" dt="2023-05-20T12:06:11.749" v="17" actId="478"/>
          <ac:grpSpMkLst>
            <pc:docMk/>
            <pc:sldMk cId="3599287483" sldId="283"/>
            <ac:grpSpMk id="74" creationId="{99E8A170-92C5-D919-8985-9A09365819DC}"/>
          </ac:grpSpMkLst>
        </pc:grpChg>
        <pc:grpChg chg="add mod">
          <ac:chgData name="Kulinich Bohdan" userId="48e65c9f34e137d0" providerId="LiveId" clId="{1C5B925F-A27A-F345-AC0C-4542497DAC30}" dt="2023-05-20T12:13:07.297" v="105" actId="164"/>
          <ac:grpSpMkLst>
            <pc:docMk/>
            <pc:sldMk cId="3599287483" sldId="283"/>
            <ac:grpSpMk id="81" creationId="{2F36C5A7-D566-55C4-9289-77795FEC6B9E}"/>
          </ac:grpSpMkLst>
        </pc:grpChg>
        <pc:grpChg chg="add mod">
          <ac:chgData name="Kulinich Bohdan" userId="48e65c9f34e137d0" providerId="LiveId" clId="{1C5B925F-A27A-F345-AC0C-4542497DAC30}" dt="2023-05-20T12:13:15.081" v="106" actId="164"/>
          <ac:grpSpMkLst>
            <pc:docMk/>
            <pc:sldMk cId="3599287483" sldId="283"/>
            <ac:grpSpMk id="83" creationId="{BB2597AD-E1F0-1644-B36F-A233260D65B3}"/>
          </ac:grpSpMkLst>
        </pc:grpChg>
        <pc:picChg chg="mod">
          <ac:chgData name="Kulinich Bohdan" userId="48e65c9f34e137d0" providerId="LiveId" clId="{1C5B925F-A27A-F345-AC0C-4542497DAC30}" dt="2023-05-20T12:13:01.307" v="104" actId="1076"/>
          <ac:picMkLst>
            <pc:docMk/>
            <pc:sldMk cId="3599287483" sldId="283"/>
            <ac:picMk id="12" creationId="{1F827B4B-9EB7-0ACD-C513-3377B6249F31}"/>
          </ac:picMkLst>
        </pc:picChg>
        <pc:cxnChg chg="mod">
          <ac:chgData name="Kulinich Bohdan" userId="48e65c9f34e137d0" providerId="LiveId" clId="{1C5B925F-A27A-F345-AC0C-4542497DAC30}" dt="2023-05-20T12:13:07.297" v="105" actId="164"/>
          <ac:cxnSpMkLst>
            <pc:docMk/>
            <pc:sldMk cId="3599287483" sldId="283"/>
            <ac:cxnSpMk id="22" creationId="{2A586678-651F-6397-88AE-94342485025B}"/>
          </ac:cxnSpMkLst>
        </pc:cxnChg>
        <pc:cxnChg chg="mod">
          <ac:chgData name="Kulinich Bohdan" userId="48e65c9f34e137d0" providerId="LiveId" clId="{1C5B925F-A27A-F345-AC0C-4542497DAC30}" dt="2023-05-20T12:13:07.297" v="105" actId="164"/>
          <ac:cxnSpMkLst>
            <pc:docMk/>
            <pc:sldMk cId="3599287483" sldId="283"/>
            <ac:cxnSpMk id="25" creationId="{E8508631-E57C-D664-37FC-4FB07A41F360}"/>
          </ac:cxnSpMkLst>
        </pc:cxnChg>
        <pc:cxnChg chg="mod">
          <ac:chgData name="Kulinich Bohdan" userId="48e65c9f34e137d0" providerId="LiveId" clId="{1C5B925F-A27A-F345-AC0C-4542497DAC30}" dt="2023-05-20T12:13:07.297" v="105" actId="164"/>
          <ac:cxnSpMkLst>
            <pc:docMk/>
            <pc:sldMk cId="3599287483" sldId="283"/>
            <ac:cxnSpMk id="26" creationId="{4E689162-3311-4FE0-2520-C933CE786C30}"/>
          </ac:cxnSpMkLst>
        </pc:cxnChg>
        <pc:cxnChg chg="mod">
          <ac:chgData name="Kulinich Bohdan" userId="48e65c9f34e137d0" providerId="LiveId" clId="{1C5B925F-A27A-F345-AC0C-4542497DAC30}" dt="2023-05-20T12:13:07.297" v="105" actId="164"/>
          <ac:cxnSpMkLst>
            <pc:docMk/>
            <pc:sldMk cId="3599287483" sldId="283"/>
            <ac:cxnSpMk id="29" creationId="{1CA96246-43A9-C694-BF5D-C95EB75FA537}"/>
          </ac:cxnSpMkLst>
        </pc:cxnChg>
        <pc:cxnChg chg="mod">
          <ac:chgData name="Kulinich Bohdan" userId="48e65c9f34e137d0" providerId="LiveId" clId="{1C5B925F-A27A-F345-AC0C-4542497DAC30}" dt="2023-05-20T12:13:15.081" v="106" actId="164"/>
          <ac:cxnSpMkLst>
            <pc:docMk/>
            <pc:sldMk cId="3599287483" sldId="283"/>
            <ac:cxnSpMk id="43" creationId="{60C7533D-65C9-F9E6-07F4-EC16C9132FD1}"/>
          </ac:cxnSpMkLst>
        </pc:cxnChg>
        <pc:cxnChg chg="mod">
          <ac:chgData name="Kulinich Bohdan" userId="48e65c9f34e137d0" providerId="LiveId" clId="{1C5B925F-A27A-F345-AC0C-4542497DAC30}" dt="2023-05-20T12:13:15.081" v="106" actId="164"/>
          <ac:cxnSpMkLst>
            <pc:docMk/>
            <pc:sldMk cId="3599287483" sldId="283"/>
            <ac:cxnSpMk id="54" creationId="{8DA6EF8D-9F09-DC62-8FA8-F44196FDD71D}"/>
          </ac:cxnSpMkLst>
        </pc:cxnChg>
        <pc:cxnChg chg="del">
          <ac:chgData name="Kulinich Bohdan" userId="48e65c9f34e137d0" providerId="LiveId" clId="{1C5B925F-A27A-F345-AC0C-4542497DAC30}" dt="2023-05-20T12:04:40.650" v="2" actId="478"/>
          <ac:cxnSpMkLst>
            <pc:docMk/>
            <pc:sldMk cId="3599287483" sldId="283"/>
            <ac:cxnSpMk id="57" creationId="{55A59CE9-BDF5-ED78-88D7-91FCAE619AF9}"/>
          </ac:cxnSpMkLst>
        </pc:cxnChg>
        <pc:cxnChg chg="mod">
          <ac:chgData name="Kulinich Bohdan" userId="48e65c9f34e137d0" providerId="LiveId" clId="{1C5B925F-A27A-F345-AC0C-4542497DAC30}" dt="2023-05-20T12:13:15.081" v="106" actId="164"/>
          <ac:cxnSpMkLst>
            <pc:docMk/>
            <pc:sldMk cId="3599287483" sldId="283"/>
            <ac:cxnSpMk id="82" creationId="{A559878A-25D7-66ED-D76A-1B4D737DBB7D}"/>
          </ac:cxnSpMkLst>
        </pc:cxnChg>
        <pc:cxnChg chg="mod">
          <ac:chgData name="Kulinich Bohdan" userId="48e65c9f34e137d0" providerId="LiveId" clId="{1C5B925F-A27A-F345-AC0C-4542497DAC30}" dt="2023-05-20T12:13:15.081" v="106" actId="164"/>
          <ac:cxnSpMkLst>
            <pc:docMk/>
            <pc:sldMk cId="3599287483" sldId="283"/>
            <ac:cxnSpMk id="89" creationId="{B59FE866-99BD-0BE9-93FB-9C730252B0C8}"/>
          </ac:cxnSpMkLst>
        </pc:cxnChg>
      </pc:sldChg>
      <pc:sldChg chg="addSp modSp modAnim">
        <pc:chgData name="Kulinich Bohdan" userId="48e65c9f34e137d0" providerId="LiveId" clId="{1C5B925F-A27A-F345-AC0C-4542497DAC30}" dt="2023-05-20T12:16:29.697" v="131"/>
        <pc:sldMkLst>
          <pc:docMk/>
          <pc:sldMk cId="3264582832" sldId="287"/>
        </pc:sldMkLst>
        <pc:spChg chg="mod">
          <ac:chgData name="Kulinich Bohdan" userId="48e65c9f34e137d0" providerId="LiveId" clId="{1C5B925F-A27A-F345-AC0C-4542497DAC30}" dt="2023-05-20T12:15:49.414" v="121" actId="164"/>
          <ac:spMkLst>
            <pc:docMk/>
            <pc:sldMk cId="3264582832" sldId="287"/>
            <ac:spMk id="2" creationId="{8B530A95-FCB9-0C4E-2FE7-43358F144044}"/>
          </ac:spMkLst>
        </pc:spChg>
        <pc:spChg chg="mod">
          <ac:chgData name="Kulinich Bohdan" userId="48e65c9f34e137d0" providerId="LiveId" clId="{1C5B925F-A27A-F345-AC0C-4542497DAC30}" dt="2023-05-20T12:15:49.414" v="121" actId="164"/>
          <ac:spMkLst>
            <pc:docMk/>
            <pc:sldMk cId="3264582832" sldId="287"/>
            <ac:spMk id="4" creationId="{631EEA38-5AC4-0B58-D9AC-01B22D7A2598}"/>
          </ac:spMkLst>
        </pc:spChg>
        <pc:spChg chg="mod">
          <ac:chgData name="Kulinich Bohdan" userId="48e65c9f34e137d0" providerId="LiveId" clId="{1C5B925F-A27A-F345-AC0C-4542497DAC30}" dt="2023-05-20T12:15:49.414" v="121" actId="164"/>
          <ac:spMkLst>
            <pc:docMk/>
            <pc:sldMk cId="3264582832" sldId="287"/>
            <ac:spMk id="5" creationId="{3C744F26-8C98-F516-7619-4CF2F2BC4D41}"/>
          </ac:spMkLst>
        </pc:spChg>
        <pc:spChg chg="mod">
          <ac:chgData name="Kulinich Bohdan" userId="48e65c9f34e137d0" providerId="LiveId" clId="{1C5B925F-A27A-F345-AC0C-4542497DAC30}" dt="2023-05-20T12:16:07.733" v="125" actId="164"/>
          <ac:spMkLst>
            <pc:docMk/>
            <pc:sldMk cId="3264582832" sldId="287"/>
            <ac:spMk id="6" creationId="{EC8B6D15-95A4-A8F3-221E-9305DD232427}"/>
          </ac:spMkLst>
        </pc:spChg>
        <pc:spChg chg="mod">
          <ac:chgData name="Kulinich Bohdan" userId="48e65c9f34e137d0" providerId="LiveId" clId="{1C5B925F-A27A-F345-AC0C-4542497DAC30}" dt="2023-05-20T12:15:49.414" v="121" actId="164"/>
          <ac:spMkLst>
            <pc:docMk/>
            <pc:sldMk cId="3264582832" sldId="287"/>
            <ac:spMk id="7" creationId="{A35B81CD-0F6C-7506-11E0-E451C2AABB52}"/>
          </ac:spMkLst>
        </pc:spChg>
        <pc:grpChg chg="add mod">
          <ac:chgData name="Kulinich Bohdan" userId="48e65c9f34e137d0" providerId="LiveId" clId="{1C5B925F-A27A-F345-AC0C-4542497DAC30}" dt="2023-05-20T12:15:49.414" v="121" actId="164"/>
          <ac:grpSpMkLst>
            <pc:docMk/>
            <pc:sldMk cId="3264582832" sldId="287"/>
            <ac:grpSpMk id="8" creationId="{8A5084C7-D8B3-F81D-BBF3-46D562C1CCB8}"/>
          </ac:grpSpMkLst>
        </pc:grpChg>
        <pc:grpChg chg="add mod">
          <ac:chgData name="Kulinich Bohdan" userId="48e65c9f34e137d0" providerId="LiveId" clId="{1C5B925F-A27A-F345-AC0C-4542497DAC30}" dt="2023-05-20T12:16:07.733" v="125" actId="164"/>
          <ac:grpSpMkLst>
            <pc:docMk/>
            <pc:sldMk cId="3264582832" sldId="287"/>
            <ac:grpSpMk id="10" creationId="{A83CEFB1-ECD2-E42B-2072-FAD798ED7016}"/>
          </ac:grpSpMkLst>
        </pc:grpChg>
        <pc:grpChg chg="mod">
          <ac:chgData name="Kulinich Bohdan" userId="48e65c9f34e137d0" providerId="LiveId" clId="{1C5B925F-A27A-F345-AC0C-4542497DAC30}" dt="2023-05-20T12:16:07.733" v="125" actId="164"/>
          <ac:grpSpMkLst>
            <pc:docMk/>
            <pc:sldMk cId="3264582832" sldId="287"/>
            <ac:grpSpMk id="36" creationId="{65798CE7-C60A-A51A-0E80-8EAC25698779}"/>
          </ac:grpSpMkLst>
        </pc:grpChg>
        <pc:grpChg chg="mod">
          <ac:chgData name="Kulinich Bohdan" userId="48e65c9f34e137d0" providerId="LiveId" clId="{1C5B925F-A27A-F345-AC0C-4542497DAC30}" dt="2023-05-20T12:16:07.733" v="125" actId="164"/>
          <ac:grpSpMkLst>
            <pc:docMk/>
            <pc:sldMk cId="3264582832" sldId="287"/>
            <ac:grpSpMk id="37" creationId="{AB18549F-BE0F-AA3F-DA80-61C60DDA525A}"/>
          </ac:grpSpMkLst>
        </pc:grpChg>
        <pc:grpChg chg="mod">
          <ac:chgData name="Kulinich Bohdan" userId="48e65c9f34e137d0" providerId="LiveId" clId="{1C5B925F-A27A-F345-AC0C-4542497DAC30}" dt="2023-05-20T12:16:07.733" v="125" actId="164"/>
          <ac:grpSpMkLst>
            <pc:docMk/>
            <pc:sldMk cId="3264582832" sldId="287"/>
            <ac:grpSpMk id="47" creationId="{2FC3586A-4C82-BCA3-C549-618CD5C54EE9}"/>
          </ac:grpSpMkLst>
        </pc:grpChg>
      </pc:sldChg>
      <pc:sldChg chg="addSp delSp modSp add mod setBg delAnim modAnim">
        <pc:chgData name="Kulinich Bohdan" userId="48e65c9f34e137d0" providerId="LiveId" clId="{1C5B925F-A27A-F345-AC0C-4542497DAC30}" dt="2023-05-20T12:15:02.939" v="120"/>
        <pc:sldMkLst>
          <pc:docMk/>
          <pc:sldMk cId="4106082134" sldId="289"/>
        </pc:sldMkLst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6" creationId="{F793307E-B5C1-37E9-C3B8-C3F5A81810A1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7" creationId="{A0868D95-15D0-58BB-3D56-B8D24362E3DE}"/>
          </ac:spMkLst>
        </pc:spChg>
        <pc:spChg chg="del">
          <ac:chgData name="Kulinich Bohdan" userId="48e65c9f34e137d0" providerId="LiveId" clId="{1C5B925F-A27A-F345-AC0C-4542497DAC30}" dt="2023-05-20T12:10:43.457" v="72" actId="478"/>
          <ac:spMkLst>
            <pc:docMk/>
            <pc:sldMk cId="4106082134" sldId="289"/>
            <ac:spMk id="10" creationId="{6D6E23C6-F0AB-8418-1B93-C068A3B09607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11" creationId="{9DFD1C09-4EF7-3AF8-B36A-F3CCE32F0E86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13" creationId="{1375254D-2EB2-2F02-29EA-BBBE4A4EF0DA}"/>
          </ac:spMkLst>
        </pc:spChg>
        <pc:spChg chg="mod">
          <ac:chgData name="Kulinich Bohdan" userId="48e65c9f34e137d0" providerId="LiveId" clId="{1C5B925F-A27A-F345-AC0C-4542497DAC30}" dt="2023-05-20T12:13:46.402" v="112" actId="164"/>
          <ac:spMkLst>
            <pc:docMk/>
            <pc:sldMk cId="4106082134" sldId="289"/>
            <ac:spMk id="17" creationId="{07C7DFDF-B9F1-E96D-5618-103FDF92691B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18" creationId="{03E5DD4B-011C-F2EE-DA2E-A91031E71BC0}"/>
          </ac:spMkLst>
        </pc:spChg>
        <pc:spChg chg="mod">
          <ac:chgData name="Kulinich Bohdan" userId="48e65c9f34e137d0" providerId="LiveId" clId="{1C5B925F-A27A-F345-AC0C-4542497DAC30}" dt="2023-05-20T12:13:46.402" v="112" actId="164"/>
          <ac:spMkLst>
            <pc:docMk/>
            <pc:sldMk cId="4106082134" sldId="289"/>
            <ac:spMk id="19" creationId="{C3AC30F7-B6F1-16A0-B553-EC269ECA9FBB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20" creationId="{32D3BB3E-0083-28FC-8247-974FE103FF14}"/>
          </ac:spMkLst>
        </pc:spChg>
        <pc:spChg chg="del">
          <ac:chgData name="Kulinich Bohdan" userId="48e65c9f34e137d0" providerId="LiveId" clId="{1C5B925F-A27A-F345-AC0C-4542497DAC30}" dt="2023-05-20T12:11:17.295" v="79" actId="478"/>
          <ac:spMkLst>
            <pc:docMk/>
            <pc:sldMk cId="4106082134" sldId="289"/>
            <ac:spMk id="28" creationId="{55A8A819-3FBE-A67D-55B2-46F67A98F9C6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0" creationId="{C743ADD1-5AC5-2F4D-5F7E-FA429C1887BC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1" creationId="{07D71946-7AB6-BC81-2B44-7CE85AD77D2E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2" creationId="{8562C619-64BF-5DDA-D0EA-5F0758A66317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3" creationId="{6EBC495B-3230-AE62-0D29-AEE8CF303220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4" creationId="{2B381987-B9C6-363A-7F11-111BA7763D4B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5" creationId="{A7696149-FC19-D467-EDF7-8AD0840D386C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6" creationId="{E2F779C1-48C5-5693-7534-582F0D28E7FE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7" creationId="{54B8B43F-C51B-7541-0338-CC721FFFEDEB}"/>
          </ac:spMkLst>
        </pc:spChg>
        <pc:spChg chg="del">
          <ac:chgData name="Kulinich Bohdan" userId="48e65c9f34e137d0" providerId="LiveId" clId="{1C5B925F-A27A-F345-AC0C-4542497DAC30}" dt="2023-05-20T12:10:46.532" v="73" actId="478"/>
          <ac:spMkLst>
            <pc:docMk/>
            <pc:sldMk cId="4106082134" sldId="289"/>
            <ac:spMk id="38" creationId="{59B1DB75-853A-D297-933A-DC9391F92D47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39" creationId="{F6BC6A20-E7A4-C122-80D9-F74154628A0E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0" creationId="{FFBD4FB8-EF37-701A-3469-00C836F10A21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41" creationId="{4E346CB1-70FA-7EED-7B6C-56787C011261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42" creationId="{8AEE77DF-B55B-6430-FF78-0E3A038C24CB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4" creationId="{DE511AF3-D8E8-C1E6-D006-B1AF722C9642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5" creationId="{762A0DE7-8DCA-E9DF-310D-8EBFC7B018AD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6" creationId="{348618E2-B717-7B89-ABC8-F435A5C12718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7" creationId="{BAAEE356-FF66-AB01-CC86-61E134D2AEB9}"/>
          </ac:spMkLst>
        </pc:spChg>
        <pc:spChg chg="mod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48" creationId="{1EA6ACAF-533D-C796-B23D-0F2635439E53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52" creationId="{99FAA103-E6A6-DC70-1F82-E2922EBE5548}"/>
          </ac:spMkLst>
        </pc:spChg>
        <pc:spChg chg="del">
          <ac:chgData name="Kulinich Bohdan" userId="48e65c9f34e137d0" providerId="LiveId" clId="{1C5B925F-A27A-F345-AC0C-4542497DAC30}" dt="2023-05-20T12:10:41.228" v="70" actId="478"/>
          <ac:spMkLst>
            <pc:docMk/>
            <pc:sldMk cId="4106082134" sldId="289"/>
            <ac:spMk id="55" creationId="{1399BACA-94F8-1B50-DEBF-8DA30AD46721}"/>
          </ac:spMkLst>
        </pc:spChg>
        <pc:spChg chg="mod">
          <ac:chgData name="Kulinich Bohdan" userId="48e65c9f34e137d0" providerId="LiveId" clId="{1C5B925F-A27A-F345-AC0C-4542497DAC30}" dt="2023-05-20T12:12:01.267" v="93" actId="123"/>
          <ac:spMkLst>
            <pc:docMk/>
            <pc:sldMk cId="4106082134" sldId="289"/>
            <ac:spMk id="60" creationId="{D54F2937-39C9-9B78-3690-438E9FBB20C0}"/>
          </ac:spMkLst>
        </pc:spChg>
        <pc:spChg chg="mod">
          <ac:chgData name="Kulinich Bohdan" userId="48e65c9f34e137d0" providerId="LiveId" clId="{1C5B925F-A27A-F345-AC0C-4542497DAC30}" dt="2023-05-20T12:12:01.267" v="93" actId="123"/>
          <ac:spMkLst>
            <pc:docMk/>
            <pc:sldMk cId="4106082134" sldId="289"/>
            <ac:spMk id="68" creationId="{F9848688-7AB6-4A1C-A8B6-0C2542869EDB}"/>
          </ac:spMkLst>
        </pc:spChg>
        <pc:spChg chg="del mod">
          <ac:chgData name="Kulinich Bohdan" userId="48e65c9f34e137d0" providerId="LiveId" clId="{1C5B925F-A27A-F345-AC0C-4542497DAC30}" dt="2023-05-20T12:11:08.962" v="77" actId="478"/>
          <ac:spMkLst>
            <pc:docMk/>
            <pc:sldMk cId="4106082134" sldId="289"/>
            <ac:spMk id="69" creationId="{971C9DF0-56FE-84A2-5DDA-E68FD4C0DA9B}"/>
          </ac:spMkLst>
        </pc:spChg>
        <pc:spChg chg="mod topLvl">
          <ac:chgData name="Kulinich Bohdan" userId="48e65c9f34e137d0" providerId="LiveId" clId="{1C5B925F-A27A-F345-AC0C-4542497DAC30}" dt="2023-05-20T12:13:57.558" v="115" actId="164"/>
          <ac:spMkLst>
            <pc:docMk/>
            <pc:sldMk cId="4106082134" sldId="289"/>
            <ac:spMk id="71" creationId="{4C44632F-70B1-206B-EC9E-519FF2CD1F9A}"/>
          </ac:spMkLst>
        </pc:spChg>
        <pc:spChg chg="del mod topLvl">
          <ac:chgData name="Kulinich Bohdan" userId="48e65c9f34e137d0" providerId="LiveId" clId="{1C5B925F-A27A-F345-AC0C-4542497DAC30}" dt="2023-05-20T12:12:12.419" v="97" actId="478"/>
          <ac:spMkLst>
            <pc:docMk/>
            <pc:sldMk cId="4106082134" sldId="289"/>
            <ac:spMk id="72" creationId="{C8883CFB-2426-A94D-6B69-B8BBDB8F6FE7}"/>
          </ac:spMkLst>
        </pc:spChg>
        <pc:spChg chg="del mod">
          <ac:chgData name="Kulinich Bohdan" userId="48e65c9f34e137d0" providerId="LiveId" clId="{1C5B925F-A27A-F345-AC0C-4542497DAC30}" dt="2023-05-20T12:12:04.111" v="94" actId="478"/>
          <ac:spMkLst>
            <pc:docMk/>
            <pc:sldMk cId="4106082134" sldId="289"/>
            <ac:spMk id="73" creationId="{4D80C162-8960-B81F-1DCB-3488917D19F6}"/>
          </ac:spMkLst>
        </pc:spChg>
        <pc:spChg chg="add del">
          <ac:chgData name="Kulinich Bohdan" userId="48e65c9f34e137d0" providerId="LiveId" clId="{1C5B925F-A27A-F345-AC0C-4542497DAC30}" dt="2023-05-20T12:11:40.903" v="86" actId="22"/>
          <ac:spMkLst>
            <pc:docMk/>
            <pc:sldMk cId="4106082134" sldId="289"/>
            <ac:spMk id="75" creationId="{3923272C-224E-31F9-CF5C-FA45C047B49B}"/>
          </ac:spMkLst>
        </pc:spChg>
        <pc:spChg chg="add del">
          <ac:chgData name="Kulinich Bohdan" userId="48e65c9f34e137d0" providerId="LiveId" clId="{1C5B925F-A27A-F345-AC0C-4542497DAC30}" dt="2023-05-20T12:11:43.100" v="88" actId="22"/>
          <ac:spMkLst>
            <pc:docMk/>
            <pc:sldMk cId="4106082134" sldId="289"/>
            <ac:spMk id="79" creationId="{E59CD1B0-3073-8151-AA94-AC07E9FE03DB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3" creationId="{4A9E80B7-B45D-CD3F-B257-B248CB02A120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4" creationId="{1D5C67F9-1E6F-1BE3-072F-BEF735CCF6DF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5" creationId="{8F52033C-A6E8-19DE-9604-C510F47ABB03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6" creationId="{4F93519C-E72D-ECA9-DD4F-18D9D174B841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7" creationId="{AECE0688-62C1-0D90-B97C-D44FED7C8BFB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8" creationId="{C89B9840-69F5-65C3-77CD-69F1A89A9C46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99" creationId="{7661DB61-6E7C-5335-1197-664554E41F78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100" creationId="{FD7D0198-B48E-DCBE-D450-8C12021A02D9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101" creationId="{6A864162-7167-A46E-99E3-288A6AE0DA8A}"/>
          </ac:spMkLst>
        </pc:spChg>
        <pc:spChg chg="del">
          <ac:chgData name="Kulinich Bohdan" userId="48e65c9f34e137d0" providerId="LiveId" clId="{1C5B925F-A27A-F345-AC0C-4542497DAC30}" dt="2023-05-20T12:11:32.016" v="82" actId="478"/>
          <ac:spMkLst>
            <pc:docMk/>
            <pc:sldMk cId="4106082134" sldId="289"/>
            <ac:spMk id="102" creationId="{9EF8C4AF-8F18-F667-5249-857C42392051}"/>
          </ac:spMkLst>
        </pc:spChg>
        <pc:spChg chg="mod">
          <ac:chgData name="Kulinich Bohdan" userId="48e65c9f34e137d0" providerId="LiveId" clId="{1C5B925F-A27A-F345-AC0C-4542497DAC30}" dt="2023-05-20T12:13:46.402" v="112" actId="164"/>
          <ac:spMkLst>
            <pc:docMk/>
            <pc:sldMk cId="4106082134" sldId="289"/>
            <ac:spMk id="158" creationId="{13602FCA-F021-25A9-4B9A-1B60E1C1163B}"/>
          </ac:spMkLst>
        </pc:spChg>
        <pc:spChg chg="mod">
          <ac:chgData name="Kulinich Bohdan" userId="48e65c9f34e137d0" providerId="LiveId" clId="{1C5B925F-A27A-F345-AC0C-4542497DAC30}" dt="2023-05-20T12:13:46.402" v="112" actId="164"/>
          <ac:spMkLst>
            <pc:docMk/>
            <pc:sldMk cId="4106082134" sldId="289"/>
            <ac:spMk id="160" creationId="{69EA8CCA-DF1A-8BCF-B8B6-6B9C962C57CE}"/>
          </ac:spMkLst>
        </pc:spChg>
        <pc:spChg chg="mod">
          <ac:chgData name="Kulinich Bohdan" userId="48e65c9f34e137d0" providerId="LiveId" clId="{1C5B925F-A27A-F345-AC0C-4542497DAC30}" dt="2023-05-20T12:13:46.402" v="112" actId="164"/>
          <ac:spMkLst>
            <pc:docMk/>
            <pc:sldMk cId="4106082134" sldId="289"/>
            <ac:spMk id="162" creationId="{AA22E8C7-3D0F-C0E6-CEE6-4664DE0AA133}"/>
          </ac:spMkLst>
        </pc:spChg>
        <pc:grpChg chg="mod">
          <ac:chgData name="Kulinich Bohdan" userId="48e65c9f34e137d0" providerId="LiveId" clId="{1C5B925F-A27A-F345-AC0C-4542497DAC30}" dt="2023-05-20T12:13:46.402" v="112" actId="164"/>
          <ac:grpSpMkLst>
            <pc:docMk/>
            <pc:sldMk cId="4106082134" sldId="289"/>
            <ac:grpSpMk id="3" creationId="{B966EA17-7AD6-F294-A8F8-CB56A115C737}"/>
          </ac:grpSpMkLst>
        </pc:grpChg>
        <pc:grpChg chg="mod">
          <ac:chgData name="Kulinich Bohdan" userId="48e65c9f34e137d0" providerId="LiveId" clId="{1C5B925F-A27A-F345-AC0C-4542497DAC30}" dt="2023-05-20T12:13:46.402" v="112" actId="164"/>
          <ac:grpSpMkLst>
            <pc:docMk/>
            <pc:sldMk cId="4106082134" sldId="289"/>
            <ac:grpSpMk id="9" creationId="{2255AA02-35F4-FB7D-ED07-0B5A6818261E}"/>
          </ac:grpSpMkLst>
        </pc:grpChg>
        <pc:grpChg chg="del">
          <ac:chgData name="Kulinich Bohdan" userId="48e65c9f34e137d0" providerId="LiveId" clId="{1C5B925F-A27A-F345-AC0C-4542497DAC30}" dt="2023-05-20T12:10:42.285" v="71" actId="478"/>
          <ac:grpSpMkLst>
            <pc:docMk/>
            <pc:sldMk cId="4106082134" sldId="289"/>
            <ac:grpSpMk id="51" creationId="{8CF06B7F-420C-77FA-5B17-AF49C067A3E9}"/>
          </ac:grpSpMkLst>
        </pc:grpChg>
        <pc:grpChg chg="del">
          <ac:chgData name="Kulinich Bohdan" userId="48e65c9f34e137d0" providerId="LiveId" clId="{1C5B925F-A27A-F345-AC0C-4542497DAC30}" dt="2023-05-20T12:11:20.606" v="80" actId="478"/>
          <ac:grpSpMkLst>
            <pc:docMk/>
            <pc:sldMk cId="4106082134" sldId="289"/>
            <ac:grpSpMk id="53" creationId="{F0119730-218D-096B-C9F6-F0040F453BBB}"/>
          </ac:grpSpMkLst>
        </pc:grpChg>
        <pc:grpChg chg="mod modVis">
          <ac:chgData name="Kulinich Bohdan" userId="48e65c9f34e137d0" providerId="LiveId" clId="{1C5B925F-A27A-F345-AC0C-4542497DAC30}" dt="2023-05-20T12:13:46.402" v="112" actId="164"/>
          <ac:grpSpMkLst>
            <pc:docMk/>
            <pc:sldMk cId="4106082134" sldId="289"/>
            <ac:grpSpMk id="59" creationId="{EEB64B8B-87FB-452E-D9D8-12325CEFB91F}"/>
          </ac:grpSpMkLst>
        </pc:grpChg>
        <pc:grpChg chg="del mod">
          <ac:chgData name="Kulinich Bohdan" userId="48e65c9f34e137d0" providerId="LiveId" clId="{1C5B925F-A27A-F345-AC0C-4542497DAC30}" dt="2023-05-20T12:12:12.419" v="97" actId="478"/>
          <ac:grpSpMkLst>
            <pc:docMk/>
            <pc:sldMk cId="4106082134" sldId="289"/>
            <ac:grpSpMk id="70" creationId="{6A4E48DE-9B72-1DA9-7B2E-8CB880EDDD6C}"/>
          </ac:grpSpMkLst>
        </pc:grpChg>
        <pc:grpChg chg="add mod">
          <ac:chgData name="Kulinich Bohdan" userId="48e65c9f34e137d0" providerId="LiveId" clId="{1C5B925F-A27A-F345-AC0C-4542497DAC30}" dt="2023-05-20T12:13:46.402" v="112" actId="164"/>
          <ac:grpSpMkLst>
            <pc:docMk/>
            <pc:sldMk cId="4106082134" sldId="289"/>
            <ac:grpSpMk id="80" creationId="{5958629F-E7E6-F884-8712-ABA9D793078D}"/>
          </ac:grpSpMkLst>
        </pc:grpChg>
        <pc:grpChg chg="add mod">
          <ac:chgData name="Kulinich Bohdan" userId="48e65c9f34e137d0" providerId="LiveId" clId="{1C5B925F-A27A-F345-AC0C-4542497DAC30}" dt="2023-05-20T12:13:57.558" v="115" actId="164"/>
          <ac:grpSpMkLst>
            <pc:docMk/>
            <pc:sldMk cId="4106082134" sldId="289"/>
            <ac:grpSpMk id="81" creationId="{87D37338-726D-4D74-B837-BD6E77574F2B}"/>
          </ac:grpSpMkLst>
        </pc:grpChg>
        <pc:cxnChg chg="del">
          <ac:chgData name="Kulinich Bohdan" userId="48e65c9f34e137d0" providerId="LiveId" clId="{1C5B925F-A27A-F345-AC0C-4542497DAC30}" dt="2023-05-20T12:10:46.532" v="73" actId="478"/>
          <ac:cxnSpMkLst>
            <pc:docMk/>
            <pc:sldMk cId="4106082134" sldId="289"/>
            <ac:cxnSpMk id="22" creationId="{2A586678-651F-6397-88AE-94342485025B}"/>
          </ac:cxnSpMkLst>
        </pc:cxnChg>
        <pc:cxnChg chg="del">
          <ac:chgData name="Kulinich Bohdan" userId="48e65c9f34e137d0" providerId="LiveId" clId="{1C5B925F-A27A-F345-AC0C-4542497DAC30}" dt="2023-05-20T12:10:46.532" v="73" actId="478"/>
          <ac:cxnSpMkLst>
            <pc:docMk/>
            <pc:sldMk cId="4106082134" sldId="289"/>
            <ac:cxnSpMk id="25" creationId="{E8508631-E57C-D664-37FC-4FB07A41F360}"/>
          </ac:cxnSpMkLst>
        </pc:cxnChg>
        <pc:cxnChg chg="del">
          <ac:chgData name="Kulinich Bohdan" userId="48e65c9f34e137d0" providerId="LiveId" clId="{1C5B925F-A27A-F345-AC0C-4542497DAC30}" dt="2023-05-20T12:10:46.532" v="73" actId="478"/>
          <ac:cxnSpMkLst>
            <pc:docMk/>
            <pc:sldMk cId="4106082134" sldId="289"/>
            <ac:cxnSpMk id="26" creationId="{4E689162-3311-4FE0-2520-C933CE786C30}"/>
          </ac:cxnSpMkLst>
        </pc:cxnChg>
        <pc:cxnChg chg="del">
          <ac:chgData name="Kulinich Bohdan" userId="48e65c9f34e137d0" providerId="LiveId" clId="{1C5B925F-A27A-F345-AC0C-4542497DAC30}" dt="2023-05-20T12:10:46.532" v="73" actId="478"/>
          <ac:cxnSpMkLst>
            <pc:docMk/>
            <pc:sldMk cId="4106082134" sldId="289"/>
            <ac:cxnSpMk id="29" creationId="{1CA96246-43A9-C694-BF5D-C95EB75FA537}"/>
          </ac:cxnSpMkLst>
        </pc:cxnChg>
        <pc:cxnChg chg="del">
          <ac:chgData name="Kulinich Bohdan" userId="48e65c9f34e137d0" providerId="LiveId" clId="{1C5B925F-A27A-F345-AC0C-4542497DAC30}" dt="2023-05-20T12:11:32.016" v="82" actId="478"/>
          <ac:cxnSpMkLst>
            <pc:docMk/>
            <pc:sldMk cId="4106082134" sldId="289"/>
            <ac:cxnSpMk id="43" creationId="{60C7533D-65C9-F9E6-07F4-EC16C9132FD1}"/>
          </ac:cxnSpMkLst>
        </pc:cxnChg>
        <pc:cxnChg chg="del">
          <ac:chgData name="Kulinich Bohdan" userId="48e65c9f34e137d0" providerId="LiveId" clId="{1C5B925F-A27A-F345-AC0C-4542497DAC30}" dt="2023-05-20T12:11:32.016" v="82" actId="478"/>
          <ac:cxnSpMkLst>
            <pc:docMk/>
            <pc:sldMk cId="4106082134" sldId="289"/>
            <ac:cxnSpMk id="54" creationId="{8DA6EF8D-9F09-DC62-8FA8-F44196FDD71D}"/>
          </ac:cxnSpMkLst>
        </pc:cxnChg>
        <pc:cxnChg chg="mod">
          <ac:chgData name="Kulinich Bohdan" userId="48e65c9f34e137d0" providerId="LiveId" clId="{1C5B925F-A27A-F345-AC0C-4542497DAC30}" dt="2023-05-20T12:13:46.402" v="112" actId="164"/>
          <ac:cxnSpMkLst>
            <pc:docMk/>
            <pc:sldMk cId="4106082134" sldId="289"/>
            <ac:cxnSpMk id="57" creationId="{55A59CE9-BDF5-ED78-88D7-91FCAE619AF9}"/>
          </ac:cxnSpMkLst>
        </pc:cxnChg>
        <pc:cxnChg chg="del">
          <ac:chgData name="Kulinich Bohdan" userId="48e65c9f34e137d0" providerId="LiveId" clId="{1C5B925F-A27A-F345-AC0C-4542497DAC30}" dt="2023-05-20T12:11:32.016" v="82" actId="478"/>
          <ac:cxnSpMkLst>
            <pc:docMk/>
            <pc:sldMk cId="4106082134" sldId="289"/>
            <ac:cxnSpMk id="82" creationId="{A559878A-25D7-66ED-D76A-1B4D737DBB7D}"/>
          </ac:cxnSpMkLst>
        </pc:cxnChg>
        <pc:cxnChg chg="del">
          <ac:chgData name="Kulinich Bohdan" userId="48e65c9f34e137d0" providerId="LiveId" clId="{1C5B925F-A27A-F345-AC0C-4542497DAC30}" dt="2023-05-20T12:11:32.016" v="82" actId="478"/>
          <ac:cxnSpMkLst>
            <pc:docMk/>
            <pc:sldMk cId="4106082134" sldId="289"/>
            <ac:cxnSpMk id="89" creationId="{B59FE866-99BD-0BE9-93FB-9C730252B0C8}"/>
          </ac:cxnSpMkLst>
        </pc:cxnChg>
      </pc:sldChg>
      <pc:sldChg chg="modSp add del mod setBg">
        <pc:chgData name="Kulinich Bohdan" userId="48e65c9f34e137d0" providerId="LiveId" clId="{1C5B925F-A27A-F345-AC0C-4542497DAC30}" dt="2023-05-20T12:24:17.108" v="142" actId="2696"/>
        <pc:sldMkLst>
          <pc:docMk/>
          <pc:sldMk cId="1901337398" sldId="290"/>
        </pc:sldMkLst>
        <pc:spChg chg="mod">
          <ac:chgData name="Kulinich Bohdan" userId="48e65c9f34e137d0" providerId="LiveId" clId="{1C5B925F-A27A-F345-AC0C-4542497DAC30}" dt="2023-05-20T12:21:57.857" v="135" actId="207"/>
          <ac:spMkLst>
            <pc:docMk/>
            <pc:sldMk cId="1901337398" sldId="290"/>
            <ac:spMk id="49" creationId="{C42811E5-DDE7-2E7E-33A1-6FB7A2BB67C0}"/>
          </ac:spMkLst>
        </pc:spChg>
        <pc:spChg chg="mod">
          <ac:chgData name="Kulinich Bohdan" userId="48e65c9f34e137d0" providerId="LiveId" clId="{1C5B925F-A27A-F345-AC0C-4542497DAC30}" dt="2023-05-20T12:22:09.716" v="137" actId="207"/>
          <ac:spMkLst>
            <pc:docMk/>
            <pc:sldMk cId="1901337398" sldId="290"/>
            <ac:spMk id="75" creationId="{FE19C66A-C037-7590-D335-3E8CE73486B7}"/>
          </ac:spMkLst>
        </pc:spChg>
      </pc:sldChg>
      <pc:sldChg chg="add del setBg">
        <pc:chgData name="Kulinich Bohdan" userId="48e65c9f34e137d0" providerId="LiveId" clId="{1C5B925F-A27A-F345-AC0C-4542497DAC30}" dt="2023-05-20T12:24:17.129" v="143" actId="2696"/>
        <pc:sldMkLst>
          <pc:docMk/>
          <pc:sldMk cId="2771208687" sldId="291"/>
        </pc:sldMkLst>
      </pc:sldChg>
    </pc:docChg>
  </pc:docChgLst>
  <pc:docChgLst>
    <pc:chgData name="Kulinich Bohdan" userId="48e65c9f34e137d0" providerId="LiveId" clId="{D6E4CF31-3DAC-453E-ADF8-AC53CF61CCDC}"/>
    <pc:docChg chg="modSld">
      <pc:chgData name="Kulinich Bohdan" userId="48e65c9f34e137d0" providerId="LiveId" clId="{D6E4CF31-3DAC-453E-ADF8-AC53CF61CCDC}" dt="2023-05-23T14:00:08.313" v="4"/>
      <pc:docMkLst>
        <pc:docMk/>
      </pc:docMkLst>
      <pc:sldChg chg="modAnim">
        <pc:chgData name="Kulinich Bohdan" userId="48e65c9f34e137d0" providerId="LiveId" clId="{D6E4CF31-3DAC-453E-ADF8-AC53CF61CCDC}" dt="2023-05-23T14:00:08.313" v="4"/>
        <pc:sldMkLst>
          <pc:docMk/>
          <pc:sldMk cId="3313802318" sldId="284"/>
        </pc:sldMkLst>
      </pc:sldChg>
    </pc:docChg>
  </pc:docChgLst>
  <pc:docChgLst>
    <pc:chgData name="Kulinich Bohdan" userId="48e65c9f34e137d0" providerId="LiveId" clId="{D9FC6104-6062-6649-AE22-0BA6B8FCF51C}"/>
    <pc:docChg chg="undo custSel modSld">
      <pc:chgData name="Kulinich Bohdan" userId="48e65c9f34e137d0" providerId="LiveId" clId="{D9FC6104-6062-6649-AE22-0BA6B8FCF51C}" dt="2023-09-03T12:45:45.280" v="341" actId="1076"/>
      <pc:docMkLst>
        <pc:docMk/>
      </pc:docMkLst>
      <pc:sldChg chg="modSp mod modAnim">
        <pc:chgData name="Kulinich Bohdan" userId="48e65c9f34e137d0" providerId="LiveId" clId="{D9FC6104-6062-6649-AE22-0BA6B8FCF51C}" dt="2023-05-25T15:42:16.942" v="285"/>
        <pc:sldMkLst>
          <pc:docMk/>
          <pc:sldMk cId="1429824012" sldId="274"/>
        </pc:sldMkLst>
        <pc:spChg chg="mod">
          <ac:chgData name="Kulinich Bohdan" userId="48e65c9f34e137d0" providerId="LiveId" clId="{D9FC6104-6062-6649-AE22-0BA6B8FCF51C}" dt="2023-05-25T15:42:13.046" v="283" actId="1076"/>
          <ac:spMkLst>
            <pc:docMk/>
            <pc:sldMk cId="1429824012" sldId="274"/>
            <ac:spMk id="6" creationId="{FD0D8298-23E7-70F1-0304-830F58997F3C}"/>
          </ac:spMkLst>
        </pc:spChg>
      </pc:sldChg>
      <pc:sldChg chg="modSp">
        <pc:chgData name="Kulinich Bohdan" userId="48e65c9f34e137d0" providerId="LiveId" clId="{D9FC6104-6062-6649-AE22-0BA6B8FCF51C}" dt="2023-06-03T12:58:31.100" v="305" actId="20577"/>
        <pc:sldMkLst>
          <pc:docMk/>
          <pc:sldMk cId="2801676828" sldId="275"/>
        </pc:sldMkLst>
        <pc:spChg chg="mod">
          <ac:chgData name="Kulinich Bohdan" userId="48e65c9f34e137d0" providerId="LiveId" clId="{D9FC6104-6062-6649-AE22-0BA6B8FCF51C}" dt="2023-06-03T12:58:31.100" v="305" actId="20577"/>
          <ac:spMkLst>
            <pc:docMk/>
            <pc:sldMk cId="2801676828" sldId="275"/>
            <ac:spMk id="35" creationId="{B9CF9702-6BEF-5BDD-3A7B-879B0E4896CF}"/>
          </ac:spMkLst>
        </pc:spChg>
      </pc:sldChg>
      <pc:sldChg chg="addSp modSp mod setBg modAnim">
        <pc:chgData name="Kulinich Bohdan" userId="48e65c9f34e137d0" providerId="LiveId" clId="{D9FC6104-6062-6649-AE22-0BA6B8FCF51C}" dt="2023-06-12T08:24:30.272" v="315" actId="207"/>
        <pc:sldMkLst>
          <pc:docMk/>
          <pc:sldMk cId="2154405015" sldId="276"/>
        </pc:sldMkLst>
        <pc:spChg chg="mod">
          <ac:chgData name="Kulinich Bohdan" userId="48e65c9f34e137d0" providerId="LiveId" clId="{D9FC6104-6062-6649-AE22-0BA6B8FCF51C}" dt="2023-06-12T08:24:25.689" v="314" actId="207"/>
          <ac:spMkLst>
            <pc:docMk/>
            <pc:sldMk cId="2154405015" sldId="276"/>
            <ac:spMk id="2" creationId="{19DE7B48-1769-54B4-81EA-80656B0FCF37}"/>
          </ac:spMkLst>
        </pc:spChg>
        <pc:spChg chg="add mod">
          <ac:chgData name="Kulinich Bohdan" userId="48e65c9f34e137d0" providerId="LiveId" clId="{D9FC6104-6062-6649-AE22-0BA6B8FCF51C}" dt="2023-06-12T08:24:30.272" v="315" actId="207"/>
          <ac:spMkLst>
            <pc:docMk/>
            <pc:sldMk cId="2154405015" sldId="276"/>
            <ac:spMk id="3" creationId="{AC892AAA-B0C7-53F6-9272-BCD28564A207}"/>
          </ac:spMkLst>
        </pc:spChg>
      </pc:sldChg>
      <pc:sldChg chg="modSp mod setBg">
        <pc:chgData name="Kulinich Bohdan" userId="48e65c9f34e137d0" providerId="LiveId" clId="{D9FC6104-6062-6649-AE22-0BA6B8FCF51C}" dt="2023-06-12T15:29:32.409" v="318" actId="207"/>
        <pc:sldMkLst>
          <pc:docMk/>
          <pc:sldMk cId="288857224" sldId="277"/>
        </pc:sldMkLst>
        <pc:spChg chg="mod">
          <ac:chgData name="Kulinich Bohdan" userId="48e65c9f34e137d0" providerId="LiveId" clId="{D9FC6104-6062-6649-AE22-0BA6B8FCF51C}" dt="2023-06-12T15:29:25.647" v="317" actId="207"/>
          <ac:spMkLst>
            <pc:docMk/>
            <pc:sldMk cId="288857224" sldId="277"/>
            <ac:spMk id="24" creationId="{03F6D4DC-3CD4-9AA2-3FCB-D56096172526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3" creationId="{80AFCFC1-DF1A-D9B7-EA3F-0C53A17C5536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4" creationId="{884130A5-3B96-40E3-0C5B-7C117B68C1A8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5" creationId="{0558FCC5-8E26-BD95-E3AB-C62E53CAB822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6" creationId="{7FFD3F67-EA08-E41C-6BBF-E4537EA16F7A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7" creationId="{33E93CC9-CD1D-8CE8-9825-68625D508FE8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8" creationId="{23EE6862-F849-4B4D-948D-E957B49EB2C0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79" creationId="{84B531F9-2210-6F02-7F91-7DC90DF259A7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0" creationId="{C56AAAEF-BADE-89DE-4320-2C2AFDA20C31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1" creationId="{3DB6B9D3-0098-7684-9AD3-61B49040DF3F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2" creationId="{D37C6AA0-CE47-D874-1D0F-49BFA0B3FA25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3" creationId="{D81C8439-70FD-BD29-9EDD-18C302E4E5A0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4" creationId="{97BCA7F0-41FB-B0E7-7EBC-A465A0585BDA}"/>
          </ac:spMkLst>
        </pc:spChg>
        <pc:spChg chg="mod">
          <ac:chgData name="Kulinich Bohdan" userId="48e65c9f34e137d0" providerId="LiveId" clId="{D9FC6104-6062-6649-AE22-0BA6B8FCF51C}" dt="2023-06-12T15:29:25.647" v="317" actId="207"/>
          <ac:spMkLst>
            <pc:docMk/>
            <pc:sldMk cId="288857224" sldId="277"/>
            <ac:spMk id="85" creationId="{47B951A1-B06D-2D86-71B1-DED7C76C0075}"/>
          </ac:spMkLst>
        </pc:spChg>
        <pc:spChg chg="mod">
          <ac:chgData name="Kulinich Bohdan" userId="48e65c9f34e137d0" providerId="LiveId" clId="{D9FC6104-6062-6649-AE22-0BA6B8FCF51C}" dt="2023-05-24T19:17:57.822" v="265" actId="255"/>
          <ac:spMkLst>
            <pc:docMk/>
            <pc:sldMk cId="288857224" sldId="277"/>
            <ac:spMk id="86" creationId="{27BCEBFD-779D-C09F-2D5F-DF9E3F88C54A}"/>
          </ac:spMkLst>
        </pc:spChg>
        <pc:spChg chg="mod">
          <ac:chgData name="Kulinich Bohdan" userId="48e65c9f34e137d0" providerId="LiveId" clId="{D9FC6104-6062-6649-AE22-0BA6B8FCF51C}" dt="2023-06-12T15:29:25.647" v="317" actId="207"/>
          <ac:spMkLst>
            <pc:docMk/>
            <pc:sldMk cId="288857224" sldId="277"/>
            <ac:spMk id="89" creationId="{30181B5C-3582-A6F9-6279-D47E025D6017}"/>
          </ac:spMkLst>
        </pc:spChg>
        <pc:spChg chg="mod">
          <ac:chgData name="Kulinich Bohdan" userId="48e65c9f34e137d0" providerId="LiveId" clId="{D9FC6104-6062-6649-AE22-0BA6B8FCF51C}" dt="2023-06-12T15:29:32.409" v="318" actId="207"/>
          <ac:spMkLst>
            <pc:docMk/>
            <pc:sldMk cId="288857224" sldId="277"/>
            <ac:spMk id="90" creationId="{079E00CA-75F2-8FBA-DC4A-B27B7ACC1DEB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13" creationId="{BE365167-E2D4-DDB7-70C6-35392A14DD9E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14" creationId="{EBBE3F62-C4A4-F385-3D16-B1AF7FE79757}"/>
          </ac:spMkLst>
        </pc:spChg>
        <pc:spChg chg="mod">
          <ac:chgData name="Kulinich Bohdan" userId="48e65c9f34e137d0" providerId="LiveId" clId="{D9FC6104-6062-6649-AE22-0BA6B8FCF51C}" dt="2023-06-12T15:29:32.409" v="318" actId="207"/>
          <ac:spMkLst>
            <pc:docMk/>
            <pc:sldMk cId="288857224" sldId="277"/>
            <ac:spMk id="127" creationId="{3C0E762E-4108-2846-CEB0-F1F42BA138A1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28" creationId="{64B6A181-D34F-72D6-B53E-6CF74D1323CA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29" creationId="{5FAD6A1C-6276-34A4-B267-0CFA5B7651A1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30" creationId="{A94C35BE-F003-3D7F-46A1-30DB0B9A50C1}"/>
          </ac:spMkLst>
        </pc:spChg>
        <pc:spChg chg="mod">
          <ac:chgData name="Kulinich Bohdan" userId="48e65c9f34e137d0" providerId="LiveId" clId="{D9FC6104-6062-6649-AE22-0BA6B8FCF51C}" dt="2023-05-24T19:18:11.502" v="266" actId="255"/>
          <ac:spMkLst>
            <pc:docMk/>
            <pc:sldMk cId="288857224" sldId="277"/>
            <ac:spMk id="131" creationId="{A8320DEB-266C-DF48-88FA-FF8DE45D449A}"/>
          </ac:spMkLst>
        </pc:spChg>
        <pc:spChg chg="mod">
          <ac:chgData name="Kulinich Bohdan" userId="48e65c9f34e137d0" providerId="LiveId" clId="{D9FC6104-6062-6649-AE22-0BA6B8FCF51C}" dt="2023-05-24T19:18:21.919" v="281" actId="1035"/>
          <ac:spMkLst>
            <pc:docMk/>
            <pc:sldMk cId="288857224" sldId="277"/>
            <ac:spMk id="132" creationId="{4EB93F66-DF77-C1E6-44BD-6F1C1A881B54}"/>
          </ac:spMkLst>
        </pc:spChg>
        <pc:spChg chg="mod">
          <ac:chgData name="Kulinich Bohdan" userId="48e65c9f34e137d0" providerId="LiveId" clId="{D9FC6104-6062-6649-AE22-0BA6B8FCF51C}" dt="2023-05-24T19:18:18.771" v="276" actId="1037"/>
          <ac:spMkLst>
            <pc:docMk/>
            <pc:sldMk cId="288857224" sldId="277"/>
            <ac:spMk id="133" creationId="{8B569A2A-3344-1BA1-E684-CB5FC30E1C91}"/>
          </ac:spMkLst>
        </pc:spChg>
        <pc:grpChg chg="mod">
          <ac:chgData name="Kulinich Bohdan" userId="48e65c9f34e137d0" providerId="LiveId" clId="{D9FC6104-6062-6649-AE22-0BA6B8FCF51C}" dt="2023-05-24T19:17:57.822" v="265" actId="255"/>
          <ac:grpSpMkLst>
            <pc:docMk/>
            <pc:sldMk cId="288857224" sldId="277"/>
            <ac:grpSpMk id="134" creationId="{A97968D7-F8A4-FC6C-2A72-A5CF82600DB9}"/>
          </ac:grpSpMkLst>
        </pc:grpChg>
        <pc:grpChg chg="mod">
          <ac:chgData name="Kulinich Bohdan" userId="48e65c9f34e137d0" providerId="LiveId" clId="{D9FC6104-6062-6649-AE22-0BA6B8FCF51C}" dt="2023-05-24T19:18:11.502" v="266" actId="255"/>
          <ac:grpSpMkLst>
            <pc:docMk/>
            <pc:sldMk cId="288857224" sldId="277"/>
            <ac:grpSpMk id="136" creationId="{FCD873B1-97C3-6121-F403-161922D2CA9C}"/>
          </ac:grpSpMkLst>
        </pc:grp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54" creationId="{4EE70A82-0176-CE2F-BEF5-668BD79439E1}"/>
          </ac:cxnSpMkLst>
        </pc:cxn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56" creationId="{A49D1817-6A04-1B5E-6F04-D0A2D4D897F2}"/>
          </ac:cxnSpMkLst>
        </pc:cxn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57" creationId="{F1C7DC21-C6F7-4D3B-8FCD-E69CB5ADCD6E}"/>
          </ac:cxnSpMkLst>
        </pc:cxn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60" creationId="{B0941BE6-B5A5-5164-D3D0-134A5EBF3088}"/>
          </ac:cxnSpMkLst>
        </pc:cxn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63" creationId="{4E1BB7AA-8EDB-EB3B-482D-5891D6F25297}"/>
          </ac:cxnSpMkLst>
        </pc:cxnChg>
        <pc:cxnChg chg="mod">
          <ac:chgData name="Kulinich Bohdan" userId="48e65c9f34e137d0" providerId="LiveId" clId="{D9FC6104-6062-6649-AE22-0BA6B8FCF51C}" dt="2023-05-24T19:17:57.822" v="265" actId="255"/>
          <ac:cxnSpMkLst>
            <pc:docMk/>
            <pc:sldMk cId="288857224" sldId="277"/>
            <ac:cxnSpMk id="65" creationId="{4DF65AFE-19C6-1A51-371E-FBBF6606A24B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96" creationId="{DF32E69C-56C9-183B-4185-FBFF40D0E8AC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97" creationId="{349135FA-9B3E-4AEA-A20F-B42B55864DFB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100" creationId="{92724AD1-5B51-7F23-76C1-067B90AA6710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104" creationId="{03D3A20A-0C8E-BE6C-8FA2-63882A2EFFB6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106" creationId="{2E5B139C-EECA-1876-B027-C4361BCC3789}"/>
          </ac:cxnSpMkLst>
        </pc:cxnChg>
        <pc:cxnChg chg="mod">
          <ac:chgData name="Kulinich Bohdan" userId="48e65c9f34e137d0" providerId="LiveId" clId="{D9FC6104-6062-6649-AE22-0BA6B8FCF51C}" dt="2023-05-24T19:18:11.502" v="266" actId="255"/>
          <ac:cxnSpMkLst>
            <pc:docMk/>
            <pc:sldMk cId="288857224" sldId="277"/>
            <ac:cxnSpMk id="110" creationId="{922601C6-093B-67E5-C584-4462C1A571C8}"/>
          </ac:cxnSpMkLst>
        </pc:cxnChg>
      </pc:sldChg>
      <pc:sldChg chg="modSp mod">
        <pc:chgData name="Kulinich Bohdan" userId="48e65c9f34e137d0" providerId="LiveId" clId="{D9FC6104-6062-6649-AE22-0BA6B8FCF51C}" dt="2023-09-03T12:45:45.280" v="341" actId="1076"/>
        <pc:sldMkLst>
          <pc:docMk/>
          <pc:sldMk cId="3892148844" sldId="278"/>
        </pc:sldMkLst>
        <pc:spChg chg="mod">
          <ac:chgData name="Kulinich Bohdan" userId="48e65c9f34e137d0" providerId="LiveId" clId="{D9FC6104-6062-6649-AE22-0BA6B8FCF51C}" dt="2023-09-03T12:45:41.644" v="340" actId="14100"/>
          <ac:spMkLst>
            <pc:docMk/>
            <pc:sldMk cId="3892148844" sldId="278"/>
            <ac:spMk id="37" creationId="{7EBE6CFF-5BF6-E3FA-24BB-535E9F0B5EA0}"/>
          </ac:spMkLst>
        </pc:spChg>
        <pc:spChg chg="mod">
          <ac:chgData name="Kulinich Bohdan" userId="48e65c9f34e137d0" providerId="LiveId" clId="{D9FC6104-6062-6649-AE22-0BA6B8FCF51C}" dt="2023-09-03T12:45:39.276" v="339" actId="14100"/>
          <ac:spMkLst>
            <pc:docMk/>
            <pc:sldMk cId="3892148844" sldId="278"/>
            <ac:spMk id="39" creationId="{81CB229C-DA0B-1B67-5DA4-E862FB3FB6B8}"/>
          </ac:spMkLst>
        </pc:spChg>
        <pc:spChg chg="mod">
          <ac:chgData name="Kulinich Bohdan" userId="48e65c9f34e137d0" providerId="LiveId" clId="{D9FC6104-6062-6649-AE22-0BA6B8FCF51C}" dt="2023-09-03T12:45:45.280" v="341" actId="1076"/>
          <ac:spMkLst>
            <pc:docMk/>
            <pc:sldMk cId="3892148844" sldId="278"/>
            <ac:spMk id="41" creationId="{8E48DD21-1641-8774-073A-A0ABD6253B6E}"/>
          </ac:spMkLst>
        </pc:spChg>
        <pc:spChg chg="mod">
          <ac:chgData name="Kulinich Bohdan" userId="48e65c9f34e137d0" providerId="LiveId" clId="{D9FC6104-6062-6649-AE22-0BA6B8FCF51C}" dt="2023-09-03T12:45:45.280" v="341" actId="1076"/>
          <ac:spMkLst>
            <pc:docMk/>
            <pc:sldMk cId="3892148844" sldId="278"/>
            <ac:spMk id="42" creationId="{08229590-5D1A-2EAB-6D47-D3616C7806CC}"/>
          </ac:spMkLst>
        </pc:spChg>
        <pc:spChg chg="mod">
          <ac:chgData name="Kulinich Bohdan" userId="48e65c9f34e137d0" providerId="LiveId" clId="{D9FC6104-6062-6649-AE22-0BA6B8FCF51C}" dt="2023-09-03T12:45:45.280" v="341" actId="1076"/>
          <ac:spMkLst>
            <pc:docMk/>
            <pc:sldMk cId="3892148844" sldId="278"/>
            <ac:spMk id="43" creationId="{0FC01570-39D8-FF87-0EAE-E4C9121CD0C8}"/>
          </ac:spMkLst>
        </pc:spChg>
        <pc:spChg chg="mod">
          <ac:chgData name="Kulinich Bohdan" userId="48e65c9f34e137d0" providerId="LiveId" clId="{D9FC6104-6062-6649-AE22-0BA6B8FCF51C}" dt="2023-09-03T12:45:45.280" v="341" actId="1076"/>
          <ac:spMkLst>
            <pc:docMk/>
            <pc:sldMk cId="3892148844" sldId="278"/>
            <ac:spMk id="44" creationId="{39A6582E-8A18-7181-0EC0-7458ECEFA683}"/>
          </ac:spMkLst>
        </pc:spChg>
      </pc:sldChg>
      <pc:sldChg chg="modSp">
        <pc:chgData name="Kulinich Bohdan" userId="48e65c9f34e137d0" providerId="LiveId" clId="{D9FC6104-6062-6649-AE22-0BA6B8FCF51C}" dt="2023-06-13T11:32:42.514" v="335"/>
        <pc:sldMkLst>
          <pc:docMk/>
          <pc:sldMk cId="945877188" sldId="280"/>
        </pc:sldMkLst>
        <pc:spChg chg="mod">
          <ac:chgData name="Kulinich Bohdan" userId="48e65c9f34e137d0" providerId="LiveId" clId="{D9FC6104-6062-6649-AE22-0BA6B8FCF51C}" dt="2023-06-13T11:32:42.514" v="335"/>
          <ac:spMkLst>
            <pc:docMk/>
            <pc:sldMk cId="945877188" sldId="280"/>
            <ac:spMk id="6" creationId="{CE297869-1730-E86A-2F98-E78E984ACD7E}"/>
          </ac:spMkLst>
        </pc:spChg>
      </pc:sldChg>
      <pc:sldChg chg="addSp delSp modSp mod delAnim modAnim">
        <pc:chgData name="Kulinich Bohdan" userId="48e65c9f34e137d0" providerId="LiveId" clId="{D9FC6104-6062-6649-AE22-0BA6B8FCF51C}" dt="2023-05-24T19:16:24.135" v="262" actId="1076"/>
        <pc:sldMkLst>
          <pc:docMk/>
          <pc:sldMk cId="3599287483" sldId="283"/>
        </pc:sldMkLst>
        <pc:spChg chg="mod">
          <ac:chgData name="Kulinich Bohdan" userId="48e65c9f34e137d0" providerId="LiveId" clId="{D9FC6104-6062-6649-AE22-0BA6B8FCF51C}" dt="2023-05-24T19:05:56.795" v="103" actId="1076"/>
          <ac:spMkLst>
            <pc:docMk/>
            <pc:sldMk cId="3599287483" sldId="283"/>
            <ac:spMk id="2" creationId="{3FDBFA3E-E94F-F5F1-4151-93989FBDCCEA}"/>
          </ac:spMkLst>
        </pc:spChg>
        <pc:spChg chg="mod topLvl">
          <ac:chgData name="Kulinich Bohdan" userId="48e65c9f34e137d0" providerId="LiveId" clId="{D9FC6104-6062-6649-AE22-0BA6B8FCF51C}" dt="2023-05-24T19:11:47.800" v="218"/>
          <ac:spMkLst>
            <pc:docMk/>
            <pc:sldMk cId="3599287483" sldId="283"/>
            <ac:spMk id="4" creationId="{F656F5C5-9FD0-927B-6EC3-55BED35C9632}"/>
          </ac:spMkLst>
        </pc:spChg>
        <pc:spChg chg="mod">
          <ac:chgData name="Kulinich Bohdan" userId="48e65c9f34e137d0" providerId="LiveId" clId="{D9FC6104-6062-6649-AE22-0BA6B8FCF51C}" dt="2023-05-24T19:12:00.909" v="221" actId="1076"/>
          <ac:spMkLst>
            <pc:docMk/>
            <pc:sldMk cId="3599287483" sldId="283"/>
            <ac:spMk id="7" creationId="{F223A52A-C98D-91A6-3972-2D60675B6C32}"/>
          </ac:spMkLst>
        </pc:spChg>
        <pc:spChg chg="add mod">
          <ac:chgData name="Kulinich Bohdan" userId="48e65c9f34e137d0" providerId="LiveId" clId="{D9FC6104-6062-6649-AE22-0BA6B8FCF51C}" dt="2023-05-24T18:56:15.299" v="33" actId="208"/>
          <ac:spMkLst>
            <pc:docMk/>
            <pc:sldMk cId="3599287483" sldId="283"/>
            <ac:spMk id="9" creationId="{9AD8D5A7-E6DD-98A9-8ABC-1A178BD6A28A}"/>
          </ac:spMkLst>
        </pc:spChg>
        <pc:spChg chg="mod">
          <ac:chgData name="Kulinich Bohdan" userId="48e65c9f34e137d0" providerId="LiveId" clId="{D9FC6104-6062-6649-AE22-0BA6B8FCF51C}" dt="2023-05-24T19:11:41.084" v="217"/>
          <ac:spMkLst>
            <pc:docMk/>
            <pc:sldMk cId="3599287483" sldId="283"/>
            <ac:spMk id="10" creationId="{6D6E23C6-F0AB-8418-1B93-C068A3B09607}"/>
          </ac:spMkLst>
        </pc:spChg>
        <pc:spChg chg="mod topLvl">
          <ac:chgData name="Kulinich Bohdan" userId="48e65c9f34e137d0" providerId="LiveId" clId="{D9FC6104-6062-6649-AE22-0BA6B8FCF51C}" dt="2023-05-24T19:12:06.905" v="222"/>
          <ac:spMkLst>
            <pc:docMk/>
            <pc:sldMk cId="3599287483" sldId="283"/>
            <ac:spMk id="11" creationId="{1A0A24A4-CA6B-2386-7891-B03F773F1672}"/>
          </ac:spMkLst>
        </pc:spChg>
        <pc:spChg chg="add mod">
          <ac:chgData name="Kulinich Bohdan" userId="48e65c9f34e137d0" providerId="LiveId" clId="{D9FC6104-6062-6649-AE22-0BA6B8FCF51C}" dt="2023-05-24T18:56:15.299" v="33" actId="208"/>
          <ac:spMkLst>
            <pc:docMk/>
            <pc:sldMk cId="3599287483" sldId="283"/>
            <ac:spMk id="13" creationId="{625D3670-C7B6-B893-B6E4-40020E1B4BFE}"/>
          </ac:spMkLst>
        </pc:spChg>
        <pc:spChg chg="mod">
          <ac:chgData name="Kulinich Bohdan" userId="48e65c9f34e137d0" providerId="LiveId" clId="{D9FC6104-6062-6649-AE22-0BA6B8FCF51C}" dt="2023-05-24T19:04:14.449" v="68" actId="1076"/>
          <ac:spMkLst>
            <pc:docMk/>
            <pc:sldMk cId="3599287483" sldId="283"/>
            <ac:spMk id="31" creationId="{07D71946-7AB6-BC81-2B44-7CE85AD77D2E}"/>
          </ac:spMkLst>
        </pc:spChg>
        <pc:spChg chg="mod">
          <ac:chgData name="Kulinich Bohdan" userId="48e65c9f34e137d0" providerId="LiveId" clId="{D9FC6104-6062-6649-AE22-0BA6B8FCF51C}" dt="2023-05-24T19:04:08.900" v="67" actId="1076"/>
          <ac:spMkLst>
            <pc:docMk/>
            <pc:sldMk cId="3599287483" sldId="283"/>
            <ac:spMk id="35" creationId="{A7696149-FC19-D467-EDF7-8AD0840D386C}"/>
          </ac:spMkLst>
        </pc:spChg>
        <pc:spChg chg="mod">
          <ac:chgData name="Kulinich Bohdan" userId="48e65c9f34e137d0" providerId="LiveId" clId="{D9FC6104-6062-6649-AE22-0BA6B8FCF51C}" dt="2023-05-24T19:04:08.900" v="67" actId="1076"/>
          <ac:spMkLst>
            <pc:docMk/>
            <pc:sldMk cId="3599287483" sldId="283"/>
            <ac:spMk id="36" creationId="{E2F779C1-48C5-5693-7534-582F0D28E7FE}"/>
          </ac:spMkLst>
        </pc:spChg>
        <pc:spChg chg="mod">
          <ac:chgData name="Kulinich Bohdan" userId="48e65c9f34e137d0" providerId="LiveId" clId="{D9FC6104-6062-6649-AE22-0BA6B8FCF51C}" dt="2023-05-24T19:05:09.004" v="86" actId="14100"/>
          <ac:spMkLst>
            <pc:docMk/>
            <pc:sldMk cId="3599287483" sldId="283"/>
            <ac:spMk id="37" creationId="{54B8B43F-C51B-7541-0338-CC721FFFEDEB}"/>
          </ac:spMkLst>
        </pc:spChg>
        <pc:spChg chg="mod">
          <ac:chgData name="Kulinich Bohdan" userId="48e65c9f34e137d0" providerId="LiveId" clId="{D9FC6104-6062-6649-AE22-0BA6B8FCF51C}" dt="2023-05-24T19:05:11.913" v="87" actId="1076"/>
          <ac:spMkLst>
            <pc:docMk/>
            <pc:sldMk cId="3599287483" sldId="283"/>
            <ac:spMk id="38" creationId="{59B1DB75-853A-D297-933A-DC9391F92D47}"/>
          </ac:spMkLst>
        </pc:spChg>
        <pc:spChg chg="mod">
          <ac:chgData name="Kulinich Bohdan" userId="48e65c9f34e137d0" providerId="LiveId" clId="{D9FC6104-6062-6649-AE22-0BA6B8FCF51C}" dt="2023-05-24T19:05:33.731" v="98" actId="1037"/>
          <ac:spMkLst>
            <pc:docMk/>
            <pc:sldMk cId="3599287483" sldId="283"/>
            <ac:spMk id="39" creationId="{F6BC6A20-E7A4-C122-80D9-F74154628A0E}"/>
          </ac:spMkLst>
        </pc:spChg>
        <pc:spChg chg="mod">
          <ac:chgData name="Kulinich Bohdan" userId="48e65c9f34e137d0" providerId="LiveId" clId="{D9FC6104-6062-6649-AE22-0BA6B8FCF51C}" dt="2023-05-24T19:05:33.731" v="98" actId="1037"/>
          <ac:spMkLst>
            <pc:docMk/>
            <pc:sldMk cId="3599287483" sldId="283"/>
            <ac:spMk id="41" creationId="{4E346CB1-70FA-7EED-7B6C-56787C011261}"/>
          </ac:spMkLst>
        </pc:spChg>
        <pc:spChg chg="mod">
          <ac:chgData name="Kulinich Bohdan" userId="48e65c9f34e137d0" providerId="LiveId" clId="{D9FC6104-6062-6649-AE22-0BA6B8FCF51C}" dt="2023-05-24T19:05:33.731" v="98" actId="1037"/>
          <ac:spMkLst>
            <pc:docMk/>
            <pc:sldMk cId="3599287483" sldId="283"/>
            <ac:spMk id="42" creationId="{8AEE77DF-B55B-6430-FF78-0E3A038C24CB}"/>
          </ac:spMkLst>
        </pc:spChg>
        <pc:spChg chg="mod">
          <ac:chgData name="Kulinich Bohdan" userId="48e65c9f34e137d0" providerId="LiveId" clId="{D9FC6104-6062-6649-AE22-0BA6B8FCF51C}" dt="2023-05-24T19:06:17.851" v="108" actId="1076"/>
          <ac:spMkLst>
            <pc:docMk/>
            <pc:sldMk cId="3599287483" sldId="283"/>
            <ac:spMk id="52" creationId="{99FAA103-E6A6-DC70-1F82-E2922EBE5548}"/>
          </ac:spMkLst>
        </pc:spChg>
        <pc:spChg chg="mod">
          <ac:chgData name="Kulinich Bohdan" userId="48e65c9f34e137d0" providerId="LiveId" clId="{D9FC6104-6062-6649-AE22-0BA6B8FCF51C}" dt="2023-05-24T19:06:47.811" v="119" actId="1076"/>
          <ac:spMkLst>
            <pc:docMk/>
            <pc:sldMk cId="3599287483" sldId="283"/>
            <ac:spMk id="93" creationId="{4A9E80B7-B45D-CD3F-B257-B248CB02A120}"/>
          </ac:spMkLst>
        </pc:spChg>
        <pc:spChg chg="mod">
          <ac:chgData name="Kulinich Bohdan" userId="48e65c9f34e137d0" providerId="LiveId" clId="{D9FC6104-6062-6649-AE22-0BA6B8FCF51C}" dt="2023-05-24T19:16:24.135" v="262" actId="1076"/>
          <ac:spMkLst>
            <pc:docMk/>
            <pc:sldMk cId="3599287483" sldId="283"/>
            <ac:spMk id="94" creationId="{1D5C67F9-1E6F-1BE3-072F-BEF735CCF6DF}"/>
          </ac:spMkLst>
        </pc:spChg>
        <pc:spChg chg="mod">
          <ac:chgData name="Kulinich Bohdan" userId="48e65c9f34e137d0" providerId="LiveId" clId="{D9FC6104-6062-6649-AE22-0BA6B8FCF51C}" dt="2023-05-24T19:07:18.729" v="133" actId="1036"/>
          <ac:spMkLst>
            <pc:docMk/>
            <pc:sldMk cId="3599287483" sldId="283"/>
            <ac:spMk id="95" creationId="{8F52033C-A6E8-19DE-9604-C510F47ABB03}"/>
          </ac:spMkLst>
        </pc:spChg>
        <pc:spChg chg="mod">
          <ac:chgData name="Kulinich Bohdan" userId="48e65c9f34e137d0" providerId="LiveId" clId="{D9FC6104-6062-6649-AE22-0BA6B8FCF51C}" dt="2023-05-24T19:06:02.168" v="104" actId="1076"/>
          <ac:spMkLst>
            <pc:docMk/>
            <pc:sldMk cId="3599287483" sldId="283"/>
            <ac:spMk id="96" creationId="{4F93519C-E72D-ECA9-DD4F-18D9D174B841}"/>
          </ac:spMkLst>
        </pc:spChg>
        <pc:spChg chg="mod">
          <ac:chgData name="Kulinich Bohdan" userId="48e65c9f34e137d0" providerId="LiveId" clId="{D9FC6104-6062-6649-AE22-0BA6B8FCF51C}" dt="2023-05-24T19:06:22.870" v="110" actId="1076"/>
          <ac:spMkLst>
            <pc:docMk/>
            <pc:sldMk cId="3599287483" sldId="283"/>
            <ac:spMk id="97" creationId="{AECE0688-62C1-0D90-B97C-D44FED7C8BFB}"/>
          </ac:spMkLst>
        </pc:spChg>
        <pc:spChg chg="mod">
          <ac:chgData name="Kulinich Bohdan" userId="48e65c9f34e137d0" providerId="LiveId" clId="{D9FC6104-6062-6649-AE22-0BA6B8FCF51C}" dt="2023-05-24T19:06:14.294" v="107" actId="1076"/>
          <ac:spMkLst>
            <pc:docMk/>
            <pc:sldMk cId="3599287483" sldId="283"/>
            <ac:spMk id="98" creationId="{C89B9840-69F5-65C3-77CD-69F1A89A9C46}"/>
          </ac:spMkLst>
        </pc:spChg>
        <pc:spChg chg="mod">
          <ac:chgData name="Kulinich Bohdan" userId="48e65c9f34e137d0" providerId="LiveId" clId="{D9FC6104-6062-6649-AE22-0BA6B8FCF51C}" dt="2023-05-24T19:06:20.389" v="109" actId="1076"/>
          <ac:spMkLst>
            <pc:docMk/>
            <pc:sldMk cId="3599287483" sldId="283"/>
            <ac:spMk id="99" creationId="{7661DB61-6E7C-5335-1197-664554E41F78}"/>
          </ac:spMkLst>
        </pc:spChg>
        <pc:spChg chg="mod">
          <ac:chgData name="Kulinich Bohdan" userId="48e65c9f34e137d0" providerId="LiveId" clId="{D9FC6104-6062-6649-AE22-0BA6B8FCF51C}" dt="2023-05-24T19:05:56.795" v="103" actId="1076"/>
          <ac:spMkLst>
            <pc:docMk/>
            <pc:sldMk cId="3599287483" sldId="283"/>
            <ac:spMk id="100" creationId="{FD7D0198-B48E-DCBE-D450-8C12021A02D9}"/>
          </ac:spMkLst>
        </pc:spChg>
        <pc:spChg chg="mod">
          <ac:chgData name="Kulinich Bohdan" userId="48e65c9f34e137d0" providerId="LiveId" clId="{D9FC6104-6062-6649-AE22-0BA6B8FCF51C}" dt="2023-05-24T19:07:25.758" v="153" actId="1038"/>
          <ac:spMkLst>
            <pc:docMk/>
            <pc:sldMk cId="3599287483" sldId="283"/>
            <ac:spMk id="101" creationId="{6A864162-7167-A46E-99E3-288A6AE0DA8A}"/>
          </ac:spMkLst>
        </pc:spChg>
        <pc:spChg chg="mod">
          <ac:chgData name="Kulinich Bohdan" userId="48e65c9f34e137d0" providerId="LiveId" clId="{D9FC6104-6062-6649-AE22-0BA6B8FCF51C}" dt="2023-05-24T19:05:56.795" v="103" actId="1076"/>
          <ac:spMkLst>
            <pc:docMk/>
            <pc:sldMk cId="3599287483" sldId="283"/>
            <ac:spMk id="102" creationId="{9EF8C4AF-8F18-F667-5249-857C42392051}"/>
          </ac:spMkLst>
        </pc:spChg>
        <pc:spChg chg="add del mod">
          <ac:chgData name="Kulinich Bohdan" userId="48e65c9f34e137d0" providerId="LiveId" clId="{D9FC6104-6062-6649-AE22-0BA6B8FCF51C}" dt="2023-05-24T19:06:49.267" v="121"/>
          <ac:spMkLst>
            <pc:docMk/>
            <pc:sldMk cId="3599287483" sldId="283"/>
            <ac:spMk id="122" creationId="{07AADE1D-71F3-A5B1-3185-EBC2C5F24B50}"/>
          </ac:spMkLst>
        </pc:spChg>
        <pc:grpChg chg="del">
          <ac:chgData name="Kulinich Bohdan" userId="48e65c9f34e137d0" providerId="LiveId" clId="{D9FC6104-6062-6649-AE22-0BA6B8FCF51C}" dt="2023-05-24T18:56:54.489" v="51" actId="165"/>
          <ac:grpSpMkLst>
            <pc:docMk/>
            <pc:sldMk cId="3599287483" sldId="283"/>
            <ac:grpSpMk id="8" creationId="{BE1A3ACF-2FAA-736A-CE0F-59C4C6620A37}"/>
          </ac:grpSpMkLst>
        </pc:grpChg>
        <pc:grpChg chg="mod">
          <ac:chgData name="Kulinich Bohdan" userId="48e65c9f34e137d0" providerId="LiveId" clId="{D9FC6104-6062-6649-AE22-0BA6B8FCF51C}" dt="2023-05-24T19:04:56.230" v="82" actId="1076"/>
          <ac:grpSpMkLst>
            <pc:docMk/>
            <pc:sldMk cId="3599287483" sldId="283"/>
            <ac:grpSpMk id="14" creationId="{0E114110-E675-7B36-83C6-19CF66C3E4BA}"/>
          </ac:grpSpMkLst>
        </pc:grpChg>
        <pc:grpChg chg="add del mod">
          <ac:chgData name="Kulinich Bohdan" userId="48e65c9f34e137d0" providerId="LiveId" clId="{D9FC6104-6062-6649-AE22-0BA6B8FCF51C}" dt="2023-05-24T18:56:38.716" v="48" actId="478"/>
          <ac:grpSpMkLst>
            <pc:docMk/>
            <pc:sldMk cId="3599287483" sldId="283"/>
            <ac:grpSpMk id="15" creationId="{1E7925B0-31DF-667A-CBCB-EEB07BF5A01E}"/>
          </ac:grpSpMkLst>
        </pc:grpChg>
        <pc:grpChg chg="mod">
          <ac:chgData name="Kulinich Bohdan" userId="48e65c9f34e137d0" providerId="LiveId" clId="{D9FC6104-6062-6649-AE22-0BA6B8FCF51C}" dt="2023-05-24T19:05:03.374" v="84" actId="1076"/>
          <ac:grpSpMkLst>
            <pc:docMk/>
            <pc:sldMk cId="3599287483" sldId="283"/>
            <ac:grpSpMk id="17" creationId="{BB50A983-F6DE-26CC-42C9-60C4D86DD9DD}"/>
          </ac:grpSpMkLst>
        </pc:grpChg>
        <pc:cxnChg chg="mod">
          <ac:chgData name="Kulinich Bohdan" userId="48e65c9f34e137d0" providerId="LiveId" clId="{D9FC6104-6062-6649-AE22-0BA6B8FCF51C}" dt="2023-05-24T19:04:39.716" v="76" actId="1076"/>
          <ac:cxnSpMkLst>
            <pc:docMk/>
            <pc:sldMk cId="3599287483" sldId="283"/>
            <ac:cxnSpMk id="22" creationId="{2A586678-651F-6397-88AE-94342485025B}"/>
          </ac:cxnSpMkLst>
        </pc:cxnChg>
        <pc:cxnChg chg="del mod">
          <ac:chgData name="Kulinich Bohdan" userId="48e65c9f34e137d0" providerId="LiveId" clId="{D9FC6104-6062-6649-AE22-0BA6B8FCF51C}" dt="2023-05-24T19:04:29.674" v="72" actId="478"/>
          <ac:cxnSpMkLst>
            <pc:docMk/>
            <pc:sldMk cId="3599287483" sldId="283"/>
            <ac:cxnSpMk id="25" creationId="{E8508631-E57C-D664-37FC-4FB07A41F360}"/>
          </ac:cxnSpMkLst>
        </pc:cxnChg>
        <pc:cxnChg chg="del mod">
          <ac:chgData name="Kulinich Bohdan" userId="48e65c9f34e137d0" providerId="LiveId" clId="{D9FC6104-6062-6649-AE22-0BA6B8FCF51C}" dt="2023-05-24T19:04:28.328" v="71" actId="478"/>
          <ac:cxnSpMkLst>
            <pc:docMk/>
            <pc:sldMk cId="3599287483" sldId="283"/>
            <ac:cxnSpMk id="26" creationId="{4E689162-3311-4FE0-2520-C933CE786C30}"/>
          </ac:cxnSpMkLst>
        </pc:cxnChg>
        <pc:cxnChg chg="mod">
          <ac:chgData name="Kulinich Bohdan" userId="48e65c9f34e137d0" providerId="LiveId" clId="{D9FC6104-6062-6649-AE22-0BA6B8FCF51C}" dt="2023-05-24T19:04:39.716" v="76" actId="1076"/>
          <ac:cxnSpMkLst>
            <pc:docMk/>
            <pc:sldMk cId="3599287483" sldId="283"/>
            <ac:cxnSpMk id="29" creationId="{1CA96246-43A9-C694-BF5D-C95EB75FA537}"/>
          </ac:cxnSpMkLst>
        </pc:cxnChg>
        <pc:cxnChg chg="mod">
          <ac:chgData name="Kulinich Bohdan" userId="48e65c9f34e137d0" providerId="LiveId" clId="{D9FC6104-6062-6649-AE22-0BA6B8FCF51C}" dt="2023-05-24T19:06:06.855" v="105" actId="14100"/>
          <ac:cxnSpMkLst>
            <pc:docMk/>
            <pc:sldMk cId="3599287483" sldId="283"/>
            <ac:cxnSpMk id="43" creationId="{60C7533D-65C9-F9E6-07F4-EC16C9132FD1}"/>
          </ac:cxnSpMkLst>
        </pc:cxnChg>
        <pc:cxnChg chg="mod">
          <ac:chgData name="Kulinich Bohdan" userId="48e65c9f34e137d0" providerId="LiveId" clId="{D9FC6104-6062-6649-AE22-0BA6B8FCF51C}" dt="2023-05-24T19:06:47.811" v="119" actId="1076"/>
          <ac:cxnSpMkLst>
            <pc:docMk/>
            <pc:sldMk cId="3599287483" sldId="283"/>
            <ac:cxnSpMk id="54" creationId="{8DA6EF8D-9F09-DC62-8FA8-F44196FDD71D}"/>
          </ac:cxnSpMkLst>
        </pc:cxnChg>
        <pc:cxnChg chg="mod">
          <ac:chgData name="Kulinich Bohdan" userId="48e65c9f34e137d0" providerId="LiveId" clId="{D9FC6104-6062-6649-AE22-0BA6B8FCF51C}" dt="2023-05-24T19:07:07.442" v="125" actId="14100"/>
          <ac:cxnSpMkLst>
            <pc:docMk/>
            <pc:sldMk cId="3599287483" sldId="283"/>
            <ac:cxnSpMk id="82" creationId="{A559878A-25D7-66ED-D76A-1B4D737DBB7D}"/>
          </ac:cxnSpMkLst>
        </pc:cxnChg>
        <pc:cxnChg chg="mod">
          <ac:chgData name="Kulinich Bohdan" userId="48e65c9f34e137d0" providerId="LiveId" clId="{D9FC6104-6062-6649-AE22-0BA6B8FCF51C}" dt="2023-05-24T19:06:54.043" v="122" actId="14100"/>
          <ac:cxnSpMkLst>
            <pc:docMk/>
            <pc:sldMk cId="3599287483" sldId="283"/>
            <ac:cxnSpMk id="89" creationId="{B59FE866-99BD-0BE9-93FB-9C730252B0C8}"/>
          </ac:cxnSpMkLst>
        </pc:cxnChg>
        <pc:cxnChg chg="add mod">
          <ac:chgData name="Kulinich Bohdan" userId="48e65c9f34e137d0" providerId="LiveId" clId="{D9FC6104-6062-6649-AE22-0BA6B8FCF51C}" dt="2023-05-24T19:04:49.388" v="79" actId="1076"/>
          <ac:cxnSpMkLst>
            <pc:docMk/>
            <pc:sldMk cId="3599287483" sldId="283"/>
            <ac:cxnSpMk id="119" creationId="{CF41DEEA-63A8-6C87-8419-F6AD3D21E597}"/>
          </ac:cxnSpMkLst>
        </pc:cxnChg>
        <pc:cxnChg chg="add mod">
          <ac:chgData name="Kulinich Bohdan" userId="48e65c9f34e137d0" providerId="LiveId" clId="{D9FC6104-6062-6649-AE22-0BA6B8FCF51C}" dt="2023-05-24T19:04:53.118" v="81" actId="1076"/>
          <ac:cxnSpMkLst>
            <pc:docMk/>
            <pc:sldMk cId="3599287483" sldId="283"/>
            <ac:cxnSpMk id="120" creationId="{9B033780-A977-2645-4F66-D991AA1866D1}"/>
          </ac:cxnSpMkLst>
        </pc:cxnChg>
      </pc:sldChg>
      <pc:sldChg chg="addSp modSp modAnim">
        <pc:chgData name="Kulinich Bohdan" userId="48e65c9f34e137d0" providerId="LiveId" clId="{D9FC6104-6062-6649-AE22-0BA6B8FCF51C}" dt="2023-08-11T15:46:53.754" v="336"/>
        <pc:sldMkLst>
          <pc:docMk/>
          <pc:sldMk cId="3313802318" sldId="284"/>
        </pc:sldMkLst>
        <pc:spChg chg="add mod">
          <ac:chgData name="Kulinich Bohdan" userId="48e65c9f34e137d0" providerId="LiveId" clId="{D9FC6104-6062-6649-AE22-0BA6B8FCF51C}" dt="2023-08-11T15:46:53.754" v="336"/>
          <ac:spMkLst>
            <pc:docMk/>
            <pc:sldMk cId="3313802318" sldId="284"/>
            <ac:spMk id="3" creationId="{BB69C453-5E39-52A3-B7C9-9AE1BA5E13F4}"/>
          </ac:spMkLst>
        </pc:spChg>
      </pc:sldChg>
      <pc:sldChg chg="modSp mod">
        <pc:chgData name="Kulinich Bohdan" userId="48e65c9f34e137d0" providerId="LiveId" clId="{D9FC6104-6062-6649-AE22-0BA6B8FCF51C}" dt="2023-05-24T19:07:58.607" v="158" actId="14100"/>
        <pc:sldMkLst>
          <pc:docMk/>
          <pc:sldMk cId="3264582832" sldId="287"/>
        </pc:sldMkLst>
        <pc:spChg chg="mod">
          <ac:chgData name="Kulinich Bohdan" userId="48e65c9f34e137d0" providerId="LiveId" clId="{D9FC6104-6062-6649-AE22-0BA6B8FCF51C}" dt="2023-05-24T19:07:58.607" v="158" actId="14100"/>
          <ac:spMkLst>
            <pc:docMk/>
            <pc:sldMk cId="3264582832" sldId="287"/>
            <ac:spMk id="13" creationId="{023644CF-8780-8100-42BA-B0139CF2474C}"/>
          </ac:spMkLst>
        </pc:spChg>
      </pc:sldChg>
      <pc:sldChg chg="modSp">
        <pc:chgData name="Kulinich Bohdan" userId="48e65c9f34e137d0" providerId="LiveId" clId="{D9FC6104-6062-6649-AE22-0BA6B8FCF51C}" dt="2023-06-03T12:58:35.597" v="312" actId="20577"/>
        <pc:sldMkLst>
          <pc:docMk/>
          <pc:sldMk cId="3414180977" sldId="288"/>
        </pc:sldMkLst>
        <pc:spChg chg="mod">
          <ac:chgData name="Kulinich Bohdan" userId="48e65c9f34e137d0" providerId="LiveId" clId="{D9FC6104-6062-6649-AE22-0BA6B8FCF51C}" dt="2023-06-03T12:58:35.597" v="312" actId="20577"/>
          <ac:spMkLst>
            <pc:docMk/>
            <pc:sldMk cId="3414180977" sldId="288"/>
            <ac:spMk id="43" creationId="{EB45B1E1-296C-365F-C2A4-F70F9449D74A}"/>
          </ac:spMkLst>
        </pc:spChg>
      </pc:sldChg>
      <pc:sldChg chg="delSp modSp mod modAnim">
        <pc:chgData name="Kulinich Bohdan" userId="48e65c9f34e137d0" providerId="LiveId" clId="{D9FC6104-6062-6649-AE22-0BA6B8FCF51C}" dt="2023-05-24T19:16:58.911" v="264" actId="1076"/>
        <pc:sldMkLst>
          <pc:docMk/>
          <pc:sldMk cId="1936971671" sldId="290"/>
        </pc:sldMkLst>
        <pc:spChg chg="mod topLvl">
          <ac:chgData name="Kulinich Bohdan" userId="48e65c9f34e137d0" providerId="LiveId" clId="{D9FC6104-6062-6649-AE22-0BA6B8FCF51C}" dt="2023-05-24T18:54:02.372" v="1" actId="165"/>
          <ac:spMkLst>
            <pc:docMk/>
            <pc:sldMk cId="1936971671" sldId="290"/>
            <ac:spMk id="3" creationId="{37531B9F-ADA7-8882-C401-0493AAAD8DDA}"/>
          </ac:spMkLst>
        </pc:spChg>
        <pc:spChg chg="mod topLvl">
          <ac:chgData name="Kulinich Bohdan" userId="48e65c9f34e137d0" providerId="LiveId" clId="{D9FC6104-6062-6649-AE22-0BA6B8FCF51C}" dt="2023-05-24T19:12:53.727" v="228"/>
          <ac:spMkLst>
            <pc:docMk/>
            <pc:sldMk cId="1936971671" sldId="290"/>
            <ac:spMk id="4" creationId="{F656F5C5-9FD0-927B-6EC3-55BED35C9632}"/>
          </ac:spMkLst>
        </pc:spChg>
        <pc:spChg chg="mod topLvl">
          <ac:chgData name="Kulinich Bohdan" userId="48e65c9f34e137d0" providerId="LiveId" clId="{D9FC6104-6062-6649-AE22-0BA6B8FCF51C}" dt="2023-05-24T18:53:58.973" v="0" actId="165"/>
          <ac:spMkLst>
            <pc:docMk/>
            <pc:sldMk cId="1936971671" sldId="290"/>
            <ac:spMk id="6" creationId="{F793307E-B5C1-37E9-C3B8-C3F5A81810A1}"/>
          </ac:spMkLst>
        </pc:spChg>
        <pc:spChg chg="mod">
          <ac:chgData name="Kulinich Bohdan" userId="48e65c9f34e137d0" providerId="LiveId" clId="{D9FC6104-6062-6649-AE22-0BA6B8FCF51C}" dt="2023-05-24T18:55:15.227" v="17" actId="255"/>
          <ac:spMkLst>
            <pc:docMk/>
            <pc:sldMk cId="1936971671" sldId="290"/>
            <ac:spMk id="7" creationId="{DE3A7784-B718-1439-E4F5-093C6C952A38}"/>
          </ac:spMkLst>
        </pc:spChg>
        <pc:spChg chg="mod topLvl">
          <ac:chgData name="Kulinich Bohdan" userId="48e65c9f34e137d0" providerId="LiveId" clId="{D9FC6104-6062-6649-AE22-0BA6B8FCF51C}" dt="2023-05-24T19:12:39.415" v="226"/>
          <ac:spMkLst>
            <pc:docMk/>
            <pc:sldMk cId="1936971671" sldId="290"/>
            <ac:spMk id="9" creationId="{741AF3FF-6334-8087-4BA0-657E1480976E}"/>
          </ac:spMkLst>
        </pc:spChg>
        <pc:spChg chg="mod topLvl">
          <ac:chgData name="Kulinich Bohdan" userId="48e65c9f34e137d0" providerId="LiveId" clId="{D9FC6104-6062-6649-AE22-0BA6B8FCF51C}" dt="2023-05-24T19:12:34.625" v="225"/>
          <ac:spMkLst>
            <pc:docMk/>
            <pc:sldMk cId="1936971671" sldId="290"/>
            <ac:spMk id="10" creationId="{6D6E23C6-F0AB-8418-1B93-C068A3B09607}"/>
          </ac:spMkLst>
        </pc:spChg>
        <pc:spChg chg="mod topLvl">
          <ac:chgData name="Kulinich Bohdan" userId="48e65c9f34e137d0" providerId="LiveId" clId="{D9FC6104-6062-6649-AE22-0BA6B8FCF51C}" dt="2023-05-24T19:13:01.718" v="229"/>
          <ac:spMkLst>
            <pc:docMk/>
            <pc:sldMk cId="1936971671" sldId="290"/>
            <ac:spMk id="13" creationId="{BCFD3EF8-A589-F874-28A6-4E6BA848B985}"/>
          </ac:spMkLst>
        </pc:spChg>
        <pc:spChg chg="mod">
          <ac:chgData name="Kulinich Bohdan" userId="48e65c9f34e137d0" providerId="LiveId" clId="{D9FC6104-6062-6649-AE22-0BA6B8FCF51C}" dt="2023-05-24T18:55:15.227" v="17" actId="255"/>
          <ac:spMkLst>
            <pc:docMk/>
            <pc:sldMk cId="1936971671" sldId="290"/>
            <ac:spMk id="86" creationId="{37962075-41A0-30CF-5FB3-526C3F0A0BFE}"/>
          </ac:spMkLst>
        </pc:spChg>
        <pc:spChg chg="mod">
          <ac:chgData name="Kulinich Bohdan" userId="48e65c9f34e137d0" providerId="LiveId" clId="{D9FC6104-6062-6649-AE22-0BA6B8FCF51C}" dt="2023-05-24T18:55:15.227" v="17" actId="255"/>
          <ac:spMkLst>
            <pc:docMk/>
            <pc:sldMk cId="1936971671" sldId="290"/>
            <ac:spMk id="87" creationId="{4E270EDE-AAF8-52C8-A96D-523CC21A8D9D}"/>
          </ac:spMkLst>
        </pc:spChg>
        <pc:spChg chg="mod">
          <ac:chgData name="Kulinich Bohdan" userId="48e65c9f34e137d0" providerId="LiveId" clId="{D9FC6104-6062-6649-AE22-0BA6B8FCF51C}" dt="2023-05-24T18:55:20.392" v="26" actId="1035"/>
          <ac:spMkLst>
            <pc:docMk/>
            <pc:sldMk cId="1936971671" sldId="290"/>
            <ac:spMk id="88" creationId="{8F0ED205-4939-83F9-0505-6F31ADA02019}"/>
          </ac:spMkLst>
        </pc:spChg>
        <pc:spChg chg="mod">
          <ac:chgData name="Kulinich Bohdan" userId="48e65c9f34e137d0" providerId="LiveId" clId="{D9FC6104-6062-6649-AE22-0BA6B8FCF51C}" dt="2023-05-24T18:55:15.227" v="17" actId="255"/>
          <ac:spMkLst>
            <pc:docMk/>
            <pc:sldMk cId="1936971671" sldId="290"/>
            <ac:spMk id="89" creationId="{275E1CCF-DFAE-C5A2-2E44-93B34FD1006A}"/>
          </ac:spMkLst>
        </pc:spChg>
        <pc:spChg chg="mod">
          <ac:chgData name="Kulinich Bohdan" userId="48e65c9f34e137d0" providerId="LiveId" clId="{D9FC6104-6062-6649-AE22-0BA6B8FCF51C}" dt="2023-05-24T18:55:15.227" v="17" actId="255"/>
          <ac:spMkLst>
            <pc:docMk/>
            <pc:sldMk cId="1936971671" sldId="290"/>
            <ac:spMk id="90" creationId="{898D4AC9-B2F2-3413-666B-165EC51C2165}"/>
          </ac:spMkLst>
        </pc:spChg>
        <pc:spChg chg="mod">
          <ac:chgData name="Kulinich Bohdan" userId="48e65c9f34e137d0" providerId="LiveId" clId="{D9FC6104-6062-6649-AE22-0BA6B8FCF51C}" dt="2023-05-24T19:15:42.639" v="261" actId="1076"/>
          <ac:spMkLst>
            <pc:docMk/>
            <pc:sldMk cId="1936971671" sldId="290"/>
            <ac:spMk id="92" creationId="{8D4AA541-66A2-C6DF-54E4-FF84558EB5B5}"/>
          </ac:spMkLst>
        </pc:spChg>
        <pc:spChg chg="mod">
          <ac:chgData name="Kulinich Bohdan" userId="48e65c9f34e137d0" providerId="LiveId" clId="{D9FC6104-6062-6649-AE22-0BA6B8FCF51C}" dt="2023-05-24T19:15:42.639" v="261" actId="1076"/>
          <ac:spMkLst>
            <pc:docMk/>
            <pc:sldMk cId="1936971671" sldId="290"/>
            <ac:spMk id="93" creationId="{CDCCB958-290F-DE62-4ED6-28BBA234DF32}"/>
          </ac:spMkLst>
        </pc:spChg>
        <pc:spChg chg="mod">
          <ac:chgData name="Kulinich Bohdan" userId="48e65c9f34e137d0" providerId="LiveId" clId="{D9FC6104-6062-6649-AE22-0BA6B8FCF51C}" dt="2023-05-24T19:15:42.639" v="261" actId="1076"/>
          <ac:spMkLst>
            <pc:docMk/>
            <pc:sldMk cId="1936971671" sldId="290"/>
            <ac:spMk id="94" creationId="{CBB36965-2428-7FED-9B99-6AFFC5DC64F1}"/>
          </ac:spMkLst>
        </pc:spChg>
        <pc:spChg chg="mod">
          <ac:chgData name="Kulinich Bohdan" userId="48e65c9f34e137d0" providerId="LiveId" clId="{D9FC6104-6062-6649-AE22-0BA6B8FCF51C}" dt="2023-05-24T19:16:58.911" v="264" actId="1076"/>
          <ac:spMkLst>
            <pc:docMk/>
            <pc:sldMk cId="1936971671" sldId="290"/>
            <ac:spMk id="95" creationId="{E2E57F46-E895-D489-5CEA-49834A046403}"/>
          </ac:spMkLst>
        </pc:spChg>
        <pc:spChg chg="mod">
          <ac:chgData name="Kulinich Bohdan" userId="48e65c9f34e137d0" providerId="LiveId" clId="{D9FC6104-6062-6649-AE22-0BA6B8FCF51C}" dt="2023-05-24T19:16:58.911" v="264" actId="1076"/>
          <ac:spMkLst>
            <pc:docMk/>
            <pc:sldMk cId="1936971671" sldId="290"/>
            <ac:spMk id="96" creationId="{EB8A8FB2-A88E-BBBB-1CA6-89279FEDB0AF}"/>
          </ac:spMkLst>
        </pc:spChg>
        <pc:spChg chg="mod">
          <ac:chgData name="Kulinich Bohdan" userId="48e65c9f34e137d0" providerId="LiveId" clId="{D9FC6104-6062-6649-AE22-0BA6B8FCF51C}" dt="2023-05-24T19:16:54.309" v="263" actId="1076"/>
          <ac:spMkLst>
            <pc:docMk/>
            <pc:sldMk cId="1936971671" sldId="290"/>
            <ac:spMk id="97" creationId="{4DE617D8-DB02-CB35-4603-F55B529AE320}"/>
          </ac:spMkLst>
        </pc:spChg>
        <pc:spChg chg="mod">
          <ac:chgData name="Kulinich Bohdan" userId="48e65c9f34e137d0" providerId="LiveId" clId="{D9FC6104-6062-6649-AE22-0BA6B8FCF51C}" dt="2023-05-24T19:16:54.309" v="263" actId="1076"/>
          <ac:spMkLst>
            <pc:docMk/>
            <pc:sldMk cId="1936971671" sldId="290"/>
            <ac:spMk id="98" creationId="{16388F8C-BCFD-7867-6C71-67A3E8392238}"/>
          </ac:spMkLst>
        </pc:spChg>
        <pc:grpChg chg="del">
          <ac:chgData name="Kulinich Bohdan" userId="48e65c9f34e137d0" providerId="LiveId" clId="{D9FC6104-6062-6649-AE22-0BA6B8FCF51C}" dt="2023-05-24T18:53:58.973" v="0" actId="165"/>
          <ac:grpSpMkLst>
            <pc:docMk/>
            <pc:sldMk cId="1936971671" sldId="290"/>
            <ac:grpSpMk id="8" creationId="{9E3E6480-F17D-031F-FE29-182249280D06}"/>
          </ac:grpSpMkLst>
        </pc:grpChg>
        <pc:grpChg chg="del">
          <ac:chgData name="Kulinich Bohdan" userId="48e65c9f34e137d0" providerId="LiveId" clId="{D9FC6104-6062-6649-AE22-0BA6B8FCF51C}" dt="2023-05-24T18:54:02.372" v="1" actId="165"/>
          <ac:grpSpMkLst>
            <pc:docMk/>
            <pc:sldMk cId="1936971671" sldId="290"/>
            <ac:grpSpMk id="11" creationId="{E13FAE11-BCAA-7A8B-F3CF-3C580452E283}"/>
          </ac:grpSpMkLst>
        </pc:grpChg>
        <pc:grpChg chg="mod">
          <ac:chgData name="Kulinich Bohdan" userId="48e65c9f34e137d0" providerId="LiveId" clId="{D9FC6104-6062-6649-AE22-0BA6B8FCF51C}" dt="2023-05-24T18:54:27.698" v="4" actId="14100"/>
          <ac:grpSpMkLst>
            <pc:docMk/>
            <pc:sldMk cId="1936971671" sldId="290"/>
            <ac:grpSpMk id="72" creationId="{6C010A33-9B8A-8B6D-C310-F250B49622B4}"/>
          </ac:grpSpMkLst>
        </pc:grpChg>
        <pc:grpChg chg="mod">
          <ac:chgData name="Kulinich Bohdan" userId="48e65c9f34e137d0" providerId="LiveId" clId="{D9FC6104-6062-6649-AE22-0BA6B8FCF51C}" dt="2023-05-24T18:55:15.227" v="17" actId="255"/>
          <ac:grpSpMkLst>
            <pc:docMk/>
            <pc:sldMk cId="1936971671" sldId="290"/>
            <ac:grpSpMk id="85" creationId="{84C8ED03-1C87-F3CD-116C-2AE6254A46CD}"/>
          </ac:grpSpMkLst>
        </pc:grpChg>
        <pc:cxnChg chg="mod">
          <ac:chgData name="Kulinich Bohdan" userId="48e65c9f34e137d0" providerId="LiveId" clId="{D9FC6104-6062-6649-AE22-0BA6B8FCF51C}" dt="2023-05-24T18:54:52.099" v="11" actId="1036"/>
          <ac:cxnSpMkLst>
            <pc:docMk/>
            <pc:sldMk cId="1936971671" sldId="290"/>
            <ac:cxnSpMk id="71" creationId="{2F1F84F8-AAD0-407E-F1AA-ADAD65D2B68B}"/>
          </ac:cxnSpMkLst>
        </pc:cxnChg>
      </pc:sldChg>
    </pc:docChg>
  </pc:docChgLst>
  <pc:docChgLst>
    <pc:chgData name="Kulinich Bohdan" userId="48e65c9f34e137d0" providerId="LiveId" clId="{85469A4C-8DA3-5A48-BB5D-3335FAAAFC82}"/>
    <pc:docChg chg="undo redo custSel addSld modSld">
      <pc:chgData name="Kulinich Bohdan" userId="48e65c9f34e137d0" providerId="LiveId" clId="{85469A4C-8DA3-5A48-BB5D-3335FAAAFC82}" dt="2023-05-20T10:37:57.485" v="920" actId="14100"/>
      <pc:docMkLst>
        <pc:docMk/>
      </pc:docMkLst>
      <pc:sldChg chg="addSp delSp modSp mod delAnim modAnim">
        <pc:chgData name="Kulinich Bohdan" userId="48e65c9f34e137d0" providerId="LiveId" clId="{85469A4C-8DA3-5A48-BB5D-3335FAAAFC82}" dt="2023-05-20T09:51:13.952" v="791" actId="1076"/>
        <pc:sldMkLst>
          <pc:docMk/>
          <pc:sldMk cId="2801676828" sldId="275"/>
        </pc:sldMkLst>
        <pc:spChg chg="del">
          <ac:chgData name="Kulinich Bohdan" userId="48e65c9f34e137d0" providerId="LiveId" clId="{85469A4C-8DA3-5A48-BB5D-3335FAAAFC82}" dt="2023-05-20T08:57:30.954" v="329" actId="478"/>
          <ac:spMkLst>
            <pc:docMk/>
            <pc:sldMk cId="2801676828" sldId="275"/>
            <ac:spMk id="2" creationId="{9A23DDCC-5FD6-7C3F-7539-0E4E72834E86}"/>
          </ac:spMkLst>
        </pc:spChg>
        <pc:spChg chg="del mod">
          <ac:chgData name="Kulinich Bohdan" userId="48e65c9f34e137d0" providerId="LiveId" clId="{85469A4C-8DA3-5A48-BB5D-3335FAAAFC82}" dt="2023-05-20T08:59:47.392" v="475" actId="478"/>
          <ac:spMkLst>
            <pc:docMk/>
            <pc:sldMk cId="2801676828" sldId="275"/>
            <ac:spMk id="3" creationId="{DB05E2D5-0518-33DE-5B06-C09128FED9DB}"/>
          </ac:spMkLst>
        </pc:spChg>
        <pc:spChg chg="add mod">
          <ac:chgData name="Kulinich Bohdan" userId="48e65c9f34e137d0" providerId="LiveId" clId="{85469A4C-8DA3-5A48-BB5D-3335FAAAFC82}" dt="2023-05-20T09:51:13.952" v="791" actId="1076"/>
          <ac:spMkLst>
            <pc:docMk/>
            <pc:sldMk cId="2801676828" sldId="275"/>
            <ac:spMk id="35" creationId="{B9CF9702-6BEF-5BDD-3A7B-879B0E4896CF}"/>
          </ac:spMkLst>
        </pc:spChg>
        <pc:spChg chg="add mod">
          <ac:chgData name="Kulinich Bohdan" userId="48e65c9f34e137d0" providerId="LiveId" clId="{85469A4C-8DA3-5A48-BB5D-3335FAAAFC82}" dt="2023-05-20T09:51:13.952" v="791" actId="1076"/>
          <ac:spMkLst>
            <pc:docMk/>
            <pc:sldMk cId="2801676828" sldId="275"/>
            <ac:spMk id="36" creationId="{074DFDFA-9551-163B-88EE-63141CE5380E}"/>
          </ac:spMkLst>
        </pc:spChg>
        <pc:spChg chg="add mod">
          <ac:chgData name="Kulinich Bohdan" userId="48e65c9f34e137d0" providerId="LiveId" clId="{85469A4C-8DA3-5A48-BB5D-3335FAAAFC82}" dt="2023-05-20T09:50:57.593" v="788" actId="1076"/>
          <ac:spMkLst>
            <pc:docMk/>
            <pc:sldMk cId="2801676828" sldId="275"/>
            <ac:spMk id="39" creationId="{33DE54A0-FC02-DA0F-9568-8E206FC56D77}"/>
          </ac:spMkLst>
        </pc:spChg>
        <pc:spChg chg="add mod">
          <ac:chgData name="Kulinich Bohdan" userId="48e65c9f34e137d0" providerId="LiveId" clId="{85469A4C-8DA3-5A48-BB5D-3335FAAAFC82}" dt="2023-05-20T09:51:03.681" v="789" actId="1076"/>
          <ac:spMkLst>
            <pc:docMk/>
            <pc:sldMk cId="2801676828" sldId="275"/>
            <ac:spMk id="40" creationId="{41D4BB11-E92B-3B7F-B8ED-6CBEDCC3FA09}"/>
          </ac:spMkLst>
        </pc:spChg>
        <pc:spChg chg="add del mod">
          <ac:chgData name="Kulinich Bohdan" userId="48e65c9f34e137d0" providerId="LiveId" clId="{85469A4C-8DA3-5A48-BB5D-3335FAAAFC82}" dt="2023-05-20T09:12:07.292" v="662" actId="478"/>
          <ac:spMkLst>
            <pc:docMk/>
            <pc:sldMk cId="2801676828" sldId="275"/>
            <ac:spMk id="41" creationId="{C314805B-6594-F893-0F4B-DC49D1D06164}"/>
          </ac:spMkLst>
        </pc:spChg>
        <pc:spChg chg="add del mod">
          <ac:chgData name="Kulinich Bohdan" userId="48e65c9f34e137d0" providerId="LiveId" clId="{85469A4C-8DA3-5A48-BB5D-3335FAAAFC82}" dt="2023-05-20T09:50:48.489" v="787" actId="478"/>
          <ac:spMkLst>
            <pc:docMk/>
            <pc:sldMk cId="2801676828" sldId="275"/>
            <ac:spMk id="42" creationId="{E2DD4EDA-CF94-DCF0-3AB5-E5BB3770AF37}"/>
          </ac:spMkLst>
        </pc:spChg>
        <pc:spChg chg="add del mod">
          <ac:chgData name="Kulinich Bohdan" userId="48e65c9f34e137d0" providerId="LiveId" clId="{85469A4C-8DA3-5A48-BB5D-3335FAAAFC82}" dt="2023-05-20T09:50:48.489" v="787" actId="478"/>
          <ac:spMkLst>
            <pc:docMk/>
            <pc:sldMk cId="2801676828" sldId="275"/>
            <ac:spMk id="43" creationId="{EB45B1E1-296C-365F-C2A4-F70F9449D74A}"/>
          </ac:spMkLst>
        </pc:s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5" creationId="{8BD88B37-71DB-01E8-B50F-76DFAC32D214}"/>
          </ac:grpSpMkLst>
        </pc:gr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8" creationId="{900836C2-4AF0-A449-3B84-93CB50811672}"/>
          </ac:grpSpMkLst>
        </pc:gr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11" creationId="{541E3AFD-03BD-E78C-B4C9-03FF4EDDA7A0}"/>
          </ac:grpSpMkLst>
        </pc:gr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14" creationId="{4C0D37FE-0E3D-8BED-7E05-20AE32FDD390}"/>
          </ac:grpSpMkLst>
        </pc:gr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17" creationId="{342A956D-FB08-D352-10AD-BD315E076FBD}"/>
          </ac:grpSpMkLst>
        </pc:grpChg>
        <pc:grpChg chg="mod">
          <ac:chgData name="Kulinich Bohdan" userId="48e65c9f34e137d0" providerId="LiveId" clId="{85469A4C-8DA3-5A48-BB5D-3335FAAAFC82}" dt="2023-05-19T21:09:34.126" v="136" actId="167"/>
          <ac:grpSpMkLst>
            <pc:docMk/>
            <pc:sldMk cId="2801676828" sldId="275"/>
            <ac:grpSpMk id="20" creationId="{C5BCCE81-4AAA-895E-9BD4-E4BE89C6F581}"/>
          </ac:grpSpMkLst>
        </pc:grpChg>
        <pc:picChg chg="add mod">
          <ac:chgData name="Kulinich Bohdan" userId="48e65c9f34e137d0" providerId="LiveId" clId="{85469A4C-8DA3-5A48-BB5D-3335FAAAFC82}" dt="2023-05-19T21:08:52.730" v="124" actId="167"/>
          <ac:picMkLst>
            <pc:docMk/>
            <pc:sldMk cId="2801676828" sldId="275"/>
            <ac:picMk id="4" creationId="{4F52DD24-7AA2-2438-4A0F-8409989761DC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27" creationId="{66AB5DE6-13F8-51B4-2D25-460ED6F5293D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28" creationId="{3EBAD0BF-FA18-6262-C00D-5A3441E5614A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29" creationId="{E4D003CF-2AC3-B7B4-715A-9EB11EC1A482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30" creationId="{00319D9D-64AD-5FA9-7C45-5025378DBEB1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31" creationId="{8DF7F50F-8D40-BB93-4579-E9B72A146403}"/>
          </ac:picMkLst>
        </pc:picChg>
        <pc:picChg chg="mod">
          <ac:chgData name="Kulinich Bohdan" userId="48e65c9f34e137d0" providerId="LiveId" clId="{85469A4C-8DA3-5A48-BB5D-3335FAAAFC82}" dt="2023-05-19T21:09:02.732" v="125" actId="166"/>
          <ac:picMkLst>
            <pc:docMk/>
            <pc:sldMk cId="2801676828" sldId="275"/>
            <ac:picMk id="32" creationId="{8C9FA78B-7ABB-CD0A-A227-667126EF9B82}"/>
          </ac:picMkLst>
        </pc:picChg>
        <pc:picChg chg="del">
          <ac:chgData name="Kulinich Bohdan" userId="48e65c9f34e137d0" providerId="LiveId" clId="{85469A4C-8DA3-5A48-BB5D-3335FAAAFC82}" dt="2023-05-19T21:01:50.379" v="3" actId="478"/>
          <ac:picMkLst>
            <pc:docMk/>
            <pc:sldMk cId="2801676828" sldId="275"/>
            <ac:picMk id="34" creationId="{86438948-A5AD-2F16-7E7E-847635B85DA8}"/>
          </ac:picMkLst>
        </pc:picChg>
        <pc:picChg chg="add del mod">
          <ac:chgData name="Kulinich Bohdan" userId="48e65c9f34e137d0" providerId="LiveId" clId="{85469A4C-8DA3-5A48-BB5D-3335FAAAFC82}" dt="2023-05-20T08:33:43.760" v="324" actId="478"/>
          <ac:picMkLst>
            <pc:docMk/>
            <pc:sldMk cId="2801676828" sldId="275"/>
            <ac:picMk id="34" creationId="{89614C04-731A-26EE-11DF-987CE33FA8BC}"/>
          </ac:picMkLst>
        </pc:picChg>
        <pc:picChg chg="add mod">
          <ac:chgData name="Kulinich Bohdan" userId="48e65c9f34e137d0" providerId="LiveId" clId="{85469A4C-8DA3-5A48-BB5D-3335FAAAFC82}" dt="2023-05-20T09:50:57.593" v="788" actId="1076"/>
          <ac:picMkLst>
            <pc:docMk/>
            <pc:sldMk cId="2801676828" sldId="275"/>
            <ac:picMk id="34" creationId="{A2F33170-6E71-20E2-BD6C-E256AE670652}"/>
          </ac:picMkLst>
        </pc:picChg>
        <pc:picChg chg="add mod">
          <ac:chgData name="Kulinich Bohdan" userId="48e65c9f34e137d0" providerId="LiveId" clId="{85469A4C-8DA3-5A48-BB5D-3335FAAAFC82}" dt="2023-05-20T09:50:57.593" v="788" actId="1076"/>
          <ac:picMkLst>
            <pc:docMk/>
            <pc:sldMk cId="2801676828" sldId="275"/>
            <ac:picMk id="37" creationId="{5F13F3FE-F814-0641-69E3-8ED9A5DE4E07}"/>
          </ac:picMkLst>
        </pc:picChg>
        <pc:picChg chg="add mod">
          <ac:chgData name="Kulinich Bohdan" userId="48e65c9f34e137d0" providerId="LiveId" clId="{85469A4C-8DA3-5A48-BB5D-3335FAAAFC82}" dt="2023-05-20T09:50:57.593" v="788" actId="1076"/>
          <ac:picMkLst>
            <pc:docMk/>
            <pc:sldMk cId="2801676828" sldId="275"/>
            <ac:picMk id="38" creationId="{9ACE381C-B6AE-9E80-CFA3-3C4CF4700423}"/>
          </ac:picMkLst>
        </pc:picChg>
        <pc:picChg chg="add del mod">
          <ac:chgData name="Kulinich Bohdan" userId="48e65c9f34e137d0" providerId="LiveId" clId="{85469A4C-8DA3-5A48-BB5D-3335FAAAFC82}" dt="2023-05-20T09:50:48.489" v="787" actId="478"/>
          <ac:picMkLst>
            <pc:docMk/>
            <pc:sldMk cId="2801676828" sldId="275"/>
            <ac:picMk id="45" creationId="{513F17A4-88CA-F332-0AED-634C831E8828}"/>
          </ac:picMkLst>
        </pc:picChg>
      </pc:sldChg>
      <pc:sldChg chg="addSp delSp modSp mod">
        <pc:chgData name="Kulinich Bohdan" userId="48e65c9f34e137d0" providerId="LiveId" clId="{85469A4C-8DA3-5A48-BB5D-3335FAAAFC82}" dt="2023-05-19T21:11:18.829" v="221" actId="167"/>
        <pc:sldMkLst>
          <pc:docMk/>
          <pc:sldMk cId="2154405015" sldId="276"/>
        </pc:sldMkLst>
        <pc:spChg chg="add del mod">
          <ac:chgData name="Kulinich Bohdan" userId="48e65c9f34e137d0" providerId="LiveId" clId="{85469A4C-8DA3-5A48-BB5D-3335FAAAFC82}" dt="2023-05-19T21:04:27.185" v="33" actId="478"/>
          <ac:spMkLst>
            <pc:docMk/>
            <pc:sldMk cId="2154405015" sldId="276"/>
            <ac:spMk id="2" creationId="{9283FA8E-247C-E6FC-7E8A-D3AAC04F9729}"/>
          </ac:spMkLst>
        </pc:s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4" creationId="{66B83E86-83EE-9815-FAC5-A892E29459CA}"/>
          </ac:grpSpMkLst>
        </pc:gr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10" creationId="{B269FB0F-2FCD-AAE6-CCB7-E6DF2A775D1C}"/>
          </ac:grpSpMkLst>
        </pc:gr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13" creationId="{1EE9172F-3AA8-357D-A87E-A6276E6494AE}"/>
          </ac:grpSpMkLst>
        </pc:gr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16" creationId="{B27572A9-8B1F-9B99-94F4-4E43B3BCE629}"/>
          </ac:grpSpMkLst>
        </pc:gr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19" creationId="{8608A87C-3C15-0EF4-1B0C-F55A18BE012C}"/>
          </ac:grpSpMkLst>
        </pc:grpChg>
        <pc:grpChg chg="mod">
          <ac:chgData name="Kulinich Bohdan" userId="48e65c9f34e137d0" providerId="LiveId" clId="{85469A4C-8DA3-5A48-BB5D-3335FAAAFC82}" dt="2023-05-19T21:11:18.829" v="221" actId="167"/>
          <ac:grpSpMkLst>
            <pc:docMk/>
            <pc:sldMk cId="2154405015" sldId="276"/>
            <ac:grpSpMk id="22" creationId="{D1457C05-C033-DBA5-8301-C7517C2789D7}"/>
          </ac:grpSpMkLst>
        </pc:grpChg>
        <pc:picChg chg="del">
          <ac:chgData name="Kulinich Bohdan" userId="48e65c9f34e137d0" providerId="LiveId" clId="{85469A4C-8DA3-5A48-BB5D-3335FAAAFC82}" dt="2023-05-19T21:01:56.222" v="5" actId="478"/>
          <ac:picMkLst>
            <pc:docMk/>
            <pc:sldMk cId="2154405015" sldId="276"/>
            <ac:picMk id="25" creationId="{AFF5FA5E-A9FF-81AA-ABA8-A4FAF78B499C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26" creationId="{060E8296-4E03-B883-3C2F-88CC77776C7B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27" creationId="{E9DA4C51-52A4-133D-E8D0-5D1897C18E99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29" creationId="{0BA6D19E-483F-7177-CBF0-704000A42327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30" creationId="{C8A2DE24-B1D4-9CE9-80D9-6AE6B6AD0712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31" creationId="{EA843938-BA78-469D-1225-C9AAD25214E6}"/>
          </ac:picMkLst>
        </pc:picChg>
        <pc:picChg chg="mod">
          <ac:chgData name="Kulinich Bohdan" userId="48e65c9f34e137d0" providerId="LiveId" clId="{85469A4C-8DA3-5A48-BB5D-3335FAAAFC82}" dt="2023-05-19T21:11:01.336" v="211" actId="166"/>
          <ac:picMkLst>
            <pc:docMk/>
            <pc:sldMk cId="2154405015" sldId="276"/>
            <ac:picMk id="32" creationId="{376A7C98-3537-0068-C94A-C62AB2ADDADA}"/>
          </ac:picMkLst>
        </pc:picChg>
        <pc:picChg chg="add mod">
          <ac:chgData name="Kulinich Bohdan" userId="48e65c9f34e137d0" providerId="LiveId" clId="{85469A4C-8DA3-5A48-BB5D-3335FAAAFC82}" dt="2023-05-19T21:10:52.588" v="210" actId="167"/>
          <ac:picMkLst>
            <pc:docMk/>
            <pc:sldMk cId="2154405015" sldId="276"/>
            <ac:picMk id="34" creationId="{E9AAC5EC-D58E-830B-2CEF-0AAB1653FE85}"/>
          </ac:picMkLst>
        </pc:picChg>
      </pc:sldChg>
      <pc:sldChg chg="addSp delSp modSp mod">
        <pc:chgData name="Kulinich Bohdan" userId="48e65c9f34e137d0" providerId="LiveId" clId="{85469A4C-8DA3-5A48-BB5D-3335FAAAFC82}" dt="2023-05-19T21:11:48.044" v="230" actId="167"/>
        <pc:sldMkLst>
          <pc:docMk/>
          <pc:sldMk cId="288857224" sldId="277"/>
        </pc:sldMkLst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3" creationId="{7B4CCBF6-C07B-09D0-8B72-F5699F8A1A7F}"/>
          </ac:grpSpMkLst>
        </pc:grpChg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6" creationId="{AC6DD094-5EB0-11EA-261A-9D702DEA20BF}"/>
          </ac:grpSpMkLst>
        </pc:grpChg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12" creationId="{CC3E5916-2A52-38FD-674C-92A18B62F3AE}"/>
          </ac:grpSpMkLst>
        </pc:grpChg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15" creationId="{0EE83282-2E00-ABE0-3019-FB8079C44CB5}"/>
          </ac:grpSpMkLst>
        </pc:grpChg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18" creationId="{AA11D962-766B-F5A4-787D-74AA6C1D2955}"/>
          </ac:grpSpMkLst>
        </pc:grpChg>
        <pc:grpChg chg="mod">
          <ac:chgData name="Kulinich Bohdan" userId="48e65c9f34e137d0" providerId="LiveId" clId="{85469A4C-8DA3-5A48-BB5D-3335FAAAFC82}" dt="2023-05-19T21:11:48.044" v="230" actId="167"/>
          <ac:grpSpMkLst>
            <pc:docMk/>
            <pc:sldMk cId="288857224" sldId="277"/>
            <ac:grpSpMk id="21" creationId="{493575D3-E6C7-30E3-2277-1FA69115AA30}"/>
          </ac:grpSpMkLst>
        </pc:grpChg>
        <pc:picChg chg="add mod">
          <ac:chgData name="Kulinich Bohdan" userId="48e65c9f34e137d0" providerId="LiveId" clId="{85469A4C-8DA3-5A48-BB5D-3335FAAAFC82}" dt="2023-05-19T21:11:30.880" v="222" actId="167"/>
          <ac:picMkLst>
            <pc:docMk/>
            <pc:sldMk cId="288857224" sldId="277"/>
            <ac:picMk id="2" creationId="{1037997A-A457-1644-F0D3-393125CB1DE4}"/>
          </ac:picMkLst>
        </pc:picChg>
        <pc:picChg chg="del">
          <ac:chgData name="Kulinich Bohdan" userId="48e65c9f34e137d0" providerId="LiveId" clId="{85469A4C-8DA3-5A48-BB5D-3335FAAAFC82}" dt="2023-05-19T21:02:01.304" v="6" actId="478"/>
          <ac:picMkLst>
            <pc:docMk/>
            <pc:sldMk cId="288857224" sldId="277"/>
            <ac:picMk id="38" creationId="{37419C7A-2DC3-3BCC-D61F-35AC3D84E899}"/>
          </ac:picMkLst>
        </pc:picChg>
      </pc:sldChg>
      <pc:sldChg chg="addSp delSp modSp mod">
        <pc:chgData name="Kulinich Bohdan" userId="48e65c9f34e137d0" providerId="LiveId" clId="{85469A4C-8DA3-5A48-BB5D-3335FAAAFC82}" dt="2023-05-19T21:12:17.569" v="249" actId="167"/>
        <pc:sldMkLst>
          <pc:docMk/>
          <pc:sldMk cId="3892148844" sldId="278"/>
        </pc:sldMkLst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8" creationId="{9DDE4E94-66C5-C74F-C7C3-D01CF7921685}"/>
          </ac:grpSpMkLst>
        </pc:grpChg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11" creationId="{837FD375-4131-7CE2-8438-F4573673F9D8}"/>
          </ac:grpSpMkLst>
        </pc:grpChg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14" creationId="{EDF31903-6F8F-FC30-2B2F-3EDEB02AD013}"/>
          </ac:grpSpMkLst>
        </pc:grpChg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17" creationId="{DA7A29C6-CA1A-0A45-30C6-B6A97A8E7322}"/>
          </ac:grpSpMkLst>
        </pc:grpChg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20" creationId="{41C5D744-F1DA-18B6-7AF3-E835099E17FA}"/>
          </ac:grpSpMkLst>
        </pc:grpChg>
        <pc:grpChg chg="mod">
          <ac:chgData name="Kulinich Bohdan" userId="48e65c9f34e137d0" providerId="LiveId" clId="{85469A4C-8DA3-5A48-BB5D-3335FAAAFC82}" dt="2023-05-19T21:12:17.569" v="249" actId="167"/>
          <ac:grpSpMkLst>
            <pc:docMk/>
            <pc:sldMk cId="3892148844" sldId="278"/>
            <ac:grpSpMk id="23" creationId="{D85396D4-8793-E8C8-5DBA-D4C4EC4F69B7}"/>
          </ac:grpSpMkLst>
        </pc:grpChg>
        <pc:picChg chg="add mod">
          <ac:chgData name="Kulinich Bohdan" userId="48e65c9f34e137d0" providerId="LiveId" clId="{85469A4C-8DA3-5A48-BB5D-3335FAAAFC82}" dt="2023-05-19T21:11:54.671" v="231" actId="167"/>
          <ac:picMkLst>
            <pc:docMk/>
            <pc:sldMk cId="3892148844" sldId="278"/>
            <ac:picMk id="2" creationId="{EF4758E1-1E35-4BD7-7555-F1FAEC74BAC2}"/>
          </ac:picMkLst>
        </pc:picChg>
        <pc:picChg chg="del">
          <ac:chgData name="Kulinich Bohdan" userId="48e65c9f34e137d0" providerId="LiveId" clId="{85469A4C-8DA3-5A48-BB5D-3335FAAAFC82}" dt="2023-05-19T21:02:03.927" v="7" actId="478"/>
          <ac:picMkLst>
            <pc:docMk/>
            <pc:sldMk cId="3892148844" sldId="278"/>
            <ac:picMk id="35" creationId="{96AE3A03-D1BD-E054-318B-8DDD2FF3B94E}"/>
          </ac:picMkLst>
        </pc:picChg>
      </pc:sldChg>
      <pc:sldChg chg="addSp delSp modSp mod">
        <pc:chgData name="Kulinich Bohdan" userId="48e65c9f34e137d0" providerId="LiveId" clId="{85469A4C-8DA3-5A48-BB5D-3335FAAAFC82}" dt="2023-05-19T21:10:43.146" v="209" actId="171"/>
        <pc:sldMkLst>
          <pc:docMk/>
          <pc:sldMk cId="2337633875" sldId="279"/>
        </pc:sldMkLst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5" creationId="{E204B422-BDF9-852D-4130-13A5B6A0F696}"/>
          </ac:grpSpMkLst>
        </pc:grpChg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8" creationId="{DFC61E8C-21FE-BFCE-DB7A-226BF6E24F97}"/>
          </ac:grpSpMkLst>
        </pc:grpChg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11" creationId="{6297FC25-8472-7C2D-48B9-242FC59CEA46}"/>
          </ac:grpSpMkLst>
        </pc:grpChg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17" creationId="{CE97944C-9D99-40D4-1D51-A8B704ED3C62}"/>
          </ac:grpSpMkLst>
        </pc:grpChg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20" creationId="{3BD68280-9ADB-E2B9-9845-00772099FA1D}"/>
          </ac:grpSpMkLst>
        </pc:grpChg>
        <pc:grpChg chg="mod">
          <ac:chgData name="Kulinich Bohdan" userId="48e65c9f34e137d0" providerId="LiveId" clId="{85469A4C-8DA3-5A48-BB5D-3335FAAAFC82}" dt="2023-05-19T21:10:33.867" v="202" actId="167"/>
          <ac:grpSpMkLst>
            <pc:docMk/>
            <pc:sldMk cId="2337633875" sldId="279"/>
            <ac:grpSpMk id="23" creationId="{3AFDEA60-356D-A5E5-C385-549E3B6F75C7}"/>
          </ac:grpSpMkLst>
        </pc:grpChg>
        <pc:picChg chg="del">
          <ac:chgData name="Kulinich Bohdan" userId="48e65c9f34e137d0" providerId="LiveId" clId="{85469A4C-8DA3-5A48-BB5D-3335FAAAFC82}" dt="2023-05-19T21:01:53.795" v="4" actId="478"/>
          <ac:picMkLst>
            <pc:docMk/>
            <pc:sldMk cId="2337633875" sldId="279"/>
            <ac:picMk id="2" creationId="{675BD055-5027-DB40-D643-79F3948B2CBD}"/>
          </ac:picMkLst>
        </pc:picChg>
        <pc:picChg chg="add mod">
          <ac:chgData name="Kulinich Bohdan" userId="48e65c9f34e137d0" providerId="LiveId" clId="{85469A4C-8DA3-5A48-BB5D-3335FAAAFC82}" dt="2023-05-19T21:10:43.146" v="209" actId="171"/>
          <ac:picMkLst>
            <pc:docMk/>
            <pc:sldMk cId="2337633875" sldId="279"/>
            <ac:picMk id="4" creationId="{D65087EC-6574-02E5-030B-29F89AB258E0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27" creationId="{9EF0682B-63BD-CD0B-50B7-F5FCF1DC2D29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28" creationId="{A4D2D24E-5A13-12F6-66D6-395AC9B82D36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29" creationId="{6C288E2E-2315-05B9-C3A6-94E51E4E04F7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30" creationId="{A0E8286D-B79F-8ED6-4BB0-4ADD77772900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32" creationId="{BD8A317F-EF99-4FC2-7E32-F69EE238CCC1}"/>
          </ac:picMkLst>
        </pc:picChg>
        <pc:picChg chg="mod">
          <ac:chgData name="Kulinich Bohdan" userId="48e65c9f34e137d0" providerId="LiveId" clId="{85469A4C-8DA3-5A48-BB5D-3335FAAAFC82}" dt="2023-05-19T21:09:52.364" v="138" actId="166"/>
          <ac:picMkLst>
            <pc:docMk/>
            <pc:sldMk cId="2337633875" sldId="279"/>
            <ac:picMk id="33" creationId="{9A92C77F-5E6D-E6EF-C907-19B6F753E91F}"/>
          </ac:picMkLst>
        </pc:picChg>
      </pc:sldChg>
      <pc:sldChg chg="addSp delSp modSp mod setBg">
        <pc:chgData name="Kulinich Bohdan" userId="48e65c9f34e137d0" providerId="LiveId" clId="{85469A4C-8DA3-5A48-BB5D-3335FAAAFC82}" dt="2023-05-19T21:12:37.618" v="264" actId="167"/>
        <pc:sldMkLst>
          <pc:docMk/>
          <pc:sldMk cId="945877188" sldId="280"/>
        </pc:sldMkLst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3" creationId="{91B6AF93-5A44-FB7B-990D-D312D920EB81}"/>
          </ac:grpSpMkLst>
        </pc:grpChg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7" creationId="{430C35C2-68AD-F651-60A2-8FA8ED35527A}"/>
          </ac:grpSpMkLst>
        </pc:grpChg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10" creationId="{6BEFF80E-4774-216D-D9B9-CF9655087588}"/>
          </ac:grpSpMkLst>
        </pc:grpChg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13" creationId="{AD767135-EF67-A2CC-2041-BC5434CC3DA6}"/>
          </ac:grpSpMkLst>
        </pc:grpChg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16" creationId="{A711B02B-3B8E-DE89-CA10-DD9A0777AC5C}"/>
          </ac:grpSpMkLst>
        </pc:grpChg>
        <pc:grpChg chg="mod">
          <ac:chgData name="Kulinich Bohdan" userId="48e65c9f34e137d0" providerId="LiveId" clId="{85469A4C-8DA3-5A48-BB5D-3335FAAAFC82}" dt="2023-05-19T21:12:37.618" v="264" actId="167"/>
          <ac:grpSpMkLst>
            <pc:docMk/>
            <pc:sldMk cId="945877188" sldId="280"/>
            <ac:grpSpMk id="22" creationId="{8135CC75-68A4-F666-2436-6201EBE05BAA}"/>
          </ac:grpSpMkLst>
        </pc:grpChg>
        <pc:picChg chg="add mod">
          <ac:chgData name="Kulinich Bohdan" userId="48e65c9f34e137d0" providerId="LiveId" clId="{85469A4C-8DA3-5A48-BB5D-3335FAAAFC82}" dt="2023-05-19T21:12:24.648" v="250" actId="167"/>
          <ac:picMkLst>
            <pc:docMk/>
            <pc:sldMk cId="945877188" sldId="280"/>
            <ac:picMk id="2" creationId="{1A9D0686-9955-81FD-CDE2-40D278A65E68}"/>
          </ac:picMkLst>
        </pc:picChg>
        <pc:picChg chg="del">
          <ac:chgData name="Kulinich Bohdan" userId="48e65c9f34e137d0" providerId="LiveId" clId="{85469A4C-8DA3-5A48-BB5D-3335FAAAFC82}" dt="2023-05-19T21:02:08.193" v="8" actId="478"/>
          <ac:picMkLst>
            <pc:docMk/>
            <pc:sldMk cId="945877188" sldId="280"/>
            <ac:picMk id="35" creationId="{D25F6161-D03F-F8E8-0C3C-5D2C8DFA4870}"/>
          </ac:picMkLst>
        </pc:picChg>
      </pc:sldChg>
      <pc:sldChg chg="addSp delSp modSp mod delAnim modAnim">
        <pc:chgData name="Kulinich Bohdan" userId="48e65c9f34e137d0" providerId="LiveId" clId="{85469A4C-8DA3-5A48-BB5D-3335FAAAFC82}" dt="2023-05-20T08:11:01.288" v="319"/>
        <pc:sldMkLst>
          <pc:docMk/>
          <pc:sldMk cId="3599287483" sldId="283"/>
        </pc:sldMkLst>
        <pc:spChg chg="add mod">
          <ac:chgData name="Kulinich Bohdan" userId="48e65c9f34e137d0" providerId="LiveId" clId="{85469A4C-8DA3-5A48-BB5D-3335FAAAFC82}" dt="2023-05-20T08:08:15.551" v="275" actId="1076"/>
          <ac:spMkLst>
            <pc:docMk/>
            <pc:sldMk cId="3599287483" sldId="283"/>
            <ac:spMk id="13" creationId="{1375254D-2EB2-2F02-29EA-BBBE4A4EF0DA}"/>
          </ac:spMkLst>
        </pc:spChg>
        <pc:spChg chg="add del mod">
          <ac:chgData name="Kulinich Bohdan" userId="48e65c9f34e137d0" providerId="LiveId" clId="{85469A4C-8DA3-5A48-BB5D-3335FAAAFC82}" dt="2023-05-20T08:08:32.638" v="279" actId="478"/>
          <ac:spMkLst>
            <pc:docMk/>
            <pc:sldMk cId="3599287483" sldId="283"/>
            <ac:spMk id="28" creationId="{A14C973D-4725-7332-D6BE-1008B683D056}"/>
          </ac:spMkLst>
        </pc:spChg>
        <pc:spChg chg="add mod">
          <ac:chgData name="Kulinich Bohdan" userId="48e65c9f34e137d0" providerId="LiveId" clId="{85469A4C-8DA3-5A48-BB5D-3335FAAAFC82}" dt="2023-05-20T08:08:36.089" v="280" actId="1076"/>
          <ac:spMkLst>
            <pc:docMk/>
            <pc:sldMk cId="3599287483" sldId="283"/>
            <ac:spMk id="40" creationId="{FFBD4FB8-EF37-701A-3469-00C836F10A21}"/>
          </ac:spMkLst>
        </pc:spChg>
        <pc:spChg chg="add mod">
          <ac:chgData name="Kulinich Bohdan" userId="48e65c9f34e137d0" providerId="LiveId" clId="{85469A4C-8DA3-5A48-BB5D-3335FAAAFC82}" dt="2023-05-20T08:08:39.953" v="282" actId="20577"/>
          <ac:spMkLst>
            <pc:docMk/>
            <pc:sldMk cId="3599287483" sldId="283"/>
            <ac:spMk id="44" creationId="{DE511AF3-D8E8-C1E6-D006-B1AF722C9642}"/>
          </ac:spMkLst>
        </pc:spChg>
        <pc:spChg chg="add mod">
          <ac:chgData name="Kulinich Bohdan" userId="48e65c9f34e137d0" providerId="LiveId" clId="{85469A4C-8DA3-5A48-BB5D-3335FAAAFC82}" dt="2023-05-20T08:08:45.280" v="284" actId="1076"/>
          <ac:spMkLst>
            <pc:docMk/>
            <pc:sldMk cId="3599287483" sldId="283"/>
            <ac:spMk id="45" creationId="{762A0DE7-8DCA-E9DF-310D-8EBFC7B018AD}"/>
          </ac:spMkLst>
        </pc:spChg>
        <pc:spChg chg="add mod">
          <ac:chgData name="Kulinich Bohdan" userId="48e65c9f34e137d0" providerId="LiveId" clId="{85469A4C-8DA3-5A48-BB5D-3335FAAAFC82}" dt="2023-05-20T08:08:53.022" v="288" actId="20577"/>
          <ac:spMkLst>
            <pc:docMk/>
            <pc:sldMk cId="3599287483" sldId="283"/>
            <ac:spMk id="46" creationId="{348618E2-B717-7B89-ABC8-F435A5C12718}"/>
          </ac:spMkLst>
        </pc:spChg>
        <pc:spChg chg="add mod">
          <ac:chgData name="Kulinich Bohdan" userId="48e65c9f34e137d0" providerId="LiveId" clId="{85469A4C-8DA3-5A48-BB5D-3335FAAAFC82}" dt="2023-05-20T08:08:48.031" v="286" actId="1076"/>
          <ac:spMkLst>
            <pc:docMk/>
            <pc:sldMk cId="3599287483" sldId="283"/>
            <ac:spMk id="47" creationId="{BAAEE356-FF66-AB01-CC86-61E134D2AEB9}"/>
          </ac:spMkLst>
        </pc:spChg>
        <pc:spChg chg="add mod">
          <ac:chgData name="Kulinich Bohdan" userId="48e65c9f34e137d0" providerId="LiveId" clId="{85469A4C-8DA3-5A48-BB5D-3335FAAAFC82}" dt="2023-05-20T08:08:50.431" v="287" actId="20577"/>
          <ac:spMkLst>
            <pc:docMk/>
            <pc:sldMk cId="3599287483" sldId="283"/>
            <ac:spMk id="48" creationId="{1EA6ACAF-533D-C796-B23D-0F2635439E53}"/>
          </ac:spMkLst>
        </pc:s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66" creationId="{57542FB6-19D7-2950-8DF4-97D0067B4EF5}"/>
          </ac:grpSpMkLst>
        </pc:gr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67" creationId="{876122E6-8A32-6E81-7FDD-D5CEDCBDBB44}"/>
          </ac:grpSpMkLst>
        </pc:gr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68" creationId="{F8E87C39-6478-281C-0FBE-BC47133D5E5B}"/>
          </ac:grpSpMkLst>
        </pc:gr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69" creationId="{37A399CF-833E-3EB6-36D3-132913320873}"/>
          </ac:grpSpMkLst>
        </pc:gr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70" creationId="{028D0F50-CE87-03DA-9649-4BCE976B8803}"/>
          </ac:grpSpMkLst>
        </pc:grpChg>
        <pc:grpChg chg="mod">
          <ac:chgData name="Kulinich Bohdan" userId="48e65c9f34e137d0" providerId="LiveId" clId="{85469A4C-8DA3-5A48-BB5D-3335FAAAFC82}" dt="2023-05-19T21:08:35.083" v="121" actId="167"/>
          <ac:grpSpMkLst>
            <pc:docMk/>
            <pc:sldMk cId="3599287483" sldId="283"/>
            <ac:grpSpMk id="171" creationId="{21542832-C9CD-092F-3F67-C35560911CA9}"/>
          </ac:grpSpMkLst>
        </pc:grpChg>
        <pc:picChg chg="add mod modVis">
          <ac:chgData name="Kulinich Bohdan" userId="48e65c9f34e137d0" providerId="LiveId" clId="{85469A4C-8DA3-5A48-BB5D-3335FAAAFC82}" dt="2023-05-19T21:08:36.899" v="122" actId="14429"/>
          <ac:picMkLst>
            <pc:docMk/>
            <pc:sldMk cId="3599287483" sldId="283"/>
            <ac:picMk id="12" creationId="{1F827B4B-9EB7-0ACD-C513-3377B6249F31}"/>
          </ac:picMkLst>
        </pc:picChg>
        <pc:picChg chg="del">
          <ac:chgData name="Kulinich Bohdan" userId="48e65c9f34e137d0" providerId="LiveId" clId="{85469A4C-8DA3-5A48-BB5D-3335FAAAFC82}" dt="2023-05-19T21:01:46.992" v="2" actId="478"/>
          <ac:picMkLst>
            <pc:docMk/>
            <pc:sldMk cId="3599287483" sldId="283"/>
            <ac:picMk id="13" creationId="{C01A951D-C8DA-CAD1-A01D-485D6C444BE6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15" creationId="{84CB24DB-1E31-4B6D-1009-635A46305108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16" creationId="{D8791A88-F215-7E5E-AAAC-8A74216B0355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21" creationId="{FE7FF32E-2DCE-7772-5BEE-220E5C680CDB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23" creationId="{38A769B9-BFC1-577C-6B27-4A4B44392061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24" creationId="{0B09954C-ACE3-E5EF-BF4F-3F84862D8CBD}"/>
          </ac:picMkLst>
        </pc:picChg>
        <pc:picChg chg="add mod">
          <ac:chgData name="Kulinich Bohdan" userId="48e65c9f34e137d0" providerId="LiveId" clId="{85469A4C-8DA3-5A48-BB5D-3335FAAAFC82}" dt="2023-05-19T21:08:45.436" v="123"/>
          <ac:picMkLst>
            <pc:docMk/>
            <pc:sldMk cId="3599287483" sldId="283"/>
            <ac:picMk id="27" creationId="{C836DF3B-4391-0589-F9FB-D0FBF630BFB9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53" creationId="{9CFC153D-FEE2-B346-DB8D-F7DDC06F99B4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55" creationId="{DD4FF1EB-27CD-9A12-3F7E-A97A5917485A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57" creationId="{5B14456B-8500-F6E8-7F78-ACDB10ECE93C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59" creationId="{5AEF6F0B-BCE3-D074-C620-5D5F21DCD144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61" creationId="{59A75457-113C-8813-37F1-AA79137AF5D3}"/>
          </ac:picMkLst>
        </pc:picChg>
        <pc:picChg chg="del mod modVis">
          <ac:chgData name="Kulinich Bohdan" userId="48e65c9f34e137d0" providerId="LiveId" clId="{85469A4C-8DA3-5A48-BB5D-3335FAAAFC82}" dt="2023-05-19T21:08:25.909" v="120" actId="478"/>
          <ac:picMkLst>
            <pc:docMk/>
            <pc:sldMk cId="3599287483" sldId="283"/>
            <ac:picMk id="163" creationId="{64298E49-75A4-CDA4-C0C1-BF34236AEECC}"/>
          </ac:picMkLst>
        </pc:picChg>
        <pc:cxnChg chg="del">
          <ac:chgData name="Kulinich Bohdan" userId="48e65c9f34e137d0" providerId="LiveId" clId="{85469A4C-8DA3-5A48-BB5D-3335FAAAFC82}" dt="2023-05-20T08:07:35.330" v="271" actId="478"/>
          <ac:cxnSpMkLst>
            <pc:docMk/>
            <pc:sldMk cId="3599287483" sldId="283"/>
            <ac:cxnSpMk id="113" creationId="{59ED9B91-6FC2-DDE3-9893-675F2B340E8F}"/>
          </ac:cxnSpMkLst>
        </pc:cxnChg>
        <pc:cxnChg chg="del">
          <ac:chgData name="Kulinich Bohdan" userId="48e65c9f34e137d0" providerId="LiveId" clId="{85469A4C-8DA3-5A48-BB5D-3335FAAAFC82}" dt="2023-05-20T08:07:31.015" v="265" actId="478"/>
          <ac:cxnSpMkLst>
            <pc:docMk/>
            <pc:sldMk cId="3599287483" sldId="283"/>
            <ac:cxnSpMk id="114" creationId="{49DEA516-B806-7922-CF3D-BA8949071462}"/>
          </ac:cxnSpMkLst>
        </pc:cxnChg>
        <pc:cxnChg chg="del">
          <ac:chgData name="Kulinich Bohdan" userId="48e65c9f34e137d0" providerId="LiveId" clId="{85469A4C-8DA3-5A48-BB5D-3335FAAAFC82}" dt="2023-05-20T08:07:33.240" v="268" actId="478"/>
          <ac:cxnSpMkLst>
            <pc:docMk/>
            <pc:sldMk cId="3599287483" sldId="283"/>
            <ac:cxnSpMk id="115" creationId="{F8679468-8E2B-D8C0-0B10-642546A25C3D}"/>
          </ac:cxnSpMkLst>
        </pc:cxnChg>
        <pc:cxnChg chg="del">
          <ac:chgData name="Kulinich Bohdan" userId="48e65c9f34e137d0" providerId="LiveId" clId="{85469A4C-8DA3-5A48-BB5D-3335FAAAFC82}" dt="2023-05-20T08:07:36.374" v="272" actId="478"/>
          <ac:cxnSpMkLst>
            <pc:docMk/>
            <pc:sldMk cId="3599287483" sldId="283"/>
            <ac:cxnSpMk id="116" creationId="{C7D531CC-84CB-080F-0571-ABA400520EDC}"/>
          </ac:cxnSpMkLst>
        </pc:cxnChg>
        <pc:cxnChg chg="del">
          <ac:chgData name="Kulinich Bohdan" userId="48e65c9f34e137d0" providerId="LiveId" clId="{85469A4C-8DA3-5A48-BB5D-3335FAAAFC82}" dt="2023-05-20T08:07:32.621" v="267" actId="478"/>
          <ac:cxnSpMkLst>
            <pc:docMk/>
            <pc:sldMk cId="3599287483" sldId="283"/>
            <ac:cxnSpMk id="117" creationId="{29514880-6E64-00EE-4B6B-6BDAD1259021}"/>
          </ac:cxnSpMkLst>
        </pc:cxnChg>
        <pc:cxnChg chg="del">
          <ac:chgData name="Kulinich Bohdan" userId="48e65c9f34e137d0" providerId="LiveId" clId="{85469A4C-8DA3-5A48-BB5D-3335FAAAFC82}" dt="2023-05-20T08:07:31.946" v="266" actId="478"/>
          <ac:cxnSpMkLst>
            <pc:docMk/>
            <pc:sldMk cId="3599287483" sldId="283"/>
            <ac:cxnSpMk id="118" creationId="{AC087ABC-7BA2-8C10-1A61-ED701DE01E5A}"/>
          </ac:cxnSpMkLst>
        </pc:cxnChg>
        <pc:cxnChg chg="del">
          <ac:chgData name="Kulinich Bohdan" userId="48e65c9f34e137d0" providerId="LiveId" clId="{85469A4C-8DA3-5A48-BB5D-3335FAAAFC82}" dt="2023-05-20T08:07:33.856" v="269" actId="478"/>
          <ac:cxnSpMkLst>
            <pc:docMk/>
            <pc:sldMk cId="3599287483" sldId="283"/>
            <ac:cxnSpMk id="119" creationId="{B7D438DA-2607-7AAC-C6AF-79C3F13E8486}"/>
          </ac:cxnSpMkLst>
        </pc:cxnChg>
        <pc:cxnChg chg="del">
          <ac:chgData name="Kulinich Bohdan" userId="48e65c9f34e137d0" providerId="LiveId" clId="{85469A4C-8DA3-5A48-BB5D-3335FAAAFC82}" dt="2023-05-20T08:07:34.618" v="270" actId="478"/>
          <ac:cxnSpMkLst>
            <pc:docMk/>
            <pc:sldMk cId="3599287483" sldId="283"/>
            <ac:cxnSpMk id="120" creationId="{C363E006-FDE1-D862-F6AE-D6AAFB3A6C64}"/>
          </ac:cxnSpMkLst>
        </pc:cxnChg>
        <pc:cxnChg chg="del">
          <ac:chgData name="Kulinich Bohdan" userId="48e65c9f34e137d0" providerId="LiveId" clId="{85469A4C-8DA3-5A48-BB5D-3335FAAAFC82}" dt="2023-05-20T08:07:37.180" v="273" actId="478"/>
          <ac:cxnSpMkLst>
            <pc:docMk/>
            <pc:sldMk cId="3599287483" sldId="283"/>
            <ac:cxnSpMk id="121" creationId="{EFC574B4-8F4A-1256-8B43-B7CCEF764F89}"/>
          </ac:cxnSpMkLst>
        </pc:cxnChg>
      </pc:sldChg>
      <pc:sldChg chg="addSp delSp modSp mod">
        <pc:chgData name="Kulinich Bohdan" userId="48e65c9f34e137d0" providerId="LiveId" clId="{85469A4C-8DA3-5A48-BB5D-3335FAAAFC82}" dt="2023-05-19T21:04:40.379" v="35" actId="1076"/>
        <pc:sldMkLst>
          <pc:docMk/>
          <pc:sldMk cId="3313802318" sldId="284"/>
        </pc:sldMkLst>
        <pc:picChg chg="add mod">
          <ac:chgData name="Kulinich Bohdan" userId="48e65c9f34e137d0" providerId="LiveId" clId="{85469A4C-8DA3-5A48-BB5D-3335FAAAFC82}" dt="2023-05-19T21:04:40.379" v="35" actId="1076"/>
          <ac:picMkLst>
            <pc:docMk/>
            <pc:sldMk cId="3313802318" sldId="284"/>
            <ac:picMk id="2" creationId="{4017A070-01EC-11CB-83C6-CA457E85CDC6}"/>
          </ac:picMkLst>
        </pc:picChg>
        <pc:picChg chg="del">
          <ac:chgData name="Kulinich Bohdan" userId="48e65c9f34e137d0" providerId="LiveId" clId="{85469A4C-8DA3-5A48-BB5D-3335FAAAFC82}" dt="2023-05-19T21:01:41.096" v="0" actId="478"/>
          <ac:picMkLst>
            <pc:docMk/>
            <pc:sldMk cId="3313802318" sldId="284"/>
            <ac:picMk id="4" creationId="{AB582C05-AE35-7214-3B36-A3E0CAF13499}"/>
          </ac:picMkLst>
        </pc:picChg>
      </pc:sldChg>
      <pc:sldChg chg="addSp delSp modSp mod">
        <pc:chgData name="Kulinich Bohdan" userId="48e65c9f34e137d0" providerId="LiveId" clId="{85469A4C-8DA3-5A48-BB5D-3335FAAAFC82}" dt="2023-05-19T21:08:08.101" v="118" actId="14429"/>
        <pc:sldMkLst>
          <pc:docMk/>
          <pc:sldMk cId="3264582832" sldId="287"/>
        </pc:sldMkLst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66" creationId="{57542FB6-19D7-2950-8DF4-97D0067B4EF5}"/>
          </ac:grpSpMkLst>
        </pc:grpChg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67" creationId="{876122E6-8A32-6E81-7FDD-D5CEDCBDBB44}"/>
          </ac:grpSpMkLst>
        </pc:grpChg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68" creationId="{F8E87C39-6478-281C-0FBE-BC47133D5E5B}"/>
          </ac:grpSpMkLst>
        </pc:grpChg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69" creationId="{37A399CF-833E-3EB6-36D3-132913320873}"/>
          </ac:grpSpMkLst>
        </pc:grpChg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70" creationId="{028D0F50-CE87-03DA-9649-4BCE976B8803}"/>
          </ac:grpSpMkLst>
        </pc:grpChg>
        <pc:grpChg chg="mod">
          <ac:chgData name="Kulinich Bohdan" userId="48e65c9f34e137d0" providerId="LiveId" clId="{85469A4C-8DA3-5A48-BB5D-3335FAAAFC82}" dt="2023-05-19T21:06:03.946" v="57" actId="167"/>
          <ac:grpSpMkLst>
            <pc:docMk/>
            <pc:sldMk cId="3264582832" sldId="287"/>
            <ac:grpSpMk id="171" creationId="{21542832-C9CD-092F-3F67-C35560911CA9}"/>
          </ac:grpSpMkLst>
        </pc:grpChg>
        <pc:picChg chg="del">
          <ac:chgData name="Kulinich Bohdan" userId="48e65c9f34e137d0" providerId="LiveId" clId="{85469A4C-8DA3-5A48-BB5D-3335FAAAFC82}" dt="2023-05-19T21:01:43.937" v="1" actId="478"/>
          <ac:picMkLst>
            <pc:docMk/>
            <pc:sldMk cId="3264582832" sldId="287"/>
            <ac:picMk id="8" creationId="{E7E55A18-0315-749C-43FB-34BFCB85E9B6}"/>
          </ac:picMkLst>
        </pc:picChg>
        <pc:picChg chg="add mod">
          <ac:chgData name="Kulinich Bohdan" userId="48e65c9f34e137d0" providerId="LiveId" clId="{85469A4C-8DA3-5A48-BB5D-3335FAAAFC82}" dt="2023-05-19T21:05:42.886" v="50" actId="167"/>
          <ac:picMkLst>
            <pc:docMk/>
            <pc:sldMk cId="3264582832" sldId="287"/>
            <ac:picMk id="9" creationId="{838F8BBD-038A-453B-15A1-7551450875B2}"/>
          </ac:picMkLst>
        </pc:picChg>
        <pc:picChg chg="mod modVis">
          <ac:chgData name="Kulinich Bohdan" userId="48e65c9f34e137d0" providerId="LiveId" clId="{85469A4C-8DA3-5A48-BB5D-3335FAAAFC82}" dt="2023-05-19T21:08:08.101" v="118" actId="14429"/>
          <ac:picMkLst>
            <pc:docMk/>
            <pc:sldMk cId="3264582832" sldId="287"/>
            <ac:picMk id="153" creationId="{9CFC153D-FEE2-B346-DB8D-F7DDC06F99B4}"/>
          </ac:picMkLst>
        </pc:picChg>
        <pc:picChg chg="mod modVis">
          <ac:chgData name="Kulinich Bohdan" userId="48e65c9f34e137d0" providerId="LiveId" clId="{85469A4C-8DA3-5A48-BB5D-3335FAAAFC82}" dt="2023-05-19T21:08:07.310" v="117" actId="14429"/>
          <ac:picMkLst>
            <pc:docMk/>
            <pc:sldMk cId="3264582832" sldId="287"/>
            <ac:picMk id="155" creationId="{DD4FF1EB-27CD-9A12-3F7E-A97A5917485A}"/>
          </ac:picMkLst>
        </pc:picChg>
        <pc:picChg chg="mod modVis">
          <ac:chgData name="Kulinich Bohdan" userId="48e65c9f34e137d0" providerId="LiveId" clId="{85469A4C-8DA3-5A48-BB5D-3335FAAAFC82}" dt="2023-05-19T21:08:06.861" v="116" actId="14429"/>
          <ac:picMkLst>
            <pc:docMk/>
            <pc:sldMk cId="3264582832" sldId="287"/>
            <ac:picMk id="157" creationId="{5B14456B-8500-F6E8-7F78-ACDB10ECE93C}"/>
          </ac:picMkLst>
        </pc:picChg>
        <pc:picChg chg="mod modVis">
          <ac:chgData name="Kulinich Bohdan" userId="48e65c9f34e137d0" providerId="LiveId" clId="{85469A4C-8DA3-5A48-BB5D-3335FAAAFC82}" dt="2023-05-19T21:08:06.154" v="115" actId="14429"/>
          <ac:picMkLst>
            <pc:docMk/>
            <pc:sldMk cId="3264582832" sldId="287"/>
            <ac:picMk id="159" creationId="{5AEF6F0B-BCE3-D074-C620-5D5F21DCD144}"/>
          </ac:picMkLst>
        </pc:picChg>
        <pc:picChg chg="mod modVis">
          <ac:chgData name="Kulinich Bohdan" userId="48e65c9f34e137d0" providerId="LiveId" clId="{85469A4C-8DA3-5A48-BB5D-3335FAAAFC82}" dt="2023-05-19T21:08:05.312" v="114" actId="14429"/>
          <ac:picMkLst>
            <pc:docMk/>
            <pc:sldMk cId="3264582832" sldId="287"/>
            <ac:picMk id="161" creationId="{59A75457-113C-8813-37F1-AA79137AF5D3}"/>
          </ac:picMkLst>
        </pc:picChg>
        <pc:picChg chg="mod modVis">
          <ac:chgData name="Kulinich Bohdan" userId="48e65c9f34e137d0" providerId="LiveId" clId="{85469A4C-8DA3-5A48-BB5D-3335FAAAFC82}" dt="2023-05-19T21:06:05.546" v="58" actId="14429"/>
          <ac:picMkLst>
            <pc:docMk/>
            <pc:sldMk cId="3264582832" sldId="287"/>
            <ac:picMk id="163" creationId="{64298E49-75A4-CDA4-C0C1-BF34236AEECC}"/>
          </ac:picMkLst>
        </pc:picChg>
      </pc:sldChg>
      <pc:sldChg chg="addSp delSp modSp add mod setBg delAnim modAnim">
        <pc:chgData name="Kulinich Bohdan" userId="48e65c9f34e137d0" providerId="LiveId" clId="{85469A4C-8DA3-5A48-BB5D-3335FAAAFC82}" dt="2023-05-20T10:37:57.485" v="920" actId="14100"/>
        <pc:sldMkLst>
          <pc:docMk/>
          <pc:sldMk cId="3414180977" sldId="288"/>
        </pc:sldMkLst>
        <pc:spChg chg="add mod">
          <ac:chgData name="Kulinich Bohdan" userId="48e65c9f34e137d0" providerId="LiveId" clId="{85469A4C-8DA3-5A48-BB5D-3335FAAAFC82}" dt="2023-05-20T09:52:54.296" v="904" actId="14100"/>
          <ac:spMkLst>
            <pc:docMk/>
            <pc:sldMk cId="3414180977" sldId="288"/>
            <ac:spMk id="26" creationId="{E4F0922A-07D3-5C39-CA77-08AEBB9CAB35}"/>
          </ac:spMkLst>
        </pc:spChg>
        <pc:spChg chg="del">
          <ac:chgData name="Kulinich Bohdan" userId="48e65c9f34e137d0" providerId="LiveId" clId="{85469A4C-8DA3-5A48-BB5D-3335FAAAFC82}" dt="2023-05-20T09:46:06.708" v="752" actId="478"/>
          <ac:spMkLst>
            <pc:docMk/>
            <pc:sldMk cId="3414180977" sldId="288"/>
            <ac:spMk id="35" creationId="{B9CF9702-6BEF-5BDD-3A7B-879B0E4896CF}"/>
          </ac:spMkLst>
        </pc:spChg>
        <pc:spChg chg="del">
          <ac:chgData name="Kulinich Bohdan" userId="48e65c9f34e137d0" providerId="LiveId" clId="{85469A4C-8DA3-5A48-BB5D-3335FAAAFC82}" dt="2023-05-20T09:46:06.708" v="752" actId="478"/>
          <ac:spMkLst>
            <pc:docMk/>
            <pc:sldMk cId="3414180977" sldId="288"/>
            <ac:spMk id="36" creationId="{074DFDFA-9551-163B-88EE-63141CE5380E}"/>
          </ac:spMkLst>
        </pc:spChg>
        <pc:spChg chg="del">
          <ac:chgData name="Kulinich Bohdan" userId="48e65c9f34e137d0" providerId="LiveId" clId="{85469A4C-8DA3-5A48-BB5D-3335FAAAFC82}" dt="2023-05-20T09:46:06.708" v="752" actId="478"/>
          <ac:spMkLst>
            <pc:docMk/>
            <pc:sldMk cId="3414180977" sldId="288"/>
            <ac:spMk id="39" creationId="{33DE54A0-FC02-DA0F-9568-8E206FC56D77}"/>
          </ac:spMkLst>
        </pc:spChg>
        <pc:spChg chg="del">
          <ac:chgData name="Kulinich Bohdan" userId="48e65c9f34e137d0" providerId="LiveId" clId="{85469A4C-8DA3-5A48-BB5D-3335FAAAFC82}" dt="2023-05-20T09:46:06.708" v="752" actId="478"/>
          <ac:spMkLst>
            <pc:docMk/>
            <pc:sldMk cId="3414180977" sldId="288"/>
            <ac:spMk id="40" creationId="{41D4BB11-E92B-3B7F-B8ED-6CBEDCC3FA09}"/>
          </ac:spMkLst>
        </pc:spChg>
        <pc:spChg chg="mod">
          <ac:chgData name="Kulinich Bohdan" userId="48e65c9f34e137d0" providerId="LiveId" clId="{85469A4C-8DA3-5A48-BB5D-3335FAAAFC82}" dt="2023-05-20T09:48:24.427" v="772" actId="14100"/>
          <ac:spMkLst>
            <pc:docMk/>
            <pc:sldMk cId="3414180977" sldId="288"/>
            <ac:spMk id="42" creationId="{E2DD4EDA-CF94-DCF0-3AB5-E5BB3770AF37}"/>
          </ac:spMkLst>
        </pc:spChg>
        <pc:spChg chg="mod">
          <ac:chgData name="Kulinich Bohdan" userId="48e65c9f34e137d0" providerId="LiveId" clId="{85469A4C-8DA3-5A48-BB5D-3335FAAAFC82}" dt="2023-05-20T09:46:14.488" v="760" actId="1035"/>
          <ac:spMkLst>
            <pc:docMk/>
            <pc:sldMk cId="3414180977" sldId="288"/>
            <ac:spMk id="43" creationId="{EB45B1E1-296C-365F-C2A4-F70F9449D74A}"/>
          </ac:spMkLst>
        </pc:spChg>
        <pc:picChg chg="add del mod">
          <ac:chgData name="Kulinich Bohdan" userId="48e65c9f34e137d0" providerId="LiveId" clId="{85469A4C-8DA3-5A48-BB5D-3335FAAAFC82}" dt="2023-05-20T09:49:24.010" v="773" actId="478"/>
          <ac:picMkLst>
            <pc:docMk/>
            <pc:sldMk cId="3414180977" sldId="288"/>
            <ac:picMk id="2" creationId="{0BDDAFFC-7F17-F135-347D-81093F3AD1D6}"/>
          </ac:picMkLst>
        </pc:picChg>
        <pc:picChg chg="add del mod">
          <ac:chgData name="Kulinich Bohdan" userId="48e65c9f34e137d0" providerId="LiveId" clId="{85469A4C-8DA3-5A48-BB5D-3335FAAAFC82}" dt="2023-05-20T09:59:12.794" v="906" actId="478"/>
          <ac:picMkLst>
            <pc:docMk/>
            <pc:sldMk cId="3414180977" sldId="288"/>
            <ac:picMk id="3" creationId="{F6F9900A-2A3C-4865-1427-2F70E6361FC8}"/>
          </ac:picMkLst>
        </pc:picChg>
        <pc:picChg chg="del">
          <ac:chgData name="Kulinich Bohdan" userId="48e65c9f34e137d0" providerId="LiveId" clId="{85469A4C-8DA3-5A48-BB5D-3335FAAAFC82}" dt="2023-05-20T09:46:06.708" v="752" actId="478"/>
          <ac:picMkLst>
            <pc:docMk/>
            <pc:sldMk cId="3414180977" sldId="288"/>
            <ac:picMk id="34" creationId="{A2F33170-6E71-20E2-BD6C-E256AE670652}"/>
          </ac:picMkLst>
        </pc:picChg>
        <pc:picChg chg="del">
          <ac:chgData name="Kulinich Bohdan" userId="48e65c9f34e137d0" providerId="LiveId" clId="{85469A4C-8DA3-5A48-BB5D-3335FAAAFC82}" dt="2023-05-20T09:46:06.708" v="752" actId="478"/>
          <ac:picMkLst>
            <pc:docMk/>
            <pc:sldMk cId="3414180977" sldId="288"/>
            <ac:picMk id="37" creationId="{5F13F3FE-F814-0641-69E3-8ED9A5DE4E07}"/>
          </ac:picMkLst>
        </pc:picChg>
        <pc:picChg chg="del">
          <ac:chgData name="Kulinich Bohdan" userId="48e65c9f34e137d0" providerId="LiveId" clId="{85469A4C-8DA3-5A48-BB5D-3335FAAAFC82}" dt="2023-05-20T09:46:06.708" v="752" actId="478"/>
          <ac:picMkLst>
            <pc:docMk/>
            <pc:sldMk cId="3414180977" sldId="288"/>
            <ac:picMk id="38" creationId="{9ACE381C-B6AE-9E80-CFA3-3C4CF4700423}"/>
          </ac:picMkLst>
        </pc:picChg>
        <pc:picChg chg="add mod">
          <ac:chgData name="Kulinich Bohdan" userId="48e65c9f34e137d0" providerId="LiveId" clId="{85469A4C-8DA3-5A48-BB5D-3335FAAAFC82}" dt="2023-05-20T10:37:57.485" v="920" actId="14100"/>
          <ac:picMkLst>
            <pc:docMk/>
            <pc:sldMk cId="3414180977" sldId="288"/>
            <ac:picMk id="41" creationId="{B2CA9AFA-C881-019B-BD6F-C26D87D99BD8}"/>
          </ac:picMkLst>
        </pc:picChg>
        <pc:picChg chg="del">
          <ac:chgData name="Kulinich Bohdan" userId="48e65c9f34e137d0" providerId="LiveId" clId="{85469A4C-8DA3-5A48-BB5D-3335FAAAFC82}" dt="2023-05-20T09:46:08.739" v="753" actId="478"/>
          <ac:picMkLst>
            <pc:docMk/>
            <pc:sldMk cId="3414180977" sldId="288"/>
            <ac:picMk id="45" creationId="{513F17A4-88CA-F332-0AED-634C831E8828}"/>
          </ac:picMkLst>
        </pc:picChg>
      </pc:sldChg>
    </pc:docChg>
  </pc:docChgLst>
  <pc:docChgLst>
    <pc:chgData name="Kulinich Bohdan" userId="48e65c9f34e137d0" providerId="LiveId" clId="{DB34D2F9-2AE7-4EDF-A326-CF1731E227F6}"/>
    <pc:docChg chg="undo custSel modSld">
      <pc:chgData name="Kulinich Bohdan" userId="48e65c9f34e137d0" providerId="LiveId" clId="{DB34D2F9-2AE7-4EDF-A326-CF1731E227F6}" dt="2023-05-20T11:12:14.188" v="20"/>
      <pc:docMkLst>
        <pc:docMk/>
      </pc:docMkLst>
      <pc:sldChg chg="delSp modSp mod modAnim">
        <pc:chgData name="Kulinich Bohdan" userId="48e65c9f34e137d0" providerId="LiveId" clId="{DB34D2F9-2AE7-4EDF-A326-CF1731E227F6}" dt="2023-05-20T11:12:14.188" v="20"/>
        <pc:sldMkLst>
          <pc:docMk/>
          <pc:sldMk cId="3599287483" sldId="283"/>
        </pc:sldMkLst>
        <pc:spChg chg="mod modVis">
          <ac:chgData name="Kulinich Bohdan" userId="48e65c9f34e137d0" providerId="LiveId" clId="{DB34D2F9-2AE7-4EDF-A326-CF1731E227F6}" dt="2023-05-20T10:53:49.945" v="4" actId="14429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DB34D2F9-2AE7-4EDF-A326-CF1731E227F6}" dt="2023-05-20T11:05:05.027" v="12" actId="1076"/>
          <ac:spMkLst>
            <pc:docMk/>
            <pc:sldMk cId="3599287483" sldId="283"/>
            <ac:spMk id="28" creationId="{55A8A819-3FBE-A67D-55B2-46F67A98F9C6}"/>
          </ac:spMkLst>
        </pc:spChg>
        <pc:spChg chg="del">
          <ac:chgData name="Kulinich Bohdan" userId="48e65c9f34e137d0" providerId="LiveId" clId="{DB34D2F9-2AE7-4EDF-A326-CF1731E227F6}" dt="2023-05-20T10:53:47.520" v="2" actId="478"/>
          <ac:spMkLst>
            <pc:docMk/>
            <pc:sldMk cId="3599287483" sldId="283"/>
            <ac:spMk id="28" creationId="{6DBCDDE8-9360-B686-FD8E-08A7794E9F9D}"/>
          </ac:spMkLst>
        </pc:spChg>
        <pc:spChg chg="mod modVis">
          <ac:chgData name="Kulinich Bohdan" userId="48e65c9f34e137d0" providerId="LiveId" clId="{DB34D2F9-2AE7-4EDF-A326-CF1731E227F6}" dt="2023-05-20T10:53:49.226" v="3" actId="14429"/>
          <ac:spMkLst>
            <pc:docMk/>
            <pc:sldMk cId="3599287483" sldId="283"/>
            <ac:spMk id="55" creationId="{1399BACA-94F8-1B50-DEBF-8DA30AD46721}"/>
          </ac:spMkLst>
        </pc:spChg>
      </pc:sldChg>
    </pc:docChg>
  </pc:docChgLst>
  <pc:docChgLst>
    <pc:chgData name="Kulinich Bohdan" userId="48e65c9f34e137d0" providerId="LiveId" clId="{F44E011C-66D1-E84B-852C-3D76B37F2EB2}"/>
    <pc:docChg chg="modSld">
      <pc:chgData name="Kulinich Bohdan" userId="48e65c9f34e137d0" providerId="LiveId" clId="{F44E011C-66D1-E84B-852C-3D76B37F2EB2}" dt="2023-05-23T17:04:08.396" v="4"/>
      <pc:docMkLst>
        <pc:docMk/>
      </pc:docMkLst>
      <pc:sldChg chg="setBg">
        <pc:chgData name="Kulinich Bohdan" userId="48e65c9f34e137d0" providerId="LiveId" clId="{F44E011C-66D1-E84B-852C-3D76B37F2EB2}" dt="2023-05-23T17:04:08.396" v="4"/>
        <pc:sldMkLst>
          <pc:docMk/>
          <pc:sldMk cId="2154405015" sldId="276"/>
        </pc:sldMkLst>
      </pc:sldChg>
      <pc:sldChg chg="modSp setBg">
        <pc:chgData name="Kulinich Bohdan" userId="48e65c9f34e137d0" providerId="LiveId" clId="{F44E011C-66D1-E84B-852C-3D76B37F2EB2}" dt="2023-05-23T17:03:56.338" v="3"/>
        <pc:sldMkLst>
          <pc:docMk/>
          <pc:sldMk cId="3313802318" sldId="284"/>
        </pc:sldMkLst>
        <pc:spChg chg="mod">
          <ac:chgData name="Kulinich Bohdan" userId="48e65c9f34e137d0" providerId="LiveId" clId="{F44E011C-66D1-E84B-852C-3D76B37F2EB2}" dt="2023-05-23T17:03:47.739" v="2" actId="207"/>
          <ac:spMkLst>
            <pc:docMk/>
            <pc:sldMk cId="3313802318" sldId="284"/>
            <ac:spMk id="5" creationId="{C6FDE7FF-CFE7-01F0-0FF1-5B7A63A99015}"/>
          </ac:spMkLst>
        </pc:spChg>
        <pc:spChg chg="mod">
          <ac:chgData name="Kulinich Bohdan" userId="48e65c9f34e137d0" providerId="LiveId" clId="{F44E011C-66D1-E84B-852C-3D76B37F2EB2}" dt="2023-05-23T17:03:47.739" v="2" actId="207"/>
          <ac:spMkLst>
            <pc:docMk/>
            <pc:sldMk cId="3313802318" sldId="284"/>
            <ac:spMk id="7" creationId="{D66200DD-493A-FAAA-AB39-42823C381DA7}"/>
          </ac:spMkLst>
        </pc:spChg>
        <pc:spChg chg="mod">
          <ac:chgData name="Kulinich Bohdan" userId="48e65c9f34e137d0" providerId="LiveId" clId="{F44E011C-66D1-E84B-852C-3D76B37F2EB2}" dt="2023-05-23T17:03:47.739" v="2" actId="207"/>
          <ac:spMkLst>
            <pc:docMk/>
            <pc:sldMk cId="3313802318" sldId="284"/>
            <ac:spMk id="8" creationId="{A72FC8FB-3A05-9844-AD26-C5BDD3FA83E6}"/>
          </ac:spMkLst>
        </pc:spChg>
      </pc:sldChg>
    </pc:docChg>
  </pc:docChgLst>
  <pc:docChgLst>
    <pc:chgData name="Kulinich Bohdan" userId="48e65c9f34e137d0" providerId="LiveId" clId="{E3555BEC-8F0C-0348-B577-DD2A04297BCF}"/>
    <pc:docChg chg="undo custSel modSld">
      <pc:chgData name="Kulinich Bohdan" userId="48e65c9f34e137d0" providerId="LiveId" clId="{E3555BEC-8F0C-0348-B577-DD2A04297BCF}" dt="2023-05-23T17:36:59.731" v="27" actId="207"/>
      <pc:docMkLst>
        <pc:docMk/>
      </pc:docMkLst>
      <pc:sldChg chg="modSp mod setBg">
        <pc:chgData name="Kulinich Bohdan" userId="48e65c9f34e137d0" providerId="LiveId" clId="{E3555BEC-8F0C-0348-B577-DD2A04297BCF}" dt="2023-05-23T17:36:59.731" v="27" actId="207"/>
        <pc:sldMkLst>
          <pc:docMk/>
          <pc:sldMk cId="2154405015" sldId="276"/>
        </pc:sldMkLst>
        <pc:spChg chg="mod">
          <ac:chgData name="Kulinich Bohdan" userId="48e65c9f34e137d0" providerId="LiveId" clId="{E3555BEC-8F0C-0348-B577-DD2A04297BCF}" dt="2023-05-23T17:36:59.731" v="27" actId="207"/>
          <ac:spMkLst>
            <pc:docMk/>
            <pc:sldMk cId="2154405015" sldId="276"/>
            <ac:spMk id="2" creationId="{19DE7B48-1769-54B4-81EA-80656B0FCF37}"/>
          </ac:spMkLst>
        </pc:spChg>
      </pc:sldChg>
      <pc:sldChg chg="setBg">
        <pc:chgData name="Kulinich Bohdan" userId="48e65c9f34e137d0" providerId="LiveId" clId="{E3555BEC-8F0C-0348-B577-DD2A04297BCF}" dt="2023-05-23T17:11:14.828" v="12"/>
        <pc:sldMkLst>
          <pc:docMk/>
          <pc:sldMk cId="288857224" sldId="277"/>
        </pc:sldMkLst>
      </pc:sldChg>
      <pc:sldChg chg="modSp mod setBg">
        <pc:chgData name="Kulinich Bohdan" userId="48e65c9f34e137d0" providerId="LiveId" clId="{E3555BEC-8F0C-0348-B577-DD2A04297BCF}" dt="2023-05-23T17:10:30.192" v="6" actId="207"/>
        <pc:sldMkLst>
          <pc:docMk/>
          <pc:sldMk cId="3599287483" sldId="283"/>
        </pc:sldMkLst>
        <pc:spChg chg="mod">
          <ac:chgData name="Kulinich Bohdan" userId="48e65c9f34e137d0" providerId="LiveId" clId="{E3555BEC-8F0C-0348-B577-DD2A04297BCF}" dt="2023-05-23T17:10:25.831" v="5" actId="207"/>
          <ac:spMkLst>
            <pc:docMk/>
            <pc:sldMk cId="3599287483" sldId="283"/>
            <ac:spMk id="3" creationId="{37531B9F-ADA7-8882-C401-0493AAAD8DDA}"/>
          </ac:spMkLst>
        </pc:spChg>
        <pc:spChg chg="mod">
          <ac:chgData name="Kulinich Bohdan" userId="48e65c9f34e137d0" providerId="LiveId" clId="{E3555BEC-8F0C-0348-B577-DD2A04297BCF}" dt="2023-05-23T17:09:35.873" v="3" actId="207"/>
          <ac:spMkLst>
            <pc:docMk/>
            <pc:sldMk cId="3599287483" sldId="283"/>
            <ac:spMk id="5" creationId="{5A741114-A565-16D0-3840-FA92EEEEF380}"/>
          </ac:spMkLst>
        </pc:spChg>
        <pc:spChg chg="mod">
          <ac:chgData name="Kulinich Bohdan" userId="48e65c9f34e137d0" providerId="LiveId" clId="{E3555BEC-8F0C-0348-B577-DD2A04297BCF}" dt="2023-05-23T17:09:35.873" v="3" actId="207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E3555BEC-8F0C-0348-B577-DD2A04297BCF}" dt="2023-05-23T17:09:35.873" v="3" actId="207"/>
          <ac:spMkLst>
            <pc:docMk/>
            <pc:sldMk cId="3599287483" sldId="283"/>
            <ac:spMk id="7" creationId="{F223A52A-C98D-91A6-3972-2D60675B6C32}"/>
          </ac:spMkLst>
        </pc:spChg>
        <pc:spChg chg="mod">
          <ac:chgData name="Kulinich Bohdan" userId="48e65c9f34e137d0" providerId="LiveId" clId="{E3555BEC-8F0C-0348-B577-DD2A04297BCF}" dt="2023-05-23T17:10:30.192" v="6" actId="207"/>
          <ac:spMkLst>
            <pc:docMk/>
            <pc:sldMk cId="3599287483" sldId="283"/>
            <ac:spMk id="11" creationId="{1A0A24A4-CA6B-2386-7891-B03F773F1672}"/>
          </ac:spMkLst>
        </pc:spChg>
        <pc:grpChg chg="mod">
          <ac:chgData name="Kulinich Bohdan" userId="48e65c9f34e137d0" providerId="LiveId" clId="{E3555BEC-8F0C-0348-B577-DD2A04297BCF}" dt="2023-05-23T17:10:12.367" v="4" actId="207"/>
          <ac:grpSpMkLst>
            <pc:docMk/>
            <pc:sldMk cId="3599287483" sldId="283"/>
            <ac:grpSpMk id="8" creationId="{BE1A3ACF-2FAA-736A-CE0F-59C4C6620A37}"/>
          </ac:grpSpMkLst>
        </pc:grpChg>
      </pc:sldChg>
      <pc:sldChg chg="modSp setBg">
        <pc:chgData name="Kulinich Bohdan" userId="48e65c9f34e137d0" providerId="LiveId" clId="{E3555BEC-8F0C-0348-B577-DD2A04297BCF}" dt="2023-05-23T17:09:20.029" v="1" actId="207"/>
        <pc:sldMkLst>
          <pc:docMk/>
          <pc:sldMk cId="3264582832" sldId="287"/>
        </pc:sldMkLst>
        <pc:spChg chg="mod">
          <ac:chgData name="Kulinich Bohdan" userId="48e65c9f34e137d0" providerId="LiveId" clId="{E3555BEC-8F0C-0348-B577-DD2A04297BCF}" dt="2023-05-23T17:09:20.029" v="1" actId="207"/>
          <ac:spMkLst>
            <pc:docMk/>
            <pc:sldMk cId="3264582832" sldId="287"/>
            <ac:spMk id="4" creationId="{631EEA38-5AC4-0B58-D9AC-01B22D7A2598}"/>
          </ac:spMkLst>
        </pc:spChg>
        <pc:spChg chg="mod">
          <ac:chgData name="Kulinich Bohdan" userId="48e65c9f34e137d0" providerId="LiveId" clId="{E3555BEC-8F0C-0348-B577-DD2A04297BCF}" dt="2023-05-23T17:09:20.029" v="1" actId="207"/>
          <ac:spMkLst>
            <pc:docMk/>
            <pc:sldMk cId="3264582832" sldId="287"/>
            <ac:spMk id="6" creationId="{EC8B6D15-95A4-A8F3-221E-9305DD232427}"/>
          </ac:spMkLst>
        </pc:spChg>
        <pc:spChg chg="mod">
          <ac:chgData name="Kulinich Bohdan" userId="48e65c9f34e137d0" providerId="LiveId" clId="{E3555BEC-8F0C-0348-B577-DD2A04297BCF}" dt="2023-05-23T17:09:20.029" v="1" actId="207"/>
          <ac:spMkLst>
            <pc:docMk/>
            <pc:sldMk cId="3264582832" sldId="287"/>
            <ac:spMk id="13" creationId="{023644CF-8780-8100-42BA-B0139CF2474C}"/>
          </ac:spMkLst>
        </pc:spChg>
      </pc:sldChg>
      <pc:sldChg chg="modSp mod setBg">
        <pc:chgData name="Kulinich Bohdan" userId="48e65c9f34e137d0" providerId="LiveId" clId="{E3555BEC-8F0C-0348-B577-DD2A04297BCF}" dt="2023-05-23T17:10:53.487" v="11" actId="207"/>
        <pc:sldMkLst>
          <pc:docMk/>
          <pc:sldMk cId="1936971671" sldId="290"/>
        </pc:sldMkLst>
        <pc:spChg chg="mod">
          <ac:chgData name="Kulinich Bohdan" userId="48e65c9f34e137d0" providerId="LiveId" clId="{E3555BEC-8F0C-0348-B577-DD2A04297BCF}" dt="2023-05-23T17:10:53.487" v="11" actId="207"/>
          <ac:spMkLst>
            <pc:docMk/>
            <pc:sldMk cId="1936971671" sldId="290"/>
            <ac:spMk id="3" creationId="{37531B9F-ADA7-8882-C401-0493AAAD8DDA}"/>
          </ac:spMkLst>
        </pc:spChg>
        <pc:spChg chg="mod">
          <ac:chgData name="Kulinich Bohdan" userId="48e65c9f34e137d0" providerId="LiveId" clId="{E3555BEC-8F0C-0348-B577-DD2A04297BCF}" dt="2023-05-23T17:10:38.768" v="8" actId="207"/>
          <ac:spMkLst>
            <pc:docMk/>
            <pc:sldMk cId="1936971671" sldId="290"/>
            <ac:spMk id="5" creationId="{5A741114-A565-16D0-3840-FA92EEEEF380}"/>
          </ac:spMkLst>
        </pc:spChg>
        <pc:spChg chg="mod">
          <ac:chgData name="Kulinich Bohdan" userId="48e65c9f34e137d0" providerId="LiveId" clId="{E3555BEC-8F0C-0348-B577-DD2A04297BCF}" dt="2023-05-23T17:10:47.661" v="9" actId="207"/>
          <ac:spMkLst>
            <pc:docMk/>
            <pc:sldMk cId="1936971671" sldId="290"/>
            <ac:spMk id="9" creationId="{741AF3FF-6334-8087-4BA0-657E1480976E}"/>
          </ac:spMkLst>
        </pc:spChg>
        <pc:spChg chg="mod">
          <ac:chgData name="Kulinich Bohdan" userId="48e65c9f34e137d0" providerId="LiveId" clId="{E3555BEC-8F0C-0348-B577-DD2A04297BCF}" dt="2023-05-23T17:10:50.974" v="10" actId="207"/>
          <ac:spMkLst>
            <pc:docMk/>
            <pc:sldMk cId="1936971671" sldId="290"/>
            <ac:spMk id="13" creationId="{BCFD3EF8-A589-F874-28A6-4E6BA848B985}"/>
          </ac:spMkLst>
        </pc:spChg>
      </pc:sldChg>
    </pc:docChg>
  </pc:docChgLst>
  <pc:docChgLst>
    <pc:chgData name="Kulinich Bohdan" userId="48e65c9f34e137d0" providerId="LiveId" clId="{2681A6CC-D8B2-E147-8151-B7B6A4634845}"/>
    <pc:docChg chg="undo redo custSel addSld delSld modSld">
      <pc:chgData name="Kulinich Bohdan" userId="48e65c9f34e137d0" providerId="LiveId" clId="{2681A6CC-D8B2-E147-8151-B7B6A4634845}" dt="2023-05-24T18:53:08.625" v="493" actId="1035"/>
      <pc:docMkLst>
        <pc:docMk/>
      </pc:docMkLst>
      <pc:sldChg chg="modSp mod">
        <pc:chgData name="Kulinich Bohdan" userId="48e65c9f34e137d0" providerId="LiveId" clId="{2681A6CC-D8B2-E147-8151-B7B6A4634845}" dt="2023-05-24T13:58:30.975" v="264" actId="1076"/>
        <pc:sldMkLst>
          <pc:docMk/>
          <pc:sldMk cId="2154405015" sldId="276"/>
        </pc:sldMkLst>
        <pc:spChg chg="mod">
          <ac:chgData name="Kulinich Bohdan" userId="48e65c9f34e137d0" providerId="LiveId" clId="{2681A6CC-D8B2-E147-8151-B7B6A4634845}" dt="2023-05-24T13:58:18.077" v="260" actId="1076"/>
          <ac:spMkLst>
            <pc:docMk/>
            <pc:sldMk cId="2154405015" sldId="276"/>
            <ac:spMk id="131" creationId="{3DEFF300-7255-382F-1059-6F4E81F8925E}"/>
          </ac:spMkLst>
        </pc:spChg>
        <pc:spChg chg="mod">
          <ac:chgData name="Kulinich Bohdan" userId="48e65c9f34e137d0" providerId="LiveId" clId="{2681A6CC-D8B2-E147-8151-B7B6A4634845}" dt="2023-05-24T13:58:18.077" v="260" actId="1076"/>
          <ac:spMkLst>
            <pc:docMk/>
            <pc:sldMk cId="2154405015" sldId="276"/>
            <ac:spMk id="132" creationId="{4734CC1B-B4D4-71F3-8208-AE9382C3B326}"/>
          </ac:spMkLst>
        </pc:spChg>
        <pc:spChg chg="mod">
          <ac:chgData name="Kulinich Bohdan" userId="48e65c9f34e137d0" providerId="LiveId" clId="{2681A6CC-D8B2-E147-8151-B7B6A4634845}" dt="2023-05-24T13:58:21.765" v="261" actId="1076"/>
          <ac:spMkLst>
            <pc:docMk/>
            <pc:sldMk cId="2154405015" sldId="276"/>
            <ac:spMk id="133" creationId="{5AB14909-3694-0863-E8F6-5AFE3EE68307}"/>
          </ac:spMkLst>
        </pc:spChg>
        <pc:spChg chg="mod">
          <ac:chgData name="Kulinich Bohdan" userId="48e65c9f34e137d0" providerId="LiveId" clId="{2681A6CC-D8B2-E147-8151-B7B6A4634845}" dt="2023-05-24T13:58:25.265" v="262" actId="1076"/>
          <ac:spMkLst>
            <pc:docMk/>
            <pc:sldMk cId="2154405015" sldId="276"/>
            <ac:spMk id="134" creationId="{90F5B0CA-680C-5A17-5F23-FFE692869DA0}"/>
          </ac:spMkLst>
        </pc:spChg>
        <pc:spChg chg="mod">
          <ac:chgData name="Kulinich Bohdan" userId="48e65c9f34e137d0" providerId="LiveId" clId="{2681A6CC-D8B2-E147-8151-B7B6A4634845}" dt="2023-05-24T13:58:28.005" v="263" actId="1076"/>
          <ac:spMkLst>
            <pc:docMk/>
            <pc:sldMk cId="2154405015" sldId="276"/>
            <ac:spMk id="135" creationId="{1054FA67-90C6-6CDD-A803-2CA84BC40B3A}"/>
          </ac:spMkLst>
        </pc:spChg>
        <pc:spChg chg="mod">
          <ac:chgData name="Kulinich Bohdan" userId="48e65c9f34e137d0" providerId="LiveId" clId="{2681A6CC-D8B2-E147-8151-B7B6A4634845}" dt="2023-05-24T13:58:30.975" v="264" actId="1076"/>
          <ac:spMkLst>
            <pc:docMk/>
            <pc:sldMk cId="2154405015" sldId="276"/>
            <ac:spMk id="136" creationId="{BADD9C1B-67E1-291C-88CD-0183341E7C23}"/>
          </ac:spMkLst>
        </pc:spChg>
      </pc:sldChg>
      <pc:sldChg chg="addSp delSp modSp mod">
        <pc:chgData name="Kulinich Bohdan" userId="48e65c9f34e137d0" providerId="LiveId" clId="{2681A6CC-D8B2-E147-8151-B7B6A4634845}" dt="2023-05-24T18:42:01.067" v="429" actId="14100"/>
        <pc:sldMkLst>
          <pc:docMk/>
          <pc:sldMk cId="288857224" sldId="277"/>
        </pc:sldMkLst>
        <pc:spChg chg="add del mod">
          <ac:chgData name="Kulinich Bohdan" userId="48e65c9f34e137d0" providerId="LiveId" clId="{2681A6CC-D8B2-E147-8151-B7B6A4634845}" dt="2023-05-24T18:29:00.884" v="362" actId="478"/>
          <ac:spMkLst>
            <pc:docMk/>
            <pc:sldMk cId="288857224" sldId="277"/>
            <ac:spMk id="3" creationId="{3FDE7F22-E6F7-4497-E237-AFAD3AD34891}"/>
          </ac:spMkLst>
        </pc:spChg>
        <pc:spChg chg="add del mod">
          <ac:chgData name="Kulinich Bohdan" userId="48e65c9f34e137d0" providerId="LiveId" clId="{2681A6CC-D8B2-E147-8151-B7B6A4634845}" dt="2023-05-24T18:28:58.564" v="361" actId="478"/>
          <ac:spMkLst>
            <pc:docMk/>
            <pc:sldMk cId="288857224" sldId="277"/>
            <ac:spMk id="4" creationId="{8136B54F-88DD-B82E-482C-9A4843195A32}"/>
          </ac:spMkLst>
        </pc:spChg>
        <pc:spChg chg="mod">
          <ac:chgData name="Kulinich Bohdan" userId="48e65c9f34e137d0" providerId="LiveId" clId="{2681A6CC-D8B2-E147-8151-B7B6A4634845}" dt="2023-05-24T18:42:01.067" v="429" actId="14100"/>
          <ac:spMkLst>
            <pc:docMk/>
            <pc:sldMk cId="288857224" sldId="277"/>
            <ac:spMk id="127" creationId="{3C0E762E-4108-2846-CEB0-F1F42BA138A1}"/>
          </ac:spMkLst>
        </pc:spChg>
        <pc:spChg chg="mod">
          <ac:chgData name="Kulinich Bohdan" userId="48e65c9f34e137d0" providerId="LiveId" clId="{2681A6CC-D8B2-E147-8151-B7B6A4634845}" dt="2023-05-24T18:29:06.088" v="375" actId="1036"/>
          <ac:spMkLst>
            <pc:docMk/>
            <pc:sldMk cId="288857224" sldId="277"/>
            <ac:spMk id="128" creationId="{64B6A181-D34F-72D6-B53E-6CF74D1323CA}"/>
          </ac:spMkLst>
        </pc:spChg>
        <pc:spChg chg="mod">
          <ac:chgData name="Kulinich Bohdan" userId="48e65c9f34e137d0" providerId="LiveId" clId="{2681A6CC-D8B2-E147-8151-B7B6A4634845}" dt="2023-05-24T18:28:55.541" v="360" actId="1035"/>
          <ac:spMkLst>
            <pc:docMk/>
            <pc:sldMk cId="288857224" sldId="277"/>
            <ac:spMk id="130" creationId="{A94C35BE-F003-3D7F-46A1-30DB0B9A50C1}"/>
          </ac:spMkLst>
        </pc:spChg>
      </pc:sldChg>
      <pc:sldChg chg="addSp delSp modSp mod setBg addAnim delAnim modAnim">
        <pc:chgData name="Kulinich Bohdan" userId="48e65c9f34e137d0" providerId="LiveId" clId="{2681A6CC-D8B2-E147-8151-B7B6A4634845}" dt="2023-05-23T18:55:55.538" v="251" actId="14429"/>
        <pc:sldMkLst>
          <pc:docMk/>
          <pc:sldMk cId="945877188" sldId="280"/>
        </pc:sldMkLst>
        <pc:spChg chg="add mod">
          <ac:chgData name="Kulinich Bohdan" userId="48e65c9f34e137d0" providerId="LiveId" clId="{2681A6CC-D8B2-E147-8151-B7B6A4634845}" dt="2023-05-23T18:37:26.295" v="223" actId="1037"/>
          <ac:spMkLst>
            <pc:docMk/>
            <pc:sldMk cId="945877188" sldId="280"/>
            <ac:spMk id="3" creationId="{98D91E90-AC73-5E6B-4E0C-248EE3206605}"/>
          </ac:spMkLst>
        </pc:spChg>
        <pc:spChg chg="add del mod">
          <ac:chgData name="Kulinich Bohdan" userId="48e65c9f34e137d0" providerId="LiveId" clId="{2681A6CC-D8B2-E147-8151-B7B6A4634845}" dt="2023-05-23T18:39:35.881" v="228" actId="14100"/>
          <ac:spMkLst>
            <pc:docMk/>
            <pc:sldMk cId="945877188" sldId="280"/>
            <ac:spMk id="4" creationId="{38EBE159-F087-0BE9-9DCE-C21E231C867D}"/>
          </ac:spMkLst>
        </pc:spChg>
        <pc:spChg chg="add mod">
          <ac:chgData name="Kulinich Bohdan" userId="48e65c9f34e137d0" providerId="LiveId" clId="{2681A6CC-D8B2-E147-8151-B7B6A4634845}" dt="2023-05-23T18:39:35.881" v="228" actId="14100"/>
          <ac:spMkLst>
            <pc:docMk/>
            <pc:sldMk cId="945877188" sldId="280"/>
            <ac:spMk id="5" creationId="{19AE18EF-C608-C15C-5E4A-3EA3202D2390}"/>
          </ac:spMkLst>
        </pc:spChg>
        <pc:spChg chg="add mod">
          <ac:chgData name="Kulinich Bohdan" userId="48e65c9f34e137d0" providerId="LiveId" clId="{2681A6CC-D8B2-E147-8151-B7B6A4634845}" dt="2023-05-23T18:37:40.681" v="227" actId="20577"/>
          <ac:spMkLst>
            <pc:docMk/>
            <pc:sldMk cId="945877188" sldId="280"/>
            <ac:spMk id="6" creationId="{CE297869-1730-E86A-2F98-E78E984ACD7E}"/>
          </ac:spMkLst>
        </pc:spChg>
        <pc:spChg chg="del">
          <ac:chgData name="Kulinich Bohdan" userId="48e65c9f34e137d0" providerId="LiveId" clId="{2681A6CC-D8B2-E147-8151-B7B6A4634845}" dt="2023-05-23T18:24:59.268" v="0" actId="478"/>
          <ac:spMkLst>
            <pc:docMk/>
            <pc:sldMk cId="945877188" sldId="280"/>
            <ac:spMk id="33" creationId="{162EC807-FEAC-E04D-10E2-1F0FEBD66A9E}"/>
          </ac:spMkLst>
        </pc:spChg>
        <pc:spChg chg="del">
          <ac:chgData name="Kulinich Bohdan" userId="48e65c9f34e137d0" providerId="LiveId" clId="{2681A6CC-D8B2-E147-8151-B7B6A4634845}" dt="2023-05-23T18:25:00.662" v="1" actId="478"/>
          <ac:spMkLst>
            <pc:docMk/>
            <pc:sldMk cId="945877188" sldId="280"/>
            <ac:spMk id="34" creationId="{F9DD9292-6871-BAEA-CBF9-AB31C431EEE4}"/>
          </ac:spMkLst>
        </pc:spChg>
        <pc:picChg chg="mod modVis">
          <ac:chgData name="Kulinich Bohdan" userId="48e65c9f34e137d0" providerId="LiveId" clId="{2681A6CC-D8B2-E147-8151-B7B6A4634845}" dt="2023-05-23T18:55:55.538" v="251" actId="14429"/>
          <ac:picMkLst>
            <pc:docMk/>
            <pc:sldMk cId="945877188" sldId="280"/>
            <ac:picMk id="2" creationId="{51859001-7529-A55F-8ED9-F755C57C30D8}"/>
          </ac:picMkLst>
        </pc:picChg>
        <pc:picChg chg="del">
          <ac:chgData name="Kulinich Bohdan" userId="48e65c9f34e137d0" providerId="LiveId" clId="{2681A6CC-D8B2-E147-8151-B7B6A4634845}" dt="2023-05-23T18:55:50.918" v="250" actId="478"/>
          <ac:picMkLst>
            <pc:docMk/>
            <pc:sldMk cId="945877188" sldId="280"/>
            <ac:picMk id="31" creationId="{C200ABD3-3465-E418-8B88-6B0BB1C46A64}"/>
          </ac:picMkLst>
        </pc:picChg>
      </pc:sldChg>
      <pc:sldChg chg="modSp mod">
        <pc:chgData name="Kulinich Bohdan" userId="48e65c9f34e137d0" providerId="LiveId" clId="{2681A6CC-D8B2-E147-8151-B7B6A4634845}" dt="2023-05-24T18:53:08.625" v="493" actId="1035"/>
        <pc:sldMkLst>
          <pc:docMk/>
          <pc:sldMk cId="3599287483" sldId="283"/>
        </pc:sldMkLst>
        <pc:spChg chg="mod">
          <ac:chgData name="Kulinich Bohdan" userId="48e65c9f34e137d0" providerId="LiveId" clId="{2681A6CC-D8B2-E147-8151-B7B6A4634845}" dt="2023-05-24T18:51:50.547" v="467" actId="403"/>
          <ac:spMkLst>
            <pc:docMk/>
            <pc:sldMk cId="3599287483" sldId="283"/>
            <ac:spMk id="30" creationId="{C743ADD1-5AC5-2F4D-5F7E-FA429C1887BC}"/>
          </ac:spMkLst>
        </pc:spChg>
        <pc:spChg chg="mod">
          <ac:chgData name="Kulinich Bohdan" userId="48e65c9f34e137d0" providerId="LiveId" clId="{2681A6CC-D8B2-E147-8151-B7B6A4634845}" dt="2023-05-24T18:53:08.625" v="493" actId="1035"/>
          <ac:spMkLst>
            <pc:docMk/>
            <pc:sldMk cId="3599287483" sldId="283"/>
            <ac:spMk id="31" creationId="{07D71946-7AB6-BC81-2B44-7CE85AD77D2E}"/>
          </ac:spMkLst>
        </pc:spChg>
        <pc:spChg chg="mod">
          <ac:chgData name="Kulinich Bohdan" userId="48e65c9f34e137d0" providerId="LiveId" clId="{2681A6CC-D8B2-E147-8151-B7B6A4634845}" dt="2023-05-24T18:51:55.467" v="474" actId="1038"/>
          <ac:spMkLst>
            <pc:docMk/>
            <pc:sldMk cId="3599287483" sldId="283"/>
            <ac:spMk id="32" creationId="{8562C619-64BF-5DDA-D0EA-5F0758A66317}"/>
          </ac:spMkLst>
        </pc:spChg>
        <pc:spChg chg="mod">
          <ac:chgData name="Kulinich Bohdan" userId="48e65c9f34e137d0" providerId="LiveId" clId="{2681A6CC-D8B2-E147-8151-B7B6A4634845}" dt="2023-05-24T18:52:00.018" v="475" actId="403"/>
          <ac:spMkLst>
            <pc:docMk/>
            <pc:sldMk cId="3599287483" sldId="283"/>
            <ac:spMk id="33" creationId="{6EBC495B-3230-AE62-0D29-AEE8CF303220}"/>
          </ac:spMkLst>
        </pc:spChg>
        <pc:spChg chg="mod">
          <ac:chgData name="Kulinich Bohdan" userId="48e65c9f34e137d0" providerId="LiveId" clId="{2681A6CC-D8B2-E147-8151-B7B6A4634845}" dt="2023-05-24T18:52:02.306" v="477" actId="1035"/>
          <ac:spMkLst>
            <pc:docMk/>
            <pc:sldMk cId="3599287483" sldId="283"/>
            <ac:spMk id="34" creationId="{2B381987-B9C6-363A-7F11-111BA7763D4B}"/>
          </ac:spMkLst>
        </pc:spChg>
        <pc:spChg chg="mod">
          <ac:chgData name="Kulinich Bohdan" userId="48e65c9f34e137d0" providerId="LiveId" clId="{2681A6CC-D8B2-E147-8151-B7B6A4634845}" dt="2023-05-24T18:52:22.747" v="485" actId="1038"/>
          <ac:spMkLst>
            <pc:docMk/>
            <pc:sldMk cId="3599287483" sldId="283"/>
            <ac:spMk id="52" creationId="{99FAA103-E6A6-DC70-1F82-E2922EBE5548}"/>
          </ac:spMkLst>
        </pc:spChg>
        <pc:spChg chg="mod">
          <ac:chgData name="Kulinich Bohdan" userId="48e65c9f34e137d0" providerId="LiveId" clId="{2681A6CC-D8B2-E147-8151-B7B6A4634845}" dt="2023-05-24T18:52:17.298" v="478" actId="403"/>
          <ac:spMkLst>
            <pc:docMk/>
            <pc:sldMk cId="3599287483" sldId="283"/>
            <ac:spMk id="94" creationId="{1D5C67F9-1E6F-1BE3-072F-BEF735CCF6DF}"/>
          </ac:spMkLst>
        </pc:spChg>
        <pc:spChg chg="mod">
          <ac:chgData name="Kulinich Bohdan" userId="48e65c9f34e137d0" providerId="LiveId" clId="{2681A6CC-D8B2-E147-8151-B7B6A4634845}" dt="2023-05-24T18:52:17.298" v="478" actId="403"/>
          <ac:spMkLst>
            <pc:docMk/>
            <pc:sldMk cId="3599287483" sldId="283"/>
            <ac:spMk id="95" creationId="{8F52033C-A6E8-19DE-9604-C510F47ABB03}"/>
          </ac:spMkLst>
        </pc:spChg>
        <pc:spChg chg="mod">
          <ac:chgData name="Kulinich Bohdan" userId="48e65c9f34e137d0" providerId="LiveId" clId="{2681A6CC-D8B2-E147-8151-B7B6A4634845}" dt="2023-05-24T18:52:17.298" v="478" actId="403"/>
          <ac:spMkLst>
            <pc:docMk/>
            <pc:sldMk cId="3599287483" sldId="283"/>
            <ac:spMk id="97" creationId="{AECE0688-62C1-0D90-B97C-D44FED7C8BFB}"/>
          </ac:spMkLst>
        </pc:spChg>
        <pc:spChg chg="mod">
          <ac:chgData name="Kulinich Bohdan" userId="48e65c9f34e137d0" providerId="LiveId" clId="{2681A6CC-D8B2-E147-8151-B7B6A4634845}" dt="2023-05-24T18:52:28.873" v="489" actId="1035"/>
          <ac:spMkLst>
            <pc:docMk/>
            <pc:sldMk cId="3599287483" sldId="283"/>
            <ac:spMk id="99" creationId="{7661DB61-6E7C-5335-1197-664554E41F78}"/>
          </ac:spMkLst>
        </pc:spChg>
        <pc:spChg chg="mod">
          <ac:chgData name="Kulinich Bohdan" userId="48e65c9f34e137d0" providerId="LiveId" clId="{2681A6CC-D8B2-E147-8151-B7B6A4634845}" dt="2023-05-24T18:52:17.298" v="478" actId="403"/>
          <ac:spMkLst>
            <pc:docMk/>
            <pc:sldMk cId="3599287483" sldId="283"/>
            <ac:spMk id="101" creationId="{6A864162-7167-A46E-99E3-288A6AE0DA8A}"/>
          </ac:spMkLst>
        </pc:spChg>
        <pc:grpChg chg="mod">
          <ac:chgData name="Kulinich Bohdan" userId="48e65c9f34e137d0" providerId="LiveId" clId="{2681A6CC-D8B2-E147-8151-B7B6A4634845}" dt="2023-05-24T18:51:50.547" v="467" actId="403"/>
          <ac:grpSpMkLst>
            <pc:docMk/>
            <pc:sldMk cId="3599287483" sldId="283"/>
            <ac:grpSpMk id="14" creationId="{0E114110-E675-7B36-83C6-19CF66C3E4BA}"/>
          </ac:grpSpMkLst>
        </pc:grpChg>
        <pc:grpChg chg="mod">
          <ac:chgData name="Kulinich Bohdan" userId="48e65c9f34e137d0" providerId="LiveId" clId="{2681A6CC-D8B2-E147-8151-B7B6A4634845}" dt="2023-05-24T18:52:00.018" v="475" actId="403"/>
          <ac:grpSpMkLst>
            <pc:docMk/>
            <pc:sldMk cId="3599287483" sldId="283"/>
            <ac:grpSpMk id="17" creationId="{BB50A983-F6DE-26CC-42C9-60C4D86DD9DD}"/>
          </ac:grpSpMkLst>
        </pc:grpChg>
      </pc:sldChg>
      <pc:sldChg chg="modSp mod setBg">
        <pc:chgData name="Kulinich Bohdan" userId="48e65c9f34e137d0" providerId="LiveId" clId="{2681A6CC-D8B2-E147-8151-B7B6A4634845}" dt="2023-05-23T20:30:08.914" v="253" actId="1076"/>
        <pc:sldMkLst>
          <pc:docMk/>
          <pc:sldMk cId="3313802318" sldId="284"/>
        </pc:sldMkLst>
        <pc:spChg chg="mod">
          <ac:chgData name="Kulinich Bohdan" userId="48e65c9f34e137d0" providerId="LiveId" clId="{2681A6CC-D8B2-E147-8151-B7B6A4634845}" dt="2023-05-23T18:26:45.816" v="12" actId="207"/>
          <ac:spMkLst>
            <pc:docMk/>
            <pc:sldMk cId="3313802318" sldId="284"/>
            <ac:spMk id="5" creationId="{C6FDE7FF-CFE7-01F0-0FF1-5B7A63A99015}"/>
          </ac:spMkLst>
        </pc:spChg>
        <pc:spChg chg="mod">
          <ac:chgData name="Kulinich Bohdan" userId="48e65c9f34e137d0" providerId="LiveId" clId="{2681A6CC-D8B2-E147-8151-B7B6A4634845}" dt="2023-05-23T18:26:40.645" v="11" actId="207"/>
          <ac:spMkLst>
            <pc:docMk/>
            <pc:sldMk cId="3313802318" sldId="284"/>
            <ac:spMk id="7" creationId="{D66200DD-493A-FAAA-AB39-42823C381DA7}"/>
          </ac:spMkLst>
        </pc:spChg>
        <pc:spChg chg="mod">
          <ac:chgData name="Kulinich Bohdan" userId="48e65c9f34e137d0" providerId="LiveId" clId="{2681A6CC-D8B2-E147-8151-B7B6A4634845}" dt="2023-05-23T18:26:40.645" v="11" actId="207"/>
          <ac:spMkLst>
            <pc:docMk/>
            <pc:sldMk cId="3313802318" sldId="284"/>
            <ac:spMk id="8" creationId="{A72FC8FB-3A05-9844-AD26-C5BDD3FA83E6}"/>
          </ac:spMkLst>
        </pc:spChg>
        <pc:picChg chg="mod">
          <ac:chgData name="Kulinich Bohdan" userId="48e65c9f34e137d0" providerId="LiveId" clId="{2681A6CC-D8B2-E147-8151-B7B6A4634845}" dt="2023-05-23T20:30:08.914" v="253" actId="1076"/>
          <ac:picMkLst>
            <pc:docMk/>
            <pc:sldMk cId="3313802318" sldId="284"/>
            <ac:picMk id="2" creationId="{7EEA3FD0-874A-6A94-1A4E-ACC4B5874427}"/>
          </ac:picMkLst>
        </pc:picChg>
      </pc:sldChg>
      <pc:sldChg chg="modSp mod">
        <pc:chgData name="Kulinich Bohdan" userId="48e65c9f34e137d0" providerId="LiveId" clId="{2681A6CC-D8B2-E147-8151-B7B6A4634845}" dt="2023-05-24T18:51:23.137" v="466" actId="1076"/>
        <pc:sldMkLst>
          <pc:docMk/>
          <pc:sldMk cId="3264582832" sldId="287"/>
        </pc:sldMkLst>
        <pc:spChg chg="mod">
          <ac:chgData name="Kulinich Bohdan" userId="48e65c9f34e137d0" providerId="LiveId" clId="{2681A6CC-D8B2-E147-8151-B7B6A4634845}" dt="2023-05-24T18:51:00.094" v="448" actId="1076"/>
          <ac:spMkLst>
            <pc:docMk/>
            <pc:sldMk cId="3264582832" sldId="287"/>
            <ac:spMk id="14" creationId="{ABEA27E4-442E-E7F7-843E-9A1351314FC7}"/>
          </ac:spMkLst>
        </pc:spChg>
        <pc:spChg chg="mod">
          <ac:chgData name="Kulinich Bohdan" userId="48e65c9f34e137d0" providerId="LiveId" clId="{2681A6CC-D8B2-E147-8151-B7B6A4634845}" dt="2023-05-24T18:51:05.295" v="450" actId="1076"/>
          <ac:spMkLst>
            <pc:docMk/>
            <pc:sldMk cId="3264582832" sldId="287"/>
            <ac:spMk id="16" creationId="{56073E86-0C63-D239-3F42-C1CBD978E343}"/>
          </ac:spMkLst>
        </pc:spChg>
        <pc:spChg chg="mod">
          <ac:chgData name="Kulinich Bohdan" userId="48e65c9f34e137d0" providerId="LiveId" clId="{2681A6CC-D8B2-E147-8151-B7B6A4634845}" dt="2023-05-24T18:50:51.342" v="446" actId="403"/>
          <ac:spMkLst>
            <pc:docMk/>
            <pc:sldMk cId="3264582832" sldId="287"/>
            <ac:spMk id="20" creationId="{EA225EC0-D203-E44B-F509-35359D65DDD1}"/>
          </ac:spMkLst>
        </pc:spChg>
        <pc:spChg chg="mod">
          <ac:chgData name="Kulinich Bohdan" userId="48e65c9f34e137d0" providerId="LiveId" clId="{2681A6CC-D8B2-E147-8151-B7B6A4634845}" dt="2023-05-24T18:51:23.137" v="466" actId="1076"/>
          <ac:spMkLst>
            <pc:docMk/>
            <pc:sldMk cId="3264582832" sldId="287"/>
            <ac:spMk id="22" creationId="{506FD839-7ECE-F910-9EEA-A3D3A5EB59CE}"/>
          </ac:spMkLst>
        </pc:spChg>
        <pc:spChg chg="mod">
          <ac:chgData name="Kulinich Bohdan" userId="48e65c9f34e137d0" providerId="LiveId" clId="{2681A6CC-D8B2-E147-8151-B7B6A4634845}" dt="2023-05-24T18:50:51.342" v="446" actId="403"/>
          <ac:spMkLst>
            <pc:docMk/>
            <pc:sldMk cId="3264582832" sldId="287"/>
            <ac:spMk id="24" creationId="{0A5AF4A9-712A-4E71-0A8A-8C1CB5DF3107}"/>
          </ac:spMkLst>
        </pc:spChg>
        <pc:spChg chg="mod">
          <ac:chgData name="Kulinich Bohdan" userId="48e65c9f34e137d0" providerId="LiveId" clId="{2681A6CC-D8B2-E147-8151-B7B6A4634845}" dt="2023-05-24T18:51:18.891" v="464" actId="1038"/>
          <ac:spMkLst>
            <pc:docMk/>
            <pc:sldMk cId="3264582832" sldId="287"/>
            <ac:spMk id="26" creationId="{037B83F5-ACA9-278D-3EC9-73EB18F6AC8D}"/>
          </ac:spMkLst>
        </pc:spChg>
        <pc:spChg chg="mod">
          <ac:chgData name="Kulinich Bohdan" userId="48e65c9f34e137d0" providerId="LiveId" clId="{2681A6CC-D8B2-E147-8151-B7B6A4634845}" dt="2023-05-24T18:51:12.018" v="458" actId="1038"/>
          <ac:spMkLst>
            <pc:docMk/>
            <pc:sldMk cId="3264582832" sldId="287"/>
            <ac:spMk id="69" creationId="{567CF3E0-033E-58B3-16BE-FED055F3BDD7}"/>
          </ac:spMkLst>
        </pc:spChg>
        <pc:cxnChg chg="mod">
          <ac:chgData name="Kulinich Bohdan" userId="48e65c9f34e137d0" providerId="LiveId" clId="{2681A6CC-D8B2-E147-8151-B7B6A4634845}" dt="2023-05-24T18:51:18.891" v="464" actId="1038"/>
          <ac:cxnSpMkLst>
            <pc:docMk/>
            <pc:sldMk cId="3264582832" sldId="287"/>
            <ac:cxnSpMk id="25" creationId="{CD606A1D-3EAB-6E94-0FC5-F10D4B6535FB}"/>
          </ac:cxnSpMkLst>
        </pc:cxnChg>
      </pc:sldChg>
      <pc:sldChg chg="add del setBg">
        <pc:chgData name="Kulinich Bohdan" userId="48e65c9f34e137d0" providerId="LiveId" clId="{2681A6CC-D8B2-E147-8151-B7B6A4634845}" dt="2023-05-24T13:57:51.396" v="256" actId="2696"/>
        <pc:sldMkLst>
          <pc:docMk/>
          <pc:sldMk cId="1627987502" sldId="291"/>
        </pc:sldMkLst>
      </pc:sldChg>
      <pc:sldChg chg="delSp modSp add del mod setBg">
        <pc:chgData name="Kulinich Bohdan" userId="48e65c9f34e137d0" providerId="LiveId" clId="{2681A6CC-D8B2-E147-8151-B7B6A4634845}" dt="2023-05-24T17:16:41.238" v="275" actId="2696"/>
        <pc:sldMkLst>
          <pc:docMk/>
          <pc:sldMk cId="3353010695" sldId="291"/>
        </pc:sldMkLst>
        <pc:spChg chg="mod">
          <ac:chgData name="Kulinich Bohdan" userId="48e65c9f34e137d0" providerId="LiveId" clId="{2681A6CC-D8B2-E147-8151-B7B6A4634845}" dt="2023-05-24T13:59:15.988" v="268" actId="208"/>
          <ac:spMkLst>
            <pc:docMk/>
            <pc:sldMk cId="3353010695" sldId="291"/>
            <ac:spMk id="100" creationId="{CEC770C3-E917-2D41-19EC-5DAA0E622B97}"/>
          </ac:spMkLst>
        </pc:spChg>
        <pc:spChg chg="mod">
          <ac:chgData name="Kulinich Bohdan" userId="48e65c9f34e137d0" providerId="LiveId" clId="{2681A6CC-D8B2-E147-8151-B7B6A4634845}" dt="2023-05-24T13:59:42.944" v="272" actId="207"/>
          <ac:spMkLst>
            <pc:docMk/>
            <pc:sldMk cId="3353010695" sldId="291"/>
            <ac:spMk id="130" creationId="{FBC5A40B-975B-A632-C882-E233559663E2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1" creationId="{3DEFF300-7255-382F-1059-6F4E81F8925E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2" creationId="{4734CC1B-B4D4-71F3-8208-AE9382C3B326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3" creationId="{5AB14909-3694-0863-E8F6-5AFE3EE68307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4" creationId="{90F5B0CA-680C-5A17-5F23-FFE692869DA0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5" creationId="{1054FA67-90C6-6CDD-A803-2CA84BC40B3A}"/>
          </ac:spMkLst>
        </pc:spChg>
        <pc:spChg chg="mod">
          <ac:chgData name="Kulinich Bohdan" userId="48e65c9f34e137d0" providerId="LiveId" clId="{2681A6CC-D8B2-E147-8151-B7B6A4634845}" dt="2023-05-24T13:59:30.964" v="269" actId="207"/>
          <ac:spMkLst>
            <pc:docMk/>
            <pc:sldMk cId="3353010695" sldId="291"/>
            <ac:spMk id="136" creationId="{BADD9C1B-67E1-291C-88CD-0183341E7C23}"/>
          </ac:spMkLst>
        </pc:spChg>
        <pc:grpChg chg="del">
          <ac:chgData name="Kulinich Bohdan" userId="48e65c9f34e137d0" providerId="LiveId" clId="{2681A6CC-D8B2-E147-8151-B7B6A4634845}" dt="2023-05-24T14:00:01.420" v="274" actId="478"/>
          <ac:grpSpMkLst>
            <pc:docMk/>
            <pc:sldMk cId="3353010695" sldId="291"/>
            <ac:grpSpMk id="87" creationId="{4D3A0D0E-2135-D2A8-88DB-F2A45F6C4B96}"/>
          </ac:grpSpMkLst>
        </pc:grp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25" creationId="{929D5CEB-6D4E-8913-BF5E-524B354F1355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33" creationId="{2660B853-7D44-3CB7-010E-C0EA95162908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39" creationId="{708112D5-8C12-C75A-F26F-93EAEFAC33BA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43" creationId="{08C3483A-00BD-0138-1043-A23BB9832C67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44" creationId="{2513F290-14AD-E454-C542-FF1E74D89719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46" creationId="{DE3DEF29-013C-AD60-D555-4AB3A374E56D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51" creationId="{4064E8CF-6EA8-C285-9BD6-9159EC75FF7D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53" creationId="{5D97C623-DE70-4A59-6F11-32EB967F6D91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55" creationId="{9618D859-67B7-1557-E92F-205C8B83F87E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57" creationId="{DC415DE4-DE53-EBDF-4D88-363560345D4D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62" creationId="{ED125249-C87A-ED53-06CB-5BE5C567DE60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65" creationId="{846EC82F-0B81-3AEF-D8A3-5F0AE008A703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66" creationId="{8508F1C0-0DFB-0B20-7672-D4F934F63FE8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73" creationId="{0D5DE973-9028-5C19-295D-7116AD7072DA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86" creationId="{598AC559-D2BE-36DD-4A41-4C26F7702F27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89" creationId="{20993E1B-7A3E-750E-D14C-1631898C35A5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02" creationId="{AB055268-5D81-1007-F3A1-D1E6C83E1BAF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04" creationId="{18563A49-0879-84F5-2E58-A3D2C6E1BA40}"/>
          </ac:cxnSpMkLst>
        </pc:cxnChg>
        <pc:cxnChg chg="mod">
          <ac:chgData name="Kulinich Bohdan" userId="48e65c9f34e137d0" providerId="LiveId" clId="{2681A6CC-D8B2-E147-8151-B7B6A4634845}" dt="2023-05-24T13:59:36.036" v="271" actId="1076"/>
          <ac:cxnSpMkLst>
            <pc:docMk/>
            <pc:sldMk cId="3353010695" sldId="291"/>
            <ac:cxnSpMk id="111" creationId="{F22D6CF3-952E-ABE5-4617-251DDBA42D74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12" creationId="{8BE4658A-D700-B688-0E4C-9E397752DC23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13" creationId="{9528B063-FE80-8A10-B164-6C8D40C7C07B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21" creationId="{E5DB465A-352B-4BCB-8BFC-60C7C385614D}"/>
          </ac:cxnSpMkLst>
        </pc:cxnChg>
        <pc:cxnChg chg="mod">
          <ac:chgData name="Kulinich Bohdan" userId="48e65c9f34e137d0" providerId="LiveId" clId="{2681A6CC-D8B2-E147-8151-B7B6A4634845}" dt="2023-05-24T13:59:15.988" v="268" actId="208"/>
          <ac:cxnSpMkLst>
            <pc:docMk/>
            <pc:sldMk cId="3353010695" sldId="291"/>
            <ac:cxnSpMk id="126" creationId="{779DC7DF-33C4-17BB-822B-E557266712A7}"/>
          </ac:cxnSpMkLst>
        </pc:cxnChg>
      </pc:sldChg>
      <pc:sldChg chg="addSp delSp modSp add del mod setBg modAnim">
        <pc:chgData name="Kulinich Bohdan" userId="48e65c9f34e137d0" providerId="LiveId" clId="{2681A6CC-D8B2-E147-8151-B7B6A4634845}" dt="2023-05-24T18:44:23.772" v="445" actId="2696"/>
        <pc:sldMkLst>
          <pc:docMk/>
          <pc:sldMk cId="3403427134" sldId="291"/>
        </pc:sldMkLst>
        <pc:spChg chg="add del mod">
          <ac:chgData name="Kulinich Bohdan" userId="48e65c9f34e137d0" providerId="LiveId" clId="{2681A6CC-D8B2-E147-8151-B7B6A4634845}" dt="2023-05-24T18:43:48.704" v="443" actId="478"/>
          <ac:spMkLst>
            <pc:docMk/>
            <pc:sldMk cId="3403427134" sldId="291"/>
            <ac:spMk id="18" creationId="{6F2816B9-3B5C-7972-A0DF-4B5F97912BD6}"/>
          </ac:spMkLst>
        </pc:spChg>
        <pc:spChg chg="add del mod">
          <ac:chgData name="Kulinich Bohdan" userId="48e65c9f34e137d0" providerId="LiveId" clId="{2681A6CC-D8B2-E147-8151-B7B6A4634845}" dt="2023-05-24T18:43:50.417" v="444" actId="478"/>
          <ac:spMkLst>
            <pc:docMk/>
            <pc:sldMk cId="3403427134" sldId="291"/>
            <ac:spMk id="19" creationId="{080E9B9A-B960-B10D-A209-D6778FBD5D4D}"/>
          </ac:spMkLst>
        </pc:spChg>
        <pc:spChg chg="mod topLvl">
          <ac:chgData name="Kulinich Bohdan" userId="48e65c9f34e137d0" providerId="LiveId" clId="{2681A6CC-D8B2-E147-8151-B7B6A4634845}" dt="2023-05-24T17:17:39.299" v="278" actId="165"/>
          <ac:spMkLst>
            <pc:docMk/>
            <pc:sldMk cId="3403427134" sldId="291"/>
            <ac:spMk id="24" creationId="{03F6D4DC-3CD4-9AA2-3FCB-D56096172526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73" creationId="{80AFCFC1-DF1A-D9B7-EA3F-0C53A17C5536}"/>
          </ac:spMkLst>
        </pc:spChg>
        <pc:spChg chg="mod topLvl">
          <ac:chgData name="Kulinich Bohdan" userId="48e65c9f34e137d0" providerId="LiveId" clId="{2681A6CC-D8B2-E147-8151-B7B6A4634845}" dt="2023-05-24T17:20:06.597" v="290" actId="166"/>
          <ac:spMkLst>
            <pc:docMk/>
            <pc:sldMk cId="3403427134" sldId="291"/>
            <ac:spMk id="74" creationId="{884130A5-3B96-40E3-0C5B-7C117B68C1A8}"/>
          </ac:spMkLst>
        </pc:spChg>
        <pc:spChg chg="mod topLvl">
          <ac:chgData name="Kulinich Bohdan" userId="48e65c9f34e137d0" providerId="LiveId" clId="{2681A6CC-D8B2-E147-8151-B7B6A4634845}" dt="2023-05-24T17:20:06.597" v="290" actId="166"/>
          <ac:spMkLst>
            <pc:docMk/>
            <pc:sldMk cId="3403427134" sldId="291"/>
            <ac:spMk id="75" creationId="{0558FCC5-8E26-BD95-E3AB-C62E53CAB822}"/>
          </ac:spMkLst>
        </pc:spChg>
        <pc:spChg chg="mod topLvl">
          <ac:chgData name="Kulinich Bohdan" userId="48e65c9f34e137d0" providerId="LiveId" clId="{2681A6CC-D8B2-E147-8151-B7B6A4634845}" dt="2023-05-24T17:20:06.597" v="290" actId="166"/>
          <ac:spMkLst>
            <pc:docMk/>
            <pc:sldMk cId="3403427134" sldId="291"/>
            <ac:spMk id="76" creationId="{7FFD3F67-EA08-E41C-6BBF-E4537EA16F7A}"/>
          </ac:spMkLst>
        </pc:spChg>
        <pc:spChg chg="mod topLvl">
          <ac:chgData name="Kulinich Bohdan" userId="48e65c9f34e137d0" providerId="LiveId" clId="{2681A6CC-D8B2-E147-8151-B7B6A4634845}" dt="2023-05-24T17:20:06.597" v="290" actId="166"/>
          <ac:spMkLst>
            <pc:docMk/>
            <pc:sldMk cId="3403427134" sldId="291"/>
            <ac:spMk id="77" creationId="{33E93CC9-CD1D-8CE8-9825-68625D508FE8}"/>
          </ac:spMkLst>
        </pc:spChg>
        <pc:spChg chg="mod topLvl">
          <ac:chgData name="Kulinich Bohdan" userId="48e65c9f34e137d0" providerId="LiveId" clId="{2681A6CC-D8B2-E147-8151-B7B6A4634845}" dt="2023-05-24T17:20:06.597" v="290" actId="166"/>
          <ac:spMkLst>
            <pc:docMk/>
            <pc:sldMk cId="3403427134" sldId="291"/>
            <ac:spMk id="78" creationId="{23EE6862-F849-4B4D-948D-E957B49EB2C0}"/>
          </ac:spMkLst>
        </pc:spChg>
        <pc:spChg chg="mod topLvl modVis">
          <ac:chgData name="Kulinich Bohdan" userId="48e65c9f34e137d0" providerId="LiveId" clId="{2681A6CC-D8B2-E147-8151-B7B6A4634845}" dt="2023-05-24T17:19:43.354" v="288" actId="208"/>
          <ac:spMkLst>
            <pc:docMk/>
            <pc:sldMk cId="3403427134" sldId="291"/>
            <ac:spMk id="79" creationId="{84B531F9-2210-6F02-7F91-7DC90DF259A7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0" creationId="{C56AAAEF-BADE-89DE-4320-2C2AFDA20C31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1" creationId="{3DB6B9D3-0098-7684-9AD3-61B49040DF3F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2" creationId="{D37C6AA0-CE47-D874-1D0F-49BFA0B3FA25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3" creationId="{D81C8439-70FD-BD29-9EDD-18C302E4E5A0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4" creationId="{97BCA7F0-41FB-B0E7-7EBC-A465A0585BDA}"/>
          </ac:spMkLst>
        </pc:spChg>
        <pc:spChg chg="mod topLvl">
          <ac:chgData name="Kulinich Bohdan" userId="48e65c9f34e137d0" providerId="LiveId" clId="{2681A6CC-D8B2-E147-8151-B7B6A4634845}" dt="2023-05-24T17:17:39.299" v="278" actId="165"/>
          <ac:spMkLst>
            <pc:docMk/>
            <pc:sldMk cId="3403427134" sldId="291"/>
            <ac:spMk id="85" creationId="{47B951A1-B06D-2D86-71B1-DED7C76C0075}"/>
          </ac:spMkLst>
        </pc:spChg>
        <pc:spChg chg="mod topLvl">
          <ac:chgData name="Kulinich Bohdan" userId="48e65c9f34e137d0" providerId="LiveId" clId="{2681A6CC-D8B2-E147-8151-B7B6A4634845}" dt="2023-05-24T17:19:24.267" v="284" actId="207"/>
          <ac:spMkLst>
            <pc:docMk/>
            <pc:sldMk cId="3403427134" sldId="291"/>
            <ac:spMk id="86" creationId="{27BCEBFD-779D-C09F-2D5F-DF9E3F88C54A}"/>
          </ac:spMkLst>
        </pc:spChg>
        <pc:spChg chg="mod topLvl">
          <ac:chgData name="Kulinich Bohdan" userId="48e65c9f34e137d0" providerId="LiveId" clId="{2681A6CC-D8B2-E147-8151-B7B6A4634845}" dt="2023-05-24T17:17:39.299" v="278" actId="165"/>
          <ac:spMkLst>
            <pc:docMk/>
            <pc:sldMk cId="3403427134" sldId="291"/>
            <ac:spMk id="89" creationId="{30181B5C-3582-A6F9-6279-D47E025D6017}"/>
          </ac:spMkLst>
        </pc:spChg>
        <pc:spChg chg="mod topLvl">
          <ac:chgData name="Kulinich Bohdan" userId="48e65c9f34e137d0" providerId="LiveId" clId="{2681A6CC-D8B2-E147-8151-B7B6A4634845}" dt="2023-05-24T17:22:59.750" v="292" actId="165"/>
          <ac:spMkLst>
            <pc:docMk/>
            <pc:sldMk cId="3403427134" sldId="291"/>
            <ac:spMk id="90" creationId="{079E00CA-75F2-8FBA-DC4A-B27B7ACC1DEB}"/>
          </ac:spMkLst>
        </pc:spChg>
        <pc:spChg chg="mod topLvl">
          <ac:chgData name="Kulinich Bohdan" userId="48e65c9f34e137d0" providerId="LiveId" clId="{2681A6CC-D8B2-E147-8151-B7B6A4634845}" dt="2023-05-24T17:23:25.977" v="294" actId="207"/>
          <ac:spMkLst>
            <pc:docMk/>
            <pc:sldMk cId="3403427134" sldId="291"/>
            <ac:spMk id="113" creationId="{BE365167-E2D4-DDB7-70C6-35392A14DD9E}"/>
          </ac:spMkLst>
        </pc:spChg>
        <pc:spChg chg="mod topLvl">
          <ac:chgData name="Kulinich Bohdan" userId="48e65c9f34e137d0" providerId="LiveId" clId="{2681A6CC-D8B2-E147-8151-B7B6A4634845}" dt="2023-05-24T17:23:25.977" v="294" actId="207"/>
          <ac:spMkLst>
            <pc:docMk/>
            <pc:sldMk cId="3403427134" sldId="291"/>
            <ac:spMk id="114" creationId="{EBBE3F62-C4A4-F385-3D16-B1AF7FE79757}"/>
          </ac:spMkLst>
        </pc:spChg>
        <pc:spChg chg="mod topLvl">
          <ac:chgData name="Kulinich Bohdan" userId="48e65c9f34e137d0" providerId="LiveId" clId="{2681A6CC-D8B2-E147-8151-B7B6A4634845}" dt="2023-05-24T17:22:59.750" v="292" actId="165"/>
          <ac:spMkLst>
            <pc:docMk/>
            <pc:sldMk cId="3403427134" sldId="291"/>
            <ac:spMk id="127" creationId="{3C0E762E-4108-2846-CEB0-F1F42BA138A1}"/>
          </ac:spMkLst>
        </pc:spChg>
        <pc:spChg chg="mod topLvl">
          <ac:chgData name="Kulinich Bohdan" userId="48e65c9f34e137d0" providerId="LiveId" clId="{2681A6CC-D8B2-E147-8151-B7B6A4634845}" dt="2023-05-24T18:28:14.413" v="315" actId="1076"/>
          <ac:spMkLst>
            <pc:docMk/>
            <pc:sldMk cId="3403427134" sldId="291"/>
            <ac:spMk id="128" creationId="{64B6A181-D34F-72D6-B53E-6CF74D1323CA}"/>
          </ac:spMkLst>
        </pc:spChg>
        <pc:spChg chg="mod topLvl">
          <ac:chgData name="Kulinich Bohdan" userId="48e65c9f34e137d0" providerId="LiveId" clId="{2681A6CC-D8B2-E147-8151-B7B6A4634845}" dt="2023-05-24T17:23:37.894" v="295" actId="207"/>
          <ac:spMkLst>
            <pc:docMk/>
            <pc:sldMk cId="3403427134" sldId="291"/>
            <ac:spMk id="129" creationId="{5FAD6A1C-6276-34A4-B267-0CFA5B7651A1}"/>
          </ac:spMkLst>
        </pc:spChg>
        <pc:spChg chg="mod topLvl">
          <ac:chgData name="Kulinich Bohdan" userId="48e65c9f34e137d0" providerId="LiveId" clId="{2681A6CC-D8B2-E147-8151-B7B6A4634845}" dt="2023-05-24T18:28:18.268" v="324" actId="1037"/>
          <ac:spMkLst>
            <pc:docMk/>
            <pc:sldMk cId="3403427134" sldId="291"/>
            <ac:spMk id="130" creationId="{A94C35BE-F003-3D7F-46A1-30DB0B9A50C1}"/>
          </ac:spMkLst>
        </pc:spChg>
        <pc:spChg chg="mod topLvl">
          <ac:chgData name="Kulinich Bohdan" userId="48e65c9f34e137d0" providerId="LiveId" clId="{2681A6CC-D8B2-E147-8151-B7B6A4634845}" dt="2023-05-24T17:23:37.894" v="295" actId="207"/>
          <ac:spMkLst>
            <pc:docMk/>
            <pc:sldMk cId="3403427134" sldId="291"/>
            <ac:spMk id="131" creationId="{A8320DEB-266C-DF48-88FA-FF8DE45D449A}"/>
          </ac:spMkLst>
        </pc:spChg>
        <pc:spChg chg="mod topLvl">
          <ac:chgData name="Kulinich Bohdan" userId="48e65c9f34e137d0" providerId="LiveId" clId="{2681A6CC-D8B2-E147-8151-B7B6A4634845}" dt="2023-05-24T17:23:37.894" v="295" actId="207"/>
          <ac:spMkLst>
            <pc:docMk/>
            <pc:sldMk cId="3403427134" sldId="291"/>
            <ac:spMk id="132" creationId="{4EB93F66-DF77-C1E6-44BD-6F1C1A881B54}"/>
          </ac:spMkLst>
        </pc:spChg>
        <pc:spChg chg="mod topLvl">
          <ac:chgData name="Kulinich Bohdan" userId="48e65c9f34e137d0" providerId="LiveId" clId="{2681A6CC-D8B2-E147-8151-B7B6A4634845}" dt="2023-05-24T17:23:37.894" v="295" actId="207"/>
          <ac:spMkLst>
            <pc:docMk/>
            <pc:sldMk cId="3403427134" sldId="291"/>
            <ac:spMk id="133" creationId="{8B569A2A-3344-1BA1-E684-CB5FC30E1C91}"/>
          </ac:spMkLst>
        </pc:spChg>
        <pc:grpChg chg="del">
          <ac:chgData name="Kulinich Bohdan" userId="48e65c9f34e137d0" providerId="LiveId" clId="{2681A6CC-D8B2-E147-8151-B7B6A4634845}" dt="2023-05-24T17:17:39.299" v="278" actId="165"/>
          <ac:grpSpMkLst>
            <pc:docMk/>
            <pc:sldMk cId="3403427134" sldId="291"/>
            <ac:grpSpMk id="134" creationId="{A97968D7-F8A4-FC6C-2A72-A5CF82600DB9}"/>
          </ac:grpSpMkLst>
        </pc:grpChg>
        <pc:grpChg chg="del">
          <ac:chgData name="Kulinich Bohdan" userId="48e65c9f34e137d0" providerId="LiveId" clId="{2681A6CC-D8B2-E147-8151-B7B6A4634845}" dt="2023-05-24T17:22:59.750" v="292" actId="165"/>
          <ac:grpSpMkLst>
            <pc:docMk/>
            <pc:sldMk cId="3403427134" sldId="291"/>
            <ac:grpSpMk id="136" creationId="{FCD873B1-97C3-6121-F403-161922D2CA9C}"/>
          </ac:grpSpMkLst>
        </pc:grpChg>
        <pc:cxnChg chg="add del mod">
          <ac:chgData name="Kulinich Bohdan" userId="48e65c9f34e137d0" providerId="LiveId" clId="{2681A6CC-D8B2-E147-8151-B7B6A4634845}" dt="2023-05-24T18:43:39.071" v="440" actId="478"/>
          <ac:cxnSpMkLst>
            <pc:docMk/>
            <pc:sldMk cId="3403427134" sldId="291"/>
            <ac:cxnSpMk id="3" creationId="{DF036C24-FAD8-8BD6-3DAE-C19E01748335}"/>
          </ac:cxnSpMkLst>
        </pc:cxnChg>
        <pc:cxnChg chg="add del mod">
          <ac:chgData name="Kulinich Bohdan" userId="48e65c9f34e137d0" providerId="LiveId" clId="{2681A6CC-D8B2-E147-8151-B7B6A4634845}" dt="2023-05-24T18:39:48.910" v="377" actId="478"/>
          <ac:cxnSpMkLst>
            <pc:docMk/>
            <pc:sldMk cId="3403427134" sldId="291"/>
            <ac:cxnSpMk id="9" creationId="{29379C5B-3823-1E31-3445-72B6AC834767}"/>
          </ac:cxnSpMkLst>
        </pc:cxnChg>
        <pc:cxnChg chg="add del mod">
          <ac:chgData name="Kulinich Bohdan" userId="48e65c9f34e137d0" providerId="LiveId" clId="{2681A6CC-D8B2-E147-8151-B7B6A4634845}" dt="2023-05-24T18:42:09.463" v="430" actId="478"/>
          <ac:cxnSpMkLst>
            <pc:docMk/>
            <pc:sldMk cId="3403427134" sldId="291"/>
            <ac:cxnSpMk id="11" creationId="{67E1916E-8434-BD1B-671B-FDC0CCE52E64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54" creationId="{4EE70A82-0176-CE2F-BEF5-668BD79439E1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56" creationId="{A49D1817-6A04-1B5E-6F04-D0A2D4D897F2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57" creationId="{F1C7DC21-C6F7-4D3B-8FCD-E69CB5ADCD6E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60" creationId="{B0941BE6-B5A5-5164-D3D0-134A5EBF3088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63" creationId="{4E1BB7AA-8EDB-EB3B-482D-5891D6F25297}"/>
          </ac:cxnSpMkLst>
        </pc:cxnChg>
        <pc:cxnChg chg="mod topLvl">
          <ac:chgData name="Kulinich Bohdan" userId="48e65c9f34e137d0" providerId="LiveId" clId="{2681A6CC-D8B2-E147-8151-B7B6A4634845}" dt="2023-05-24T17:18:49.843" v="280" actId="208"/>
          <ac:cxnSpMkLst>
            <pc:docMk/>
            <pc:sldMk cId="3403427134" sldId="291"/>
            <ac:cxnSpMk id="65" creationId="{4DF65AFE-19C6-1A51-371E-FBBF6606A24B}"/>
          </ac:cxnSpMkLst>
        </pc:cxnChg>
        <pc:cxnChg chg="mod topLvl">
          <ac:chgData name="Kulinich Bohdan" userId="48e65c9f34e137d0" providerId="LiveId" clId="{2681A6CC-D8B2-E147-8151-B7B6A4634845}" dt="2023-05-24T17:23:14.512" v="293" actId="208"/>
          <ac:cxnSpMkLst>
            <pc:docMk/>
            <pc:sldMk cId="3403427134" sldId="291"/>
            <ac:cxnSpMk id="96" creationId="{DF32E69C-56C9-183B-4185-FBFF40D0E8AC}"/>
          </ac:cxnSpMkLst>
        </pc:cxnChg>
        <pc:cxnChg chg="mod topLvl">
          <ac:chgData name="Kulinich Bohdan" userId="48e65c9f34e137d0" providerId="LiveId" clId="{2681A6CC-D8B2-E147-8151-B7B6A4634845}" dt="2023-05-24T17:23:14.512" v="293" actId="208"/>
          <ac:cxnSpMkLst>
            <pc:docMk/>
            <pc:sldMk cId="3403427134" sldId="291"/>
            <ac:cxnSpMk id="97" creationId="{349135FA-9B3E-4AEA-A20F-B42B55864DFB}"/>
          </ac:cxnSpMkLst>
        </pc:cxnChg>
        <pc:cxnChg chg="mod topLvl">
          <ac:chgData name="Kulinich Bohdan" userId="48e65c9f34e137d0" providerId="LiveId" clId="{2681A6CC-D8B2-E147-8151-B7B6A4634845}" dt="2023-05-24T18:43:47.337" v="442" actId="14100"/>
          <ac:cxnSpMkLst>
            <pc:docMk/>
            <pc:sldMk cId="3403427134" sldId="291"/>
            <ac:cxnSpMk id="100" creationId="{92724AD1-5B51-7F23-76C1-067B90AA6710}"/>
          </ac:cxnSpMkLst>
        </pc:cxnChg>
        <pc:cxnChg chg="mod topLvl">
          <ac:chgData name="Kulinich Bohdan" userId="48e65c9f34e137d0" providerId="LiveId" clId="{2681A6CC-D8B2-E147-8151-B7B6A4634845}" dt="2023-05-24T17:23:14.512" v="293" actId="208"/>
          <ac:cxnSpMkLst>
            <pc:docMk/>
            <pc:sldMk cId="3403427134" sldId="291"/>
            <ac:cxnSpMk id="104" creationId="{03D3A20A-0C8E-BE6C-8FA2-63882A2EFFB6}"/>
          </ac:cxnSpMkLst>
        </pc:cxnChg>
        <pc:cxnChg chg="mod topLvl">
          <ac:chgData name="Kulinich Bohdan" userId="48e65c9f34e137d0" providerId="LiveId" clId="{2681A6CC-D8B2-E147-8151-B7B6A4634845}" dt="2023-05-24T17:23:14.512" v="293" actId="208"/>
          <ac:cxnSpMkLst>
            <pc:docMk/>
            <pc:sldMk cId="3403427134" sldId="291"/>
            <ac:cxnSpMk id="106" creationId="{2E5B139C-EECA-1876-B027-C4361BCC3789}"/>
          </ac:cxnSpMkLst>
        </pc:cxnChg>
        <pc:cxnChg chg="mod topLvl">
          <ac:chgData name="Kulinich Bohdan" userId="48e65c9f34e137d0" providerId="LiveId" clId="{2681A6CC-D8B2-E147-8151-B7B6A4634845}" dt="2023-05-24T17:23:14.512" v="293" actId="208"/>
          <ac:cxnSpMkLst>
            <pc:docMk/>
            <pc:sldMk cId="3403427134" sldId="291"/>
            <ac:cxnSpMk id="110" creationId="{922601C6-093B-67E5-C584-4462C1A571C8}"/>
          </ac:cxnSpMkLst>
        </pc:cxnChg>
      </pc:sldChg>
    </pc:docChg>
  </pc:docChgLst>
  <pc:docChgLst>
    <pc:chgData name="Kulinich Bohdan" userId="48e65c9f34e137d0" providerId="LiveId" clId="{B3D2DA84-CAD4-6344-BB91-0AEB15757E75}"/>
    <pc:docChg chg="delSld modSld">
      <pc:chgData name="Kulinich Bohdan" userId="48e65c9f34e137d0" providerId="LiveId" clId="{B3D2DA84-CAD4-6344-BB91-0AEB15757E75}" dt="2023-05-23T17:46:34.514" v="13" actId="2696"/>
      <pc:docMkLst>
        <pc:docMk/>
      </pc:docMkLst>
      <pc:sldChg chg="modSp mod setBg">
        <pc:chgData name="Kulinich Bohdan" userId="48e65c9f34e137d0" providerId="LiveId" clId="{B3D2DA84-CAD4-6344-BB91-0AEB15757E75}" dt="2023-05-23T17:41:56.058" v="5" actId="207"/>
        <pc:sldMkLst>
          <pc:docMk/>
          <pc:sldMk cId="3599287483" sldId="283"/>
        </pc:sldMkLst>
        <pc:spChg chg="mod">
          <ac:chgData name="Kulinich Bohdan" userId="48e65c9f34e137d0" providerId="LiveId" clId="{B3D2DA84-CAD4-6344-BB91-0AEB15757E75}" dt="2023-05-23T17:41:56.058" v="5" actId="207"/>
          <ac:spMkLst>
            <pc:docMk/>
            <pc:sldMk cId="3599287483" sldId="283"/>
            <ac:spMk id="3" creationId="{37531B9F-ADA7-8882-C401-0493AAAD8DDA}"/>
          </ac:spMkLst>
        </pc:spChg>
        <pc:spChg chg="mod">
          <ac:chgData name="Kulinich Bohdan" userId="48e65c9f34e137d0" providerId="LiveId" clId="{B3D2DA84-CAD4-6344-BB91-0AEB15757E75}" dt="2023-05-23T17:41:45.795" v="3" actId="207"/>
          <ac:spMkLst>
            <pc:docMk/>
            <pc:sldMk cId="3599287483" sldId="283"/>
            <ac:spMk id="5" creationId="{5A741114-A565-16D0-3840-FA92EEEEF380}"/>
          </ac:spMkLst>
        </pc:spChg>
        <pc:spChg chg="mod">
          <ac:chgData name="Kulinich Bohdan" userId="48e65c9f34e137d0" providerId="LiveId" clId="{B3D2DA84-CAD4-6344-BB91-0AEB15757E75}" dt="2023-05-23T17:41:45.795" v="3" actId="207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B3D2DA84-CAD4-6344-BB91-0AEB15757E75}" dt="2023-05-23T17:41:45.795" v="3" actId="207"/>
          <ac:spMkLst>
            <pc:docMk/>
            <pc:sldMk cId="3599287483" sldId="283"/>
            <ac:spMk id="7" creationId="{F223A52A-C98D-91A6-3972-2D60675B6C32}"/>
          </ac:spMkLst>
        </pc:spChg>
        <pc:spChg chg="mod">
          <ac:chgData name="Kulinich Bohdan" userId="48e65c9f34e137d0" providerId="LiveId" clId="{B3D2DA84-CAD4-6344-BB91-0AEB15757E75}" dt="2023-05-23T17:41:52.037" v="4" actId="207"/>
          <ac:spMkLst>
            <pc:docMk/>
            <pc:sldMk cId="3599287483" sldId="283"/>
            <ac:spMk id="11" creationId="{1A0A24A4-CA6B-2386-7891-B03F773F1672}"/>
          </ac:spMkLst>
        </pc:spChg>
      </pc:sldChg>
      <pc:sldChg chg="modSp setBg">
        <pc:chgData name="Kulinich Bohdan" userId="48e65c9f34e137d0" providerId="LiveId" clId="{B3D2DA84-CAD4-6344-BB91-0AEB15757E75}" dt="2023-05-23T17:41:32.611" v="1" actId="207"/>
        <pc:sldMkLst>
          <pc:docMk/>
          <pc:sldMk cId="3264582832" sldId="287"/>
        </pc:sldMkLst>
        <pc:spChg chg="mod">
          <ac:chgData name="Kulinich Bohdan" userId="48e65c9f34e137d0" providerId="LiveId" clId="{B3D2DA84-CAD4-6344-BB91-0AEB15757E75}" dt="2023-05-23T17:41:32.611" v="1" actId="207"/>
          <ac:spMkLst>
            <pc:docMk/>
            <pc:sldMk cId="3264582832" sldId="287"/>
            <ac:spMk id="4" creationId="{631EEA38-5AC4-0B58-D9AC-01B22D7A2598}"/>
          </ac:spMkLst>
        </pc:spChg>
        <pc:spChg chg="mod">
          <ac:chgData name="Kulinich Bohdan" userId="48e65c9f34e137d0" providerId="LiveId" clId="{B3D2DA84-CAD4-6344-BB91-0AEB15757E75}" dt="2023-05-23T17:41:32.611" v="1" actId="207"/>
          <ac:spMkLst>
            <pc:docMk/>
            <pc:sldMk cId="3264582832" sldId="287"/>
            <ac:spMk id="6" creationId="{EC8B6D15-95A4-A8F3-221E-9305DD232427}"/>
          </ac:spMkLst>
        </pc:spChg>
        <pc:spChg chg="mod">
          <ac:chgData name="Kulinich Bohdan" userId="48e65c9f34e137d0" providerId="LiveId" clId="{B3D2DA84-CAD4-6344-BB91-0AEB15757E75}" dt="2023-05-23T17:41:32.611" v="1" actId="207"/>
          <ac:spMkLst>
            <pc:docMk/>
            <pc:sldMk cId="3264582832" sldId="287"/>
            <ac:spMk id="13" creationId="{023644CF-8780-8100-42BA-B0139CF2474C}"/>
          </ac:spMkLst>
        </pc:spChg>
      </pc:sldChg>
      <pc:sldChg chg="modSp mod setBg">
        <pc:chgData name="Kulinich Bohdan" userId="48e65c9f34e137d0" providerId="LiveId" clId="{B3D2DA84-CAD4-6344-BB91-0AEB15757E75}" dt="2023-05-23T17:42:27.824" v="11" actId="207"/>
        <pc:sldMkLst>
          <pc:docMk/>
          <pc:sldMk cId="1936971671" sldId="290"/>
        </pc:sldMkLst>
        <pc:spChg chg="mod">
          <ac:chgData name="Kulinich Bohdan" userId="48e65c9f34e137d0" providerId="LiveId" clId="{B3D2DA84-CAD4-6344-BB91-0AEB15757E75}" dt="2023-05-23T17:42:27.824" v="11" actId="207"/>
          <ac:spMkLst>
            <pc:docMk/>
            <pc:sldMk cId="1936971671" sldId="290"/>
            <ac:spMk id="3" creationId="{37531B9F-ADA7-8882-C401-0493AAAD8DDA}"/>
          </ac:spMkLst>
        </pc:spChg>
        <pc:spChg chg="mod">
          <ac:chgData name="Kulinich Bohdan" userId="48e65c9f34e137d0" providerId="LiveId" clId="{B3D2DA84-CAD4-6344-BB91-0AEB15757E75}" dt="2023-05-23T17:42:08.298" v="7" actId="207"/>
          <ac:spMkLst>
            <pc:docMk/>
            <pc:sldMk cId="1936971671" sldId="290"/>
            <ac:spMk id="5" creationId="{5A741114-A565-16D0-3840-FA92EEEEF380}"/>
          </ac:spMkLst>
        </pc:spChg>
        <pc:spChg chg="mod">
          <ac:chgData name="Kulinich Bohdan" userId="48e65c9f34e137d0" providerId="LiveId" clId="{B3D2DA84-CAD4-6344-BB91-0AEB15757E75}" dt="2023-05-23T17:42:12.892" v="8" actId="207"/>
          <ac:spMkLst>
            <pc:docMk/>
            <pc:sldMk cId="1936971671" sldId="290"/>
            <ac:spMk id="6" creationId="{F793307E-B5C1-37E9-C3B8-C3F5A81810A1}"/>
          </ac:spMkLst>
        </pc:spChg>
        <pc:spChg chg="mod">
          <ac:chgData name="Kulinich Bohdan" userId="48e65c9f34e137d0" providerId="LiveId" clId="{B3D2DA84-CAD4-6344-BB91-0AEB15757E75}" dt="2023-05-23T17:42:17.878" v="9" actId="207"/>
          <ac:spMkLst>
            <pc:docMk/>
            <pc:sldMk cId="1936971671" sldId="290"/>
            <ac:spMk id="9" creationId="{741AF3FF-6334-8087-4BA0-657E1480976E}"/>
          </ac:spMkLst>
        </pc:spChg>
        <pc:spChg chg="mod">
          <ac:chgData name="Kulinich Bohdan" userId="48e65c9f34e137d0" providerId="LiveId" clId="{B3D2DA84-CAD4-6344-BB91-0AEB15757E75}" dt="2023-05-23T17:42:23.543" v="10" actId="207"/>
          <ac:spMkLst>
            <pc:docMk/>
            <pc:sldMk cId="1936971671" sldId="290"/>
            <ac:spMk id="13" creationId="{BCFD3EF8-A589-F874-28A6-4E6BA848B985}"/>
          </ac:spMkLst>
        </pc:spChg>
      </pc:sldChg>
      <pc:sldChg chg="del">
        <pc:chgData name="Kulinich Bohdan" userId="48e65c9f34e137d0" providerId="LiveId" clId="{B3D2DA84-CAD4-6344-BB91-0AEB15757E75}" dt="2023-05-23T17:46:34.514" v="13" actId="2696"/>
        <pc:sldMkLst>
          <pc:docMk/>
          <pc:sldMk cId="1099323079" sldId="291"/>
        </pc:sldMkLst>
      </pc:sldChg>
      <pc:sldChg chg="del">
        <pc:chgData name="Kulinich Bohdan" userId="48e65c9f34e137d0" providerId="LiveId" clId="{B3D2DA84-CAD4-6344-BB91-0AEB15757E75}" dt="2023-05-23T17:46:32.012" v="12" actId="2696"/>
        <pc:sldMkLst>
          <pc:docMk/>
          <pc:sldMk cId="3376308819" sldId="292"/>
        </pc:sldMkLst>
      </pc:sldChg>
    </pc:docChg>
  </pc:docChgLst>
  <pc:docChgLst>
    <pc:chgData name="Kulinich Bohdan" userId="48e65c9f34e137d0" providerId="LiveId" clId="{1BBCECB9-E772-4B67-AF65-A6CB11D36FA6}"/>
    <pc:docChg chg="modSld">
      <pc:chgData name="Kulinich Bohdan" userId="48e65c9f34e137d0" providerId="LiveId" clId="{1BBCECB9-E772-4B67-AF65-A6CB11D36FA6}" dt="2023-05-19T21:15:54.007" v="7"/>
      <pc:docMkLst>
        <pc:docMk/>
      </pc:docMkLst>
      <pc:sldChg chg="modAnim">
        <pc:chgData name="Kulinich Bohdan" userId="48e65c9f34e137d0" providerId="LiveId" clId="{1BBCECB9-E772-4B67-AF65-A6CB11D36FA6}" dt="2023-05-19T21:15:54.007" v="7"/>
        <pc:sldMkLst>
          <pc:docMk/>
          <pc:sldMk cId="3313802318" sldId="284"/>
        </pc:sldMkLst>
      </pc:sldChg>
    </pc:docChg>
  </pc:docChgLst>
  <pc:docChgLst>
    <pc:chgData name="Kulinich Bohdan" userId="48e65c9f34e137d0" providerId="LiveId" clId="{332EC80C-E21E-3A45-8850-B77E5922A0CD}"/>
    <pc:docChg chg="undo custSel modSld">
      <pc:chgData name="Kulinich Bohdan" userId="48e65c9f34e137d0" providerId="LiveId" clId="{332EC80C-E21E-3A45-8850-B77E5922A0CD}" dt="2023-05-21T07:06:01.324" v="96"/>
      <pc:docMkLst>
        <pc:docMk/>
      </pc:docMkLst>
      <pc:sldChg chg="addSp delSp modSp mod modAnim">
        <pc:chgData name="Kulinich Bohdan" userId="48e65c9f34e137d0" providerId="LiveId" clId="{332EC80C-E21E-3A45-8850-B77E5922A0CD}" dt="2023-05-21T07:01:30.336" v="51" actId="14100"/>
        <pc:sldMkLst>
          <pc:docMk/>
          <pc:sldMk cId="3599287483" sldId="283"/>
        </pc:sldMkLst>
        <pc:spChg chg="mod topLvl">
          <ac:chgData name="Kulinich Bohdan" userId="48e65c9f34e137d0" providerId="LiveId" clId="{332EC80C-E21E-3A45-8850-B77E5922A0CD}" dt="2023-05-21T07:00:07.559" v="5"/>
          <ac:spMkLst>
            <pc:docMk/>
            <pc:sldMk cId="3599287483" sldId="283"/>
            <ac:spMk id="3" creationId="{37531B9F-ADA7-8882-C401-0493AAAD8DDA}"/>
          </ac:spMkLst>
        </pc:spChg>
        <pc:spChg chg="mod topLvl">
          <ac:chgData name="Kulinich Bohdan" userId="48e65c9f34e137d0" providerId="LiveId" clId="{332EC80C-E21E-3A45-8850-B77E5922A0CD}" dt="2023-05-21T07:00:23.128" v="6" actId="164"/>
          <ac:spMkLst>
            <pc:docMk/>
            <pc:sldMk cId="3599287483" sldId="283"/>
            <ac:spMk id="4" creationId="{F656F5C5-9FD0-927B-6EC3-55BED35C9632}"/>
          </ac:spMkLst>
        </pc:spChg>
        <pc:spChg chg="mod">
          <ac:chgData name="Kulinich Bohdan" userId="48e65c9f34e137d0" providerId="LiveId" clId="{332EC80C-E21E-3A45-8850-B77E5922A0CD}" dt="2023-05-21T07:01:30.336" v="51" actId="14100"/>
          <ac:spMkLst>
            <pc:docMk/>
            <pc:sldMk cId="3599287483" sldId="283"/>
            <ac:spMk id="5" creationId="{5A741114-A565-16D0-3840-FA92EEEEF380}"/>
          </ac:spMkLst>
        </pc:spChg>
        <pc:spChg chg="mod">
          <ac:chgData name="Kulinich Bohdan" userId="48e65c9f34e137d0" providerId="LiveId" clId="{332EC80C-E21E-3A45-8850-B77E5922A0CD}" dt="2023-05-21T06:59:24.333" v="0"/>
          <ac:spMkLst>
            <pc:docMk/>
            <pc:sldMk cId="3599287483" sldId="283"/>
            <ac:spMk id="7" creationId="{F223A52A-C98D-91A6-3972-2D60675B6C32}"/>
          </ac:spMkLst>
        </pc:spChg>
        <pc:spChg chg="mod">
          <ac:chgData name="Kulinich Bohdan" userId="48e65c9f34e137d0" providerId="LiveId" clId="{332EC80C-E21E-3A45-8850-B77E5922A0CD}" dt="2023-05-21T06:59:31.996" v="1"/>
          <ac:spMkLst>
            <pc:docMk/>
            <pc:sldMk cId="3599287483" sldId="283"/>
            <ac:spMk id="10" creationId="{6D6E23C6-F0AB-8418-1B93-C068A3B09607}"/>
          </ac:spMkLst>
        </pc:spChg>
        <pc:spChg chg="mod topLvl">
          <ac:chgData name="Kulinich Bohdan" userId="48e65c9f34e137d0" providerId="LiveId" clId="{332EC80C-E21E-3A45-8850-B77E5922A0CD}" dt="2023-05-21T07:00:23.128" v="6" actId="164"/>
          <ac:spMkLst>
            <pc:docMk/>
            <pc:sldMk cId="3599287483" sldId="283"/>
            <ac:spMk id="11" creationId="{1A0A24A4-CA6B-2386-7891-B03F773F1672}"/>
          </ac:spMkLst>
        </pc:spChg>
        <pc:grpChg chg="add mod">
          <ac:chgData name="Kulinich Bohdan" userId="48e65c9f34e137d0" providerId="LiveId" clId="{332EC80C-E21E-3A45-8850-B77E5922A0CD}" dt="2023-05-21T07:00:23.128" v="6" actId="164"/>
          <ac:grpSpMkLst>
            <pc:docMk/>
            <pc:sldMk cId="3599287483" sldId="283"/>
            <ac:grpSpMk id="8" creationId="{BE1A3ACF-2FAA-736A-CE0F-59C4C6620A37}"/>
          </ac:grpSpMkLst>
        </pc:grpChg>
        <pc:grpChg chg="del">
          <ac:chgData name="Kulinich Bohdan" userId="48e65c9f34e137d0" providerId="LiveId" clId="{332EC80C-E21E-3A45-8850-B77E5922A0CD}" dt="2023-05-21T06:59:51.794" v="2" actId="165"/>
          <ac:grpSpMkLst>
            <pc:docMk/>
            <pc:sldMk cId="3599287483" sldId="283"/>
            <ac:grpSpMk id="18" creationId="{813E3617-1DFB-A746-FAC9-D1C6CDA6AE7F}"/>
          </ac:grpSpMkLst>
        </pc:grpChg>
      </pc:sldChg>
      <pc:sldChg chg="addSp delSp modSp mod modAnim">
        <pc:chgData name="Kulinich Bohdan" userId="48e65c9f34e137d0" providerId="LiveId" clId="{332EC80C-E21E-3A45-8850-B77E5922A0CD}" dt="2023-05-21T07:06:01.324" v="96"/>
        <pc:sldMkLst>
          <pc:docMk/>
          <pc:sldMk cId="1936971671" sldId="290"/>
        </pc:sldMkLst>
        <pc:spChg chg="mod topLvl">
          <ac:chgData name="Kulinich Bohdan" userId="48e65c9f34e137d0" providerId="LiveId" clId="{332EC80C-E21E-3A45-8850-B77E5922A0CD}" dt="2023-05-21T07:03:11.025" v="65" actId="164"/>
          <ac:spMkLst>
            <pc:docMk/>
            <pc:sldMk cId="1936971671" sldId="290"/>
            <ac:spMk id="3" creationId="{37531B9F-ADA7-8882-C401-0493AAAD8DDA}"/>
          </ac:spMkLst>
        </pc:spChg>
        <pc:spChg chg="mod topLvl">
          <ac:chgData name="Kulinich Bohdan" userId="48e65c9f34e137d0" providerId="LiveId" clId="{332EC80C-E21E-3A45-8850-B77E5922A0CD}" dt="2023-05-21T07:03:11.025" v="65" actId="164"/>
          <ac:spMkLst>
            <pc:docMk/>
            <pc:sldMk cId="1936971671" sldId="290"/>
            <ac:spMk id="4" creationId="{F656F5C5-9FD0-927B-6EC3-55BED35C9632}"/>
          </ac:spMkLst>
        </pc:spChg>
        <pc:spChg chg="mod topLvl">
          <ac:chgData name="Kulinich Bohdan" userId="48e65c9f34e137d0" providerId="LiveId" clId="{332EC80C-E21E-3A45-8850-B77E5922A0CD}" dt="2023-05-21T07:02:34.818" v="58" actId="164"/>
          <ac:spMkLst>
            <pc:docMk/>
            <pc:sldMk cId="1936971671" sldId="290"/>
            <ac:spMk id="6" creationId="{F793307E-B5C1-37E9-C3B8-C3F5A81810A1}"/>
          </ac:spMkLst>
        </pc:spChg>
        <pc:spChg chg="mod topLvl">
          <ac:chgData name="Kulinich Bohdan" userId="48e65c9f34e137d0" providerId="LiveId" clId="{332EC80C-E21E-3A45-8850-B77E5922A0CD}" dt="2023-05-21T07:02:34.818" v="58" actId="164"/>
          <ac:spMkLst>
            <pc:docMk/>
            <pc:sldMk cId="1936971671" sldId="290"/>
            <ac:spMk id="9" creationId="{741AF3FF-6334-8087-4BA0-657E1480976E}"/>
          </ac:spMkLst>
        </pc:spChg>
        <pc:spChg chg="mod topLvl">
          <ac:chgData name="Kulinich Bohdan" userId="48e65c9f34e137d0" providerId="LiveId" clId="{332EC80C-E21E-3A45-8850-B77E5922A0CD}" dt="2023-05-21T07:02:34.818" v="58" actId="164"/>
          <ac:spMkLst>
            <pc:docMk/>
            <pc:sldMk cId="1936971671" sldId="290"/>
            <ac:spMk id="10" creationId="{6D6E23C6-F0AB-8418-1B93-C068A3B09607}"/>
          </ac:spMkLst>
        </pc:spChg>
        <pc:spChg chg="mod topLvl">
          <ac:chgData name="Kulinich Bohdan" userId="48e65c9f34e137d0" providerId="LiveId" clId="{332EC80C-E21E-3A45-8850-B77E5922A0CD}" dt="2023-05-21T07:03:11.025" v="65" actId="164"/>
          <ac:spMkLst>
            <pc:docMk/>
            <pc:sldMk cId="1936971671" sldId="290"/>
            <ac:spMk id="13" creationId="{BCFD3EF8-A589-F874-28A6-4E6BA848B985}"/>
          </ac:spMkLst>
        </pc:spChg>
        <pc:spChg chg="mod">
          <ac:chgData name="Kulinich Bohdan" userId="48e65c9f34e137d0" providerId="LiveId" clId="{332EC80C-E21E-3A45-8850-B77E5922A0CD}" dt="2023-05-21T07:05:50.354" v="94" actId="1076"/>
          <ac:spMkLst>
            <pc:docMk/>
            <pc:sldMk cId="1936971671" sldId="290"/>
            <ac:spMk id="88" creationId="{8F0ED205-4939-83F9-0505-6F31ADA02019}"/>
          </ac:spMkLst>
        </pc:spChg>
        <pc:grpChg chg="del">
          <ac:chgData name="Kulinich Bohdan" userId="48e65c9f34e137d0" providerId="LiveId" clId="{332EC80C-E21E-3A45-8850-B77E5922A0CD}" dt="2023-05-21T07:01:50.163" v="52" actId="165"/>
          <ac:grpSpMkLst>
            <pc:docMk/>
            <pc:sldMk cId="1936971671" sldId="290"/>
            <ac:grpSpMk id="2" creationId="{0CBF4D29-4B93-346E-9DBA-97ED9CBB4BE1}"/>
          </ac:grpSpMkLst>
        </pc:grpChg>
        <pc:grpChg chg="add mod">
          <ac:chgData name="Kulinich Bohdan" userId="48e65c9f34e137d0" providerId="LiveId" clId="{332EC80C-E21E-3A45-8850-B77E5922A0CD}" dt="2023-05-21T07:02:34.818" v="58" actId="164"/>
          <ac:grpSpMkLst>
            <pc:docMk/>
            <pc:sldMk cId="1936971671" sldId="290"/>
            <ac:grpSpMk id="8" creationId="{9E3E6480-F17D-031F-FE29-182249280D06}"/>
          </ac:grpSpMkLst>
        </pc:grpChg>
        <pc:grpChg chg="add mod">
          <ac:chgData name="Kulinich Bohdan" userId="48e65c9f34e137d0" providerId="LiveId" clId="{332EC80C-E21E-3A45-8850-B77E5922A0CD}" dt="2023-05-21T07:03:11.025" v="65" actId="164"/>
          <ac:grpSpMkLst>
            <pc:docMk/>
            <pc:sldMk cId="1936971671" sldId="290"/>
            <ac:grpSpMk id="11" creationId="{E13FAE11-BCAA-7A8B-F3CF-3C580452E283}"/>
          </ac:grpSpMkLst>
        </pc:grpChg>
        <pc:grpChg chg="del">
          <ac:chgData name="Kulinich Bohdan" userId="48e65c9f34e137d0" providerId="LiveId" clId="{332EC80C-E21E-3A45-8850-B77E5922A0CD}" dt="2023-05-21T07:02:09.843" v="55" actId="165"/>
          <ac:grpSpMkLst>
            <pc:docMk/>
            <pc:sldMk cId="1936971671" sldId="290"/>
            <ac:grpSpMk id="91" creationId="{9183B8F4-3904-9835-8C9C-43162C5A5030}"/>
          </ac:grpSpMkLst>
        </pc:grpChg>
      </pc:sldChg>
    </pc:docChg>
  </pc:docChgLst>
  <pc:docChgLst>
    <pc:chgData name="Kulinich Bohdan" userId="48e65c9f34e137d0" providerId="LiveId" clId="{DEACD239-D62D-CF4A-A00D-D5A62BB381E1}"/>
    <pc:docChg chg="undo custSel modSld">
      <pc:chgData name="Kulinich Bohdan" userId="48e65c9f34e137d0" providerId="LiveId" clId="{DEACD239-D62D-CF4A-A00D-D5A62BB381E1}" dt="2023-05-20T11:16:50.911" v="596" actId="1076"/>
      <pc:docMkLst>
        <pc:docMk/>
      </pc:docMkLst>
      <pc:sldChg chg="addSp modSp mod modAnim">
        <pc:chgData name="Kulinich Bohdan" userId="48e65c9f34e137d0" providerId="LiveId" clId="{DEACD239-D62D-CF4A-A00D-D5A62BB381E1}" dt="2023-05-20T10:59:29.953" v="191" actId="1076"/>
        <pc:sldMkLst>
          <pc:docMk/>
          <pc:sldMk cId="2337633875" sldId="279"/>
        </pc:sldMkLst>
        <pc:spChg chg="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26" creationId="{8E8D2E04-DD01-39BE-AEC9-F84CFA8E26D7}"/>
          </ac:spMkLst>
        </pc:spChg>
        <pc:spChg chg="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35" creationId="{FE225929-C18C-AAAF-7FD2-47A275A42B51}"/>
          </ac:spMkLst>
        </pc:spChg>
        <pc:spChg chg="add mod">
          <ac:chgData name="Kulinich Bohdan" userId="48e65c9f34e137d0" providerId="LiveId" clId="{DEACD239-D62D-CF4A-A00D-D5A62BB381E1}" dt="2023-05-20T10:59:29.953" v="191" actId="1076"/>
          <ac:spMkLst>
            <pc:docMk/>
            <pc:sldMk cId="2337633875" sldId="279"/>
            <ac:spMk id="36" creationId="{8642EA40-B6CF-E234-92E9-2F428558796B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37" creationId="{E604C3EA-2FDD-9B69-B110-840FC7316DA6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38" creationId="{FB883FBB-2F66-F1A7-BAAB-1F0D7A516ED7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3" creationId="{64BC6C7B-E3D4-8FBD-1E83-9E7B9EA5FF10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4" creationId="{BB723852-1DBA-F88B-0B43-A827B849F211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5" creationId="{4777BDFA-44B0-8EAF-ED51-F37C338A0A3D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6" creationId="{F22C9EDA-E378-C810-47AA-F2B65FACD7D9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7" creationId="{5DF2A76A-2BC8-8333-B0E6-5923AB973D0A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8" creationId="{A510F455-77AF-FE91-7304-EFD01E266141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49" creationId="{1DC44D8F-3ED7-EA0B-1316-4B91CD14B894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50" creationId="{075EA02B-9C9C-7FCD-72F4-A1D1163610B2}"/>
          </ac:spMkLst>
        </pc:spChg>
        <pc:spChg chg="add mod">
          <ac:chgData name="Kulinich Bohdan" userId="48e65c9f34e137d0" providerId="LiveId" clId="{DEACD239-D62D-CF4A-A00D-D5A62BB381E1}" dt="2023-05-20T10:59:16.654" v="187"/>
          <ac:spMkLst>
            <pc:docMk/>
            <pc:sldMk cId="2337633875" sldId="279"/>
            <ac:spMk id="51" creationId="{4C67B5A2-45CF-6AC3-0C7C-AAE6836DB8EA}"/>
          </ac:spMkLst>
        </pc:spChg>
        <pc:grpChg chg="add mod">
          <ac:chgData name="Kulinich Bohdan" userId="48e65c9f34e137d0" providerId="LiveId" clId="{DEACD239-D62D-CF4A-A00D-D5A62BB381E1}" dt="2023-05-20T10:59:24.003" v="190" actId="1076"/>
          <ac:grpSpMkLst>
            <pc:docMk/>
            <pc:sldMk cId="2337633875" sldId="279"/>
            <ac:grpSpMk id="2" creationId="{D133CBAA-1A53-F47C-2936-8E66FAC8C5A6}"/>
          </ac:grpSpMkLst>
        </pc:grpChg>
        <pc:cxnChg chg="add mod">
          <ac:chgData name="Kulinich Bohdan" userId="48e65c9f34e137d0" providerId="LiveId" clId="{DEACD239-D62D-CF4A-A00D-D5A62BB381E1}" dt="2023-05-20T10:59:16.654" v="187"/>
          <ac:cxnSpMkLst>
            <pc:docMk/>
            <pc:sldMk cId="2337633875" sldId="279"/>
            <ac:cxnSpMk id="39" creationId="{B812115A-4C05-6417-233A-D8468A07FA3D}"/>
          </ac:cxnSpMkLst>
        </pc:cxnChg>
        <pc:cxnChg chg="add mod">
          <ac:chgData name="Kulinich Bohdan" userId="48e65c9f34e137d0" providerId="LiveId" clId="{DEACD239-D62D-CF4A-A00D-D5A62BB381E1}" dt="2023-05-20T10:59:16.654" v="187"/>
          <ac:cxnSpMkLst>
            <pc:docMk/>
            <pc:sldMk cId="2337633875" sldId="279"/>
            <ac:cxnSpMk id="40" creationId="{FA72ED4D-33F9-9632-8044-A66B1445C500}"/>
          </ac:cxnSpMkLst>
        </pc:cxnChg>
        <pc:cxnChg chg="add mod">
          <ac:chgData name="Kulinich Bohdan" userId="48e65c9f34e137d0" providerId="LiveId" clId="{DEACD239-D62D-CF4A-A00D-D5A62BB381E1}" dt="2023-05-20T10:59:16.654" v="187"/>
          <ac:cxnSpMkLst>
            <pc:docMk/>
            <pc:sldMk cId="2337633875" sldId="279"/>
            <ac:cxnSpMk id="41" creationId="{1A73C87A-F41A-D4BA-8AA7-F000B7527351}"/>
          </ac:cxnSpMkLst>
        </pc:cxnChg>
        <pc:cxnChg chg="add mod">
          <ac:chgData name="Kulinich Bohdan" userId="48e65c9f34e137d0" providerId="LiveId" clId="{DEACD239-D62D-CF4A-A00D-D5A62BB381E1}" dt="2023-05-20T10:59:16.654" v="187"/>
          <ac:cxnSpMkLst>
            <pc:docMk/>
            <pc:sldMk cId="2337633875" sldId="279"/>
            <ac:cxnSpMk id="42" creationId="{CF673ADA-88B7-FCF9-32E7-366231B0DE57}"/>
          </ac:cxnSpMkLst>
        </pc:cxnChg>
      </pc:sldChg>
      <pc:sldChg chg="addSp delSp modSp mod setBg modAnim">
        <pc:chgData name="Kulinich Bohdan" userId="48e65c9f34e137d0" providerId="LiveId" clId="{DEACD239-D62D-CF4A-A00D-D5A62BB381E1}" dt="2023-05-20T11:16:50.911" v="596" actId="1076"/>
        <pc:sldMkLst>
          <pc:docMk/>
          <pc:sldMk cId="3599287483" sldId="283"/>
        </pc:sldMkLst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10" creationId="{6D6E23C6-F0AB-8418-1B93-C068A3B09607}"/>
          </ac:spMkLst>
        </pc:spChg>
        <pc:spChg chg="add mod">
          <ac:chgData name="Kulinich Bohdan" userId="48e65c9f34e137d0" providerId="LiveId" clId="{DEACD239-D62D-CF4A-A00D-D5A62BB381E1}" dt="2023-05-20T11:02:21.022" v="322" actId="170"/>
          <ac:spMkLst>
            <pc:docMk/>
            <pc:sldMk cId="3599287483" sldId="283"/>
            <ac:spMk id="28" creationId="{55A8A819-3FBE-A67D-55B2-46F67A98F9C6}"/>
          </ac:spMkLst>
        </pc:spChg>
        <pc:spChg chg="add mod">
          <ac:chgData name="Kulinich Bohdan" userId="48e65c9f34e137d0" providerId="LiveId" clId="{DEACD239-D62D-CF4A-A00D-D5A62BB381E1}" dt="2023-05-20T10:41:54.573" v="95" actId="164"/>
          <ac:spMkLst>
            <pc:docMk/>
            <pc:sldMk cId="3599287483" sldId="283"/>
            <ac:spMk id="28" creationId="{6DBCDDE8-9360-B686-FD8E-08A7794E9F9D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0" creationId="{C743ADD1-5AC5-2F4D-5F7E-FA429C1887BC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1" creationId="{07D71946-7AB6-BC81-2B44-7CE85AD77D2E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2" creationId="{8562C619-64BF-5DDA-D0EA-5F0758A66317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3" creationId="{6EBC495B-3230-AE62-0D29-AEE8CF303220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4" creationId="{2B381987-B9C6-363A-7F11-111BA7763D4B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5" creationId="{A7696149-FC19-D467-EDF7-8AD0840D386C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6" creationId="{E2F779C1-48C5-5693-7534-582F0D28E7FE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7" creationId="{54B8B43F-C51B-7541-0338-CC721FFFEDEB}"/>
          </ac:spMkLst>
        </pc:spChg>
        <pc:spChg chg="mod">
          <ac:chgData name="Kulinich Bohdan" userId="48e65c9f34e137d0" providerId="LiveId" clId="{DEACD239-D62D-CF4A-A00D-D5A62BB381E1}" dt="2023-05-20T10:44:50.097" v="177" actId="166"/>
          <ac:spMkLst>
            <pc:docMk/>
            <pc:sldMk cId="3599287483" sldId="283"/>
            <ac:spMk id="38" creationId="{59B1DB75-853A-D297-933A-DC9391F92D47}"/>
          </ac:spMkLst>
        </pc:spChg>
        <pc:spChg chg="add mod">
          <ac:chgData name="Kulinich Bohdan" userId="48e65c9f34e137d0" providerId="LiveId" clId="{DEACD239-D62D-CF4A-A00D-D5A62BB381E1}" dt="2023-05-20T10:41:54.573" v="95" actId="164"/>
          <ac:spMkLst>
            <pc:docMk/>
            <pc:sldMk cId="3599287483" sldId="283"/>
            <ac:spMk id="49" creationId="{C42811E5-DDE7-2E7E-33A1-6FB7A2BB67C0}"/>
          </ac:spMkLst>
        </pc:spChg>
        <pc:spChg chg="add mod">
          <ac:chgData name="Kulinich Bohdan" userId="48e65c9f34e137d0" providerId="LiveId" clId="{DEACD239-D62D-CF4A-A00D-D5A62BB381E1}" dt="2023-05-20T10:41:54.573" v="95" actId="164"/>
          <ac:spMkLst>
            <pc:docMk/>
            <pc:sldMk cId="3599287483" sldId="283"/>
            <ac:spMk id="50" creationId="{552834BA-79FA-0016-AF10-1DB26D6B28D7}"/>
          </ac:spMkLst>
        </pc:spChg>
        <pc:spChg chg="mod topLvl">
          <ac:chgData name="Kulinich Bohdan" userId="48e65c9f34e137d0" providerId="LiveId" clId="{DEACD239-D62D-CF4A-A00D-D5A62BB381E1}" dt="2023-05-20T11:16:50.911" v="596" actId="1076"/>
          <ac:spMkLst>
            <pc:docMk/>
            <pc:sldMk cId="3599287483" sldId="283"/>
            <ac:spMk id="55" creationId="{1399BACA-94F8-1B50-DEBF-8DA30AD46721}"/>
          </ac:spMkLst>
        </pc:spChg>
        <pc:spChg chg="del mod topLvl">
          <ac:chgData name="Kulinich Bohdan" userId="48e65c9f34e137d0" providerId="LiveId" clId="{DEACD239-D62D-CF4A-A00D-D5A62BB381E1}" dt="2023-05-20T10:42:07.765" v="98" actId="478"/>
          <ac:spMkLst>
            <pc:docMk/>
            <pc:sldMk cId="3599287483" sldId="283"/>
            <ac:spMk id="56" creationId="{A5E5BE84-BABF-7BA4-D862-76E29EDE8D37}"/>
          </ac:spMkLst>
        </pc:spChg>
        <pc:spChg chg="mod">
          <ac:chgData name="Kulinich Bohdan" userId="48e65c9f34e137d0" providerId="LiveId" clId="{DEACD239-D62D-CF4A-A00D-D5A62BB381E1}" dt="2023-05-20T11:01:45.565" v="315" actId="1076"/>
          <ac:spMkLst>
            <pc:docMk/>
            <pc:sldMk cId="3599287483" sldId="283"/>
            <ac:spMk id="56" creationId="{D42E2C5A-6527-0D10-9E6C-C20CBC361B32}"/>
          </ac:spMkLst>
        </pc:spChg>
        <pc:spChg chg="mod">
          <ac:chgData name="Kulinich Bohdan" userId="48e65c9f34e137d0" providerId="LiveId" clId="{DEACD239-D62D-CF4A-A00D-D5A62BB381E1}" dt="2023-05-20T11:01:39.660" v="313" actId="20577"/>
          <ac:spMkLst>
            <pc:docMk/>
            <pc:sldMk cId="3599287483" sldId="283"/>
            <ac:spMk id="58" creationId="{2A03D7DC-45A5-9656-E283-349994DF8270}"/>
          </ac:spMkLst>
        </pc:spChg>
        <pc:spChg chg="del mod">
          <ac:chgData name="Kulinich Bohdan" userId="48e65c9f34e137d0" providerId="LiveId" clId="{DEACD239-D62D-CF4A-A00D-D5A62BB381E1}" dt="2023-05-20T10:42:03.576" v="97" actId="478"/>
          <ac:spMkLst>
            <pc:docMk/>
            <pc:sldMk cId="3599287483" sldId="283"/>
            <ac:spMk id="58" creationId="{989B5EEC-6988-D5C6-4E22-AF12914990D6}"/>
          </ac:spMkLst>
        </pc:spChg>
        <pc:spChg chg="mod">
          <ac:chgData name="Kulinich Bohdan" userId="48e65c9f34e137d0" providerId="LiveId" clId="{DEACD239-D62D-CF4A-A00D-D5A62BB381E1}" dt="2023-05-20T11:06:53.796" v="362"/>
          <ac:spMkLst>
            <pc:docMk/>
            <pc:sldMk cId="3599287483" sldId="283"/>
            <ac:spMk id="60" creationId="{D54F2937-39C9-9B78-3690-438E9FBB20C0}"/>
          </ac:spMkLst>
        </pc:spChg>
        <pc:spChg chg="mod">
          <ac:chgData name="Kulinich Bohdan" userId="48e65c9f34e137d0" providerId="LiveId" clId="{DEACD239-D62D-CF4A-A00D-D5A62BB381E1}" dt="2023-05-20T11:07:31.571" v="466" actId="1076"/>
          <ac:spMkLst>
            <pc:docMk/>
            <pc:sldMk cId="3599287483" sldId="283"/>
            <ac:spMk id="68" creationId="{F9848688-7AB6-4A1C-A8B6-0C2542869EDB}"/>
          </ac:spMkLst>
        </pc:spChg>
        <pc:spChg chg="add mod">
          <ac:chgData name="Kulinich Bohdan" userId="48e65c9f34e137d0" providerId="LiveId" clId="{DEACD239-D62D-CF4A-A00D-D5A62BB381E1}" dt="2023-05-20T11:08:42.395" v="473" actId="170"/>
          <ac:spMkLst>
            <pc:docMk/>
            <pc:sldMk cId="3599287483" sldId="283"/>
            <ac:spMk id="69" creationId="{971C9DF0-56FE-84A2-5DDA-E68FD4C0DA9B}"/>
          </ac:spMkLst>
        </pc:spChg>
        <pc:spChg chg="mod">
          <ac:chgData name="Kulinich Bohdan" userId="48e65c9f34e137d0" providerId="LiveId" clId="{DEACD239-D62D-CF4A-A00D-D5A62BB381E1}" dt="2023-05-20T11:10:37.492" v="474"/>
          <ac:spMkLst>
            <pc:docMk/>
            <pc:sldMk cId="3599287483" sldId="283"/>
            <ac:spMk id="71" creationId="{4C44632F-70B1-206B-EC9E-519FF2CD1F9A}"/>
          </ac:spMkLst>
        </pc:spChg>
        <pc:spChg chg="mod">
          <ac:chgData name="Kulinich Bohdan" userId="48e65c9f34e137d0" providerId="LiveId" clId="{DEACD239-D62D-CF4A-A00D-D5A62BB381E1}" dt="2023-05-20T11:11:08.851" v="580" actId="1076"/>
          <ac:spMkLst>
            <pc:docMk/>
            <pc:sldMk cId="3599287483" sldId="283"/>
            <ac:spMk id="72" creationId="{C8883CFB-2426-A94D-6B69-B8BBDB8F6FE7}"/>
          </ac:spMkLst>
        </pc:spChg>
        <pc:spChg chg="add mod">
          <ac:chgData name="Kulinich Bohdan" userId="48e65c9f34e137d0" providerId="LiveId" clId="{DEACD239-D62D-CF4A-A00D-D5A62BB381E1}" dt="2023-05-20T11:11:37.047" v="588" actId="170"/>
          <ac:spMkLst>
            <pc:docMk/>
            <pc:sldMk cId="3599287483" sldId="283"/>
            <ac:spMk id="73" creationId="{4D80C162-8960-B81F-1DCB-3488917D19F6}"/>
          </ac:spMkLst>
        </pc:spChg>
        <pc:grpChg chg="add mod">
          <ac:chgData name="Kulinich Bohdan" userId="48e65c9f34e137d0" providerId="LiveId" clId="{DEACD239-D62D-CF4A-A00D-D5A62BB381E1}" dt="2023-05-20T11:16:50.715" v="595" actId="1076"/>
          <ac:grpSpMkLst>
            <pc:docMk/>
            <pc:sldMk cId="3599287483" sldId="283"/>
            <ac:grpSpMk id="51" creationId="{8CF06B7F-420C-77FA-5B17-AF49C067A3E9}"/>
          </ac:grpSpMkLst>
        </pc:grpChg>
        <pc:grpChg chg="add del mod">
          <ac:chgData name="Kulinich Bohdan" userId="48e65c9f34e137d0" providerId="LiveId" clId="{DEACD239-D62D-CF4A-A00D-D5A62BB381E1}" dt="2023-05-20T10:42:07.765" v="98" actId="478"/>
          <ac:grpSpMkLst>
            <pc:docMk/>
            <pc:sldMk cId="3599287483" sldId="283"/>
            <ac:grpSpMk id="53" creationId="{02884144-858C-1B02-CC7B-35F03ACD2F98}"/>
          </ac:grpSpMkLst>
        </pc:grpChg>
        <pc:grpChg chg="add mod">
          <ac:chgData name="Kulinich Bohdan" userId="48e65c9f34e137d0" providerId="LiveId" clId="{DEACD239-D62D-CF4A-A00D-D5A62BB381E1}" dt="2023-05-20T11:02:07.548" v="319" actId="167"/>
          <ac:grpSpMkLst>
            <pc:docMk/>
            <pc:sldMk cId="3599287483" sldId="283"/>
            <ac:grpSpMk id="53" creationId="{F0119730-218D-096B-C9F6-F0040F453BBB}"/>
          </ac:grpSpMkLst>
        </pc:grpChg>
        <pc:grpChg chg="add mod">
          <ac:chgData name="Kulinich Bohdan" userId="48e65c9f34e137d0" providerId="LiveId" clId="{DEACD239-D62D-CF4A-A00D-D5A62BB381E1}" dt="2023-05-20T11:07:44.024" v="468" actId="167"/>
          <ac:grpSpMkLst>
            <pc:docMk/>
            <pc:sldMk cId="3599287483" sldId="283"/>
            <ac:grpSpMk id="59" creationId="{EEB64B8B-87FB-452E-D9D8-12325CEFB91F}"/>
          </ac:grpSpMkLst>
        </pc:grpChg>
        <pc:grpChg chg="add mod">
          <ac:chgData name="Kulinich Bohdan" userId="48e65c9f34e137d0" providerId="LiveId" clId="{DEACD239-D62D-CF4A-A00D-D5A62BB381E1}" dt="2023-05-20T11:11:19.394" v="582" actId="167"/>
          <ac:grpSpMkLst>
            <pc:docMk/>
            <pc:sldMk cId="3599287483" sldId="283"/>
            <ac:grpSpMk id="70" creationId="{6A4E48DE-9B72-1DA9-7B2E-8CB880EDDD6C}"/>
          </ac:grpSpMkLst>
        </pc:grpChg>
        <pc:cxnChg chg="mod">
          <ac:chgData name="Kulinich Bohdan" userId="48e65c9f34e137d0" providerId="LiveId" clId="{DEACD239-D62D-CF4A-A00D-D5A62BB381E1}" dt="2023-05-20T10:44:50.097" v="177" actId="166"/>
          <ac:cxnSpMkLst>
            <pc:docMk/>
            <pc:sldMk cId="3599287483" sldId="283"/>
            <ac:cxnSpMk id="22" creationId="{2A586678-651F-6397-88AE-94342485025B}"/>
          </ac:cxnSpMkLst>
        </pc:cxnChg>
        <pc:cxnChg chg="mod">
          <ac:chgData name="Kulinich Bohdan" userId="48e65c9f34e137d0" providerId="LiveId" clId="{DEACD239-D62D-CF4A-A00D-D5A62BB381E1}" dt="2023-05-20T10:44:50.097" v="177" actId="166"/>
          <ac:cxnSpMkLst>
            <pc:docMk/>
            <pc:sldMk cId="3599287483" sldId="283"/>
            <ac:cxnSpMk id="25" creationId="{E8508631-E57C-D664-37FC-4FB07A41F360}"/>
          </ac:cxnSpMkLst>
        </pc:cxnChg>
        <pc:cxnChg chg="mod">
          <ac:chgData name="Kulinich Bohdan" userId="48e65c9f34e137d0" providerId="LiveId" clId="{DEACD239-D62D-CF4A-A00D-D5A62BB381E1}" dt="2023-05-20T10:44:50.097" v="177" actId="166"/>
          <ac:cxnSpMkLst>
            <pc:docMk/>
            <pc:sldMk cId="3599287483" sldId="283"/>
            <ac:cxnSpMk id="26" creationId="{4E689162-3311-4FE0-2520-C933CE786C30}"/>
          </ac:cxnSpMkLst>
        </pc:cxnChg>
        <pc:cxnChg chg="mod">
          <ac:chgData name="Kulinich Bohdan" userId="48e65c9f34e137d0" providerId="LiveId" clId="{DEACD239-D62D-CF4A-A00D-D5A62BB381E1}" dt="2023-05-20T10:44:50.097" v="177" actId="166"/>
          <ac:cxnSpMkLst>
            <pc:docMk/>
            <pc:sldMk cId="3599287483" sldId="283"/>
            <ac:cxnSpMk id="29" creationId="{1CA96246-43A9-C694-BF5D-C95EB75FA537}"/>
          </ac:cxnSpMkLst>
        </pc:cxnChg>
      </pc:sldChg>
      <pc:sldChg chg="modSp">
        <pc:chgData name="Kulinich Bohdan" userId="48e65c9f34e137d0" providerId="LiveId" clId="{DEACD239-D62D-CF4A-A00D-D5A62BB381E1}" dt="2023-05-20T11:14:36.095" v="592" actId="20577"/>
        <pc:sldMkLst>
          <pc:docMk/>
          <pc:sldMk cId="3414180977" sldId="288"/>
        </pc:sldMkLst>
        <pc:spChg chg="mod">
          <ac:chgData name="Kulinich Bohdan" userId="48e65c9f34e137d0" providerId="LiveId" clId="{DEACD239-D62D-CF4A-A00D-D5A62BB381E1}" dt="2023-05-20T11:14:36.095" v="592" actId="20577"/>
          <ac:spMkLst>
            <pc:docMk/>
            <pc:sldMk cId="3414180977" sldId="288"/>
            <ac:spMk id="26" creationId="{E4F0922A-07D3-5C39-CA77-08AEBB9CAB35}"/>
          </ac:spMkLst>
        </pc:spChg>
      </pc:sldChg>
    </pc:docChg>
  </pc:docChgLst>
  <pc:docChgLst>
    <pc:chgData name="Kulinich Bohdan" userId="48e65c9f34e137d0" providerId="LiveId" clId="{EEEF41EA-8C1B-CC4C-99F9-A9BEB1E7A23C}"/>
    <pc:docChg chg="undo redo custSel modSld">
      <pc:chgData name="Kulinich Bohdan" userId="48e65c9f34e137d0" providerId="LiveId" clId="{EEEF41EA-8C1B-CC4C-99F9-A9BEB1E7A23C}" dt="2023-05-23T13:54:15.252" v="492"/>
      <pc:docMkLst>
        <pc:docMk/>
      </pc:docMkLst>
      <pc:sldChg chg="addSp delSp modSp mod">
        <pc:chgData name="Kulinich Bohdan" userId="48e65c9f34e137d0" providerId="LiveId" clId="{EEEF41EA-8C1B-CC4C-99F9-A9BEB1E7A23C}" dt="2023-05-23T13:38:40.371" v="305" actId="167"/>
        <pc:sldMkLst>
          <pc:docMk/>
          <pc:sldMk cId="2801676828" sldId="275"/>
        </pc:sldMkLst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26" creationId="{FCD77ABC-0A05-F63A-3A47-FA43A19A1C33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43" creationId="{9C6574D2-3E60-9D04-710F-C6B200716A1D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46" creationId="{48A04046-9CE3-FA8A-4ED9-1F6E514F53C1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49" creationId="{AB5CCA43-F448-36BC-5784-EE040E54F1CD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52" creationId="{B5FCB8ED-FF13-31E7-0002-9FD2E5BE69AB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55" creationId="{858ED404-CB01-17A0-9BEB-B5B0979429E5}"/>
          </ac:spMkLst>
        </pc:spChg>
        <pc:spChg chg="mod">
          <ac:chgData name="Kulinich Bohdan" userId="48e65c9f34e137d0" providerId="LiveId" clId="{EEEF41EA-8C1B-CC4C-99F9-A9BEB1E7A23C}" dt="2023-05-23T13:27:37.093" v="253"/>
          <ac:spMkLst>
            <pc:docMk/>
            <pc:sldMk cId="2801676828" sldId="275"/>
            <ac:spMk id="58" creationId="{A034ED2F-09EA-80DE-8EBB-B73C69E31A89}"/>
          </ac:spMkLst>
        </pc:spChg>
        <pc:spChg chg="mod">
          <ac:chgData name="Kulinich Bohdan" userId="48e65c9f34e137d0" providerId="LiveId" clId="{EEEF41EA-8C1B-CC4C-99F9-A9BEB1E7A23C}" dt="2023-05-23T13:28:54.014" v="273"/>
          <ac:spMkLst>
            <pc:docMk/>
            <pc:sldMk cId="2801676828" sldId="275"/>
            <ac:spMk id="68" creationId="{15A39CE1-51C3-D237-DE22-92F7C13AFCBE}"/>
          </ac:spMkLst>
        </pc:spChg>
        <pc:grpChg chg="add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3" creationId="{73ED4244-1D41-81FF-E79D-E26E1860DF53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5" creationId="{8BD88B37-71DB-01E8-B50F-76DFAC32D214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8" creationId="{900836C2-4AF0-A449-3B84-93CB50811672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11" creationId="{541E3AFD-03BD-E78C-B4C9-03FF4EDDA7A0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14" creationId="{4C0D37FE-0E3D-8BED-7E05-20AE32FDD390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17" creationId="{342A956D-FB08-D352-10AD-BD315E076FBD}"/>
          </ac:grpSpMkLst>
        </pc:grpChg>
        <pc:grpChg chg="del">
          <ac:chgData name="Kulinich Bohdan" userId="48e65c9f34e137d0" providerId="LiveId" clId="{EEEF41EA-8C1B-CC4C-99F9-A9BEB1E7A23C}" dt="2023-05-23T13:24:08.361" v="215" actId="478"/>
          <ac:grpSpMkLst>
            <pc:docMk/>
            <pc:sldMk cId="2801676828" sldId="275"/>
            <ac:grpSpMk id="20" creationId="{C5BCCE81-4AAA-895E-9BD4-E4BE89C6F581}"/>
          </ac:grpSpMkLst>
        </pc:grpChg>
        <pc:grpChg chg="del">
          <ac:chgData name="Kulinich Bohdan" userId="48e65c9f34e137d0" providerId="LiveId" clId="{EEEF41EA-8C1B-CC4C-99F9-A9BEB1E7A23C}" dt="2023-05-23T13:24:09.391" v="216" actId="478"/>
          <ac:grpSpMkLst>
            <pc:docMk/>
            <pc:sldMk cId="2801676828" sldId="275"/>
            <ac:grpSpMk id="23" creationId="{0013B202-3F9C-056D-ED3F-66C6A87864FD}"/>
          </ac:grpSpMkLst>
        </pc:grpChg>
        <pc:grpChg chg="add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42" creationId="{01918200-AA6E-011D-D4A1-8070B453CA79}"/>
          </ac:grpSpMkLst>
        </pc:grpChg>
        <pc:grpChg chg="add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45" creationId="{B007EDB2-FEC3-5EC4-06A0-1A4D7191F691}"/>
          </ac:grpSpMkLst>
        </pc:grpChg>
        <pc:grpChg chg="add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48" creationId="{97671C2E-3E76-DB96-3729-C81370C80F80}"/>
          </ac:grpSpMkLst>
        </pc:grpChg>
        <pc:grpChg chg="add del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51" creationId="{F5455532-3A7F-75D1-271C-7087618D1A77}"/>
          </ac:grpSpMkLst>
        </pc:grpChg>
        <pc:grpChg chg="add mod">
          <ac:chgData name="Kulinich Bohdan" userId="48e65c9f34e137d0" providerId="LiveId" clId="{EEEF41EA-8C1B-CC4C-99F9-A9BEB1E7A23C}" dt="2023-05-23T13:38:40.371" v="305" actId="167"/>
          <ac:grpSpMkLst>
            <pc:docMk/>
            <pc:sldMk cId="2801676828" sldId="275"/>
            <ac:grpSpMk id="54" creationId="{8E67D28E-D5C0-1AA4-EF8F-D08168DCE230}"/>
          </ac:grpSpMkLst>
        </pc:grpChg>
        <pc:grpChg chg="add mod">
          <ac:chgData name="Kulinich Bohdan" userId="48e65c9f34e137d0" providerId="LiveId" clId="{EEEF41EA-8C1B-CC4C-99F9-A9BEB1E7A23C}" dt="2023-05-23T13:38:14.978" v="300" actId="1076"/>
          <ac:grpSpMkLst>
            <pc:docMk/>
            <pc:sldMk cId="2801676828" sldId="275"/>
            <ac:grpSpMk id="57" creationId="{3D228806-B3AD-7ED2-D217-956C3ADD9CCC}"/>
          </ac:grpSpMkLst>
        </pc:grpChg>
        <pc:grpChg chg="add del mod">
          <ac:chgData name="Kulinich Bohdan" userId="48e65c9f34e137d0" providerId="LiveId" clId="{EEEF41EA-8C1B-CC4C-99F9-A9BEB1E7A23C}" dt="2023-05-23T13:38:21.442" v="303" actId="478"/>
          <ac:grpSpMkLst>
            <pc:docMk/>
            <pc:sldMk cId="2801676828" sldId="275"/>
            <ac:grpSpMk id="67" creationId="{FE7D35D0-4922-3509-832B-C465BBB72F54}"/>
          </ac:grpSpMkLst>
        </pc:grpChg>
        <pc:picChg chg="add mod">
          <ac:chgData name="Kulinich Bohdan" userId="48e65c9f34e137d0" providerId="LiveId" clId="{EEEF41EA-8C1B-CC4C-99F9-A9BEB1E7A23C}" dt="2023-05-23T13:38:17.662" v="301" actId="1076"/>
          <ac:picMkLst>
            <pc:docMk/>
            <pc:sldMk cId="2801676828" sldId="275"/>
            <ac:picMk id="2" creationId="{EB631924-F650-F9DF-DEB0-52A04E7DB3FA}"/>
          </ac:picMkLst>
        </pc:picChg>
        <pc:picChg chg="del">
          <ac:chgData name="Kulinich Bohdan" userId="48e65c9f34e137d0" providerId="LiveId" clId="{EEEF41EA-8C1B-CC4C-99F9-A9BEB1E7A23C}" dt="2023-05-23T13:24:06.651" v="214" actId="478"/>
          <ac:picMkLst>
            <pc:docMk/>
            <pc:sldMk cId="2801676828" sldId="275"/>
            <ac:picMk id="4" creationId="{4F52DD24-7AA2-2438-4A0F-8409989761DC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27" creationId="{66AB5DE6-13F8-51B4-2D25-460ED6F5293D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28" creationId="{3EBAD0BF-FA18-6262-C00D-5A3441E5614A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29" creationId="{E4D003CF-2AC3-B7B4-715A-9EB11EC1A482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30" creationId="{00319D9D-64AD-5FA9-7C45-5025378DBEB1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31" creationId="{8DF7F50F-8D40-BB93-4579-E9B72A146403}"/>
          </ac:picMkLst>
        </pc:picChg>
        <pc:picChg chg="del">
          <ac:chgData name="Kulinich Bohdan" userId="48e65c9f34e137d0" providerId="LiveId" clId="{EEEF41EA-8C1B-CC4C-99F9-A9BEB1E7A23C}" dt="2023-05-23T13:24:08.361" v="215" actId="478"/>
          <ac:picMkLst>
            <pc:docMk/>
            <pc:sldMk cId="2801676828" sldId="275"/>
            <ac:picMk id="32" creationId="{8C9FA78B-7ABB-CD0A-A227-667126EF9B82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41" creationId="{648ED4A7-0272-7798-7A32-13513B458568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44" creationId="{E584940F-9697-61E3-1099-1565CF61A699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47" creationId="{ADA3AABA-9F54-063B-2538-44F08BB95159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50" creationId="{39F87D6F-E2BD-F2AE-68F7-4FBE7C71D00B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53" creationId="{895783EE-3088-9004-BD5E-690A1F01C88C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56" creationId="{9F2DAA3B-69CD-EAA8-744C-31F14E1A49B1}"/>
          </ac:picMkLst>
        </pc:picChg>
        <pc:picChg chg="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59" creationId="{99D38641-4D40-C110-DDB8-F9BC041FD2C4}"/>
          </ac:picMkLst>
        </pc:picChg>
        <pc:picChg chg="add 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60" creationId="{D7B12197-1F73-5B18-0FDC-27E5380B5A38}"/>
          </ac:picMkLst>
        </pc:picChg>
        <pc:picChg chg="add del mod">
          <ac:chgData name="Kulinich Bohdan" userId="48e65c9f34e137d0" providerId="LiveId" clId="{EEEF41EA-8C1B-CC4C-99F9-A9BEB1E7A23C}" dt="2023-05-23T13:31:26.045" v="296" actId="478"/>
          <ac:picMkLst>
            <pc:docMk/>
            <pc:sldMk cId="2801676828" sldId="275"/>
            <ac:picMk id="61" creationId="{E58A2E9B-5C1F-6E95-53C3-C229B66D9034}"/>
          </ac:picMkLst>
        </pc:picChg>
        <pc:picChg chg="add 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62" creationId="{5F9659D5-E87B-146A-1C45-FB6E56E455E2}"/>
          </ac:picMkLst>
        </pc:picChg>
        <pc:picChg chg="add 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63" creationId="{0801AE03-5A09-112C-3295-11B649326023}"/>
          </ac:picMkLst>
        </pc:picChg>
        <pc:picChg chg="add 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64" creationId="{32A02F4E-B5E7-3C33-6351-00D92F3EDC06}"/>
          </ac:picMkLst>
        </pc:picChg>
        <pc:picChg chg="add mod">
          <ac:chgData name="Kulinich Bohdan" userId="48e65c9f34e137d0" providerId="LiveId" clId="{EEEF41EA-8C1B-CC4C-99F9-A9BEB1E7A23C}" dt="2023-05-23T13:27:37.093" v="253"/>
          <ac:picMkLst>
            <pc:docMk/>
            <pc:sldMk cId="2801676828" sldId="275"/>
            <ac:picMk id="65" creationId="{7926DA5F-DFDC-23ED-37CF-B448472DB90C}"/>
          </ac:picMkLst>
        </pc:picChg>
        <pc:picChg chg="add del mod">
          <ac:chgData name="Kulinich Bohdan" userId="48e65c9f34e137d0" providerId="LiveId" clId="{EEEF41EA-8C1B-CC4C-99F9-A9BEB1E7A23C}" dt="2023-05-23T13:38:19.225" v="302" actId="478"/>
          <ac:picMkLst>
            <pc:docMk/>
            <pc:sldMk cId="2801676828" sldId="275"/>
            <ac:picMk id="66" creationId="{B516E1C0-8834-E7EA-5EF5-33E8277EC1EF}"/>
          </ac:picMkLst>
        </pc:picChg>
        <pc:picChg chg="mod">
          <ac:chgData name="Kulinich Bohdan" userId="48e65c9f34e137d0" providerId="LiveId" clId="{EEEF41EA-8C1B-CC4C-99F9-A9BEB1E7A23C}" dt="2023-05-23T13:28:54.014" v="273"/>
          <ac:picMkLst>
            <pc:docMk/>
            <pc:sldMk cId="2801676828" sldId="275"/>
            <ac:picMk id="69" creationId="{CCC241F9-1C99-269E-D6EF-FC641F45A364}"/>
          </ac:picMkLst>
        </pc:picChg>
      </pc:sldChg>
      <pc:sldChg chg="addSp delSp modSp mod">
        <pc:chgData name="Kulinich Bohdan" userId="48e65c9f34e137d0" providerId="LiveId" clId="{EEEF41EA-8C1B-CC4C-99F9-A9BEB1E7A23C}" dt="2023-05-23T13:44:46.880" v="432" actId="1076"/>
        <pc:sldMkLst>
          <pc:docMk/>
          <pc:sldMk cId="2154405015" sldId="276"/>
        </pc:sldMkLst>
        <pc:spChg chg="mod topLvl">
          <ac:chgData name="Kulinich Bohdan" userId="48e65c9f34e137d0" providerId="LiveId" clId="{EEEF41EA-8C1B-CC4C-99F9-A9BEB1E7A23C}" dt="2023-05-23T13:20:24.431" v="150" actId="164"/>
          <ac:spMkLst>
            <pc:docMk/>
            <pc:sldMk cId="2154405015" sldId="276"/>
            <ac:spMk id="5" creationId="{C9C9FD24-3EC4-BB76-BEFC-F07F64F8B714}"/>
          </ac:spMkLst>
        </pc:spChg>
        <pc:spChg chg="mod topLvl">
          <ac:chgData name="Kulinich Bohdan" userId="48e65c9f34e137d0" providerId="LiveId" clId="{EEEF41EA-8C1B-CC4C-99F9-A9BEB1E7A23C}" dt="2023-05-23T13:20:17.720" v="148" actId="164"/>
          <ac:spMkLst>
            <pc:docMk/>
            <pc:sldMk cId="2154405015" sldId="276"/>
            <ac:spMk id="8" creationId="{ACC2E722-2E14-B053-207B-8B0162E76F09}"/>
          </ac:spMkLst>
        </pc:spChg>
        <pc:spChg chg="mod topLvl">
          <ac:chgData name="Kulinich Bohdan" userId="48e65c9f34e137d0" providerId="LiveId" clId="{EEEF41EA-8C1B-CC4C-99F9-A9BEB1E7A23C}" dt="2023-05-23T13:20:21.106" v="149" actId="164"/>
          <ac:spMkLst>
            <pc:docMk/>
            <pc:sldMk cId="2154405015" sldId="276"/>
            <ac:spMk id="11" creationId="{321956B6-2789-2F6E-A2E0-3F59BE947310}"/>
          </ac:spMkLst>
        </pc:spChg>
        <pc:spChg chg="mod topLvl">
          <ac:chgData name="Kulinich Bohdan" userId="48e65c9f34e137d0" providerId="LiveId" clId="{EEEF41EA-8C1B-CC4C-99F9-A9BEB1E7A23C}" dt="2023-05-23T13:20:13.875" v="147" actId="164"/>
          <ac:spMkLst>
            <pc:docMk/>
            <pc:sldMk cId="2154405015" sldId="276"/>
            <ac:spMk id="14" creationId="{8C8B51BD-9489-1639-9008-BACDD6B20A77}"/>
          </ac:spMkLst>
        </pc:spChg>
        <pc:spChg chg="mod topLvl">
          <ac:chgData name="Kulinich Bohdan" userId="48e65c9f34e137d0" providerId="LiveId" clId="{EEEF41EA-8C1B-CC4C-99F9-A9BEB1E7A23C}" dt="2023-05-23T13:20:07.013" v="145" actId="164"/>
          <ac:spMkLst>
            <pc:docMk/>
            <pc:sldMk cId="2154405015" sldId="276"/>
            <ac:spMk id="17" creationId="{9E290FAE-A671-72B8-32A3-CF98A137DD56}"/>
          </ac:spMkLst>
        </pc:spChg>
        <pc:spChg chg="mod topLvl">
          <ac:chgData name="Kulinich Bohdan" userId="48e65c9f34e137d0" providerId="LiveId" clId="{EEEF41EA-8C1B-CC4C-99F9-A9BEB1E7A23C}" dt="2023-05-23T13:20:27.792" v="151" actId="164"/>
          <ac:spMkLst>
            <pc:docMk/>
            <pc:sldMk cId="2154405015" sldId="276"/>
            <ac:spMk id="20" creationId="{9EEB2233-6417-8683-6E66-26C014193F90}"/>
          </ac:spMkLst>
        </pc:spChg>
        <pc:spChg chg="mod topLvl">
          <ac:chgData name="Kulinich Bohdan" userId="48e65c9f34e137d0" providerId="LiveId" clId="{EEEF41EA-8C1B-CC4C-99F9-A9BEB1E7A23C}" dt="2023-05-23T13:20:10.625" v="146" actId="164"/>
          <ac:spMkLst>
            <pc:docMk/>
            <pc:sldMk cId="2154405015" sldId="276"/>
            <ac:spMk id="23" creationId="{4ACCBA16-D2C3-1925-0A5A-347FE174F1FF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84" creationId="{6859045A-F1ED-E77F-70FE-AB8A82EB88FB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88" creationId="{6DE23AA1-281B-5048-316A-B1CC4FA2C4FB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92" creationId="{B67C6822-E45C-7615-8C14-C9E695C6A8EE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95" creationId="{7B01D36B-6122-770E-D125-91296003D5F5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98" creationId="{2C341009-537C-63E8-9AFC-39B4BF1CB723}"/>
          </ac:spMkLst>
        </pc:spChg>
        <pc:spChg chg="mod modVis">
          <ac:chgData name="Kulinich Bohdan" userId="48e65c9f34e137d0" providerId="LiveId" clId="{EEEF41EA-8C1B-CC4C-99F9-A9BEB1E7A23C}" dt="2023-05-23T13:44:12.858" v="425" actId="14429"/>
          <ac:spMkLst>
            <pc:docMk/>
            <pc:sldMk cId="2154405015" sldId="276"/>
            <ac:spMk id="100" creationId="{CEC770C3-E917-2D41-19EC-5DAA0E622B97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103" creationId="{57EB63EC-21F6-FDF1-25C2-D5B177504DF4}"/>
          </ac:spMkLst>
        </pc:spChg>
        <pc:spChg chg="mod">
          <ac:chgData name="Kulinich Bohdan" userId="48e65c9f34e137d0" providerId="LiveId" clId="{EEEF41EA-8C1B-CC4C-99F9-A9BEB1E7A23C}" dt="2023-05-23T13:27:41.044" v="256"/>
          <ac:spMkLst>
            <pc:docMk/>
            <pc:sldMk cId="2154405015" sldId="276"/>
            <ac:spMk id="107" creationId="{C38791ED-47A9-3BFB-CC29-31D652A26924}"/>
          </ac:spMkLst>
        </pc:spChg>
        <pc:spChg chg="mod">
          <ac:chgData name="Kulinich Bohdan" userId="48e65c9f34e137d0" providerId="LiveId" clId="{EEEF41EA-8C1B-CC4C-99F9-A9BEB1E7A23C}" dt="2023-05-23T13:41:42.188" v="340"/>
          <ac:spMkLst>
            <pc:docMk/>
            <pc:sldMk cId="2154405015" sldId="276"/>
            <ac:spMk id="120" creationId="{56B7A86D-4196-95E1-EDCD-DE79B8F28E7F}"/>
          </ac:spMkLst>
        </pc:spChg>
        <pc:spChg chg="mod">
          <ac:chgData name="Kulinich Bohdan" userId="48e65c9f34e137d0" providerId="LiveId" clId="{EEEF41EA-8C1B-CC4C-99F9-A9BEB1E7A23C}" dt="2023-05-23T13:44:39.937" v="429"/>
          <ac:spMkLst>
            <pc:docMk/>
            <pc:sldMk cId="2154405015" sldId="276"/>
            <ac:spMk id="125" creationId="{E100AAC2-3085-4921-E247-3FB536ECCC14}"/>
          </ac:spMkLst>
        </pc:spChg>
        <pc:spChg chg="mod modVis">
          <ac:chgData name="Kulinich Bohdan" userId="48e65c9f34e137d0" providerId="LiveId" clId="{EEEF41EA-8C1B-CC4C-99F9-A9BEB1E7A23C}" dt="2023-05-23T13:42:05.745" v="352" actId="14429"/>
          <ac:spMkLst>
            <pc:docMk/>
            <pc:sldMk cId="2154405015" sldId="276"/>
            <ac:spMk id="130" creationId="{FBC5A40B-975B-A632-C882-E233559663E2}"/>
          </ac:spMkLst>
        </pc:spChg>
        <pc:spChg chg="mod modVis">
          <ac:chgData name="Kulinich Bohdan" userId="48e65c9f34e137d0" providerId="LiveId" clId="{EEEF41EA-8C1B-CC4C-99F9-A9BEB1E7A23C}" dt="2023-05-23T13:42:05.110" v="351" actId="14429"/>
          <ac:spMkLst>
            <pc:docMk/>
            <pc:sldMk cId="2154405015" sldId="276"/>
            <ac:spMk id="131" creationId="{3DEFF300-7255-382F-1059-6F4E81F8925E}"/>
          </ac:spMkLst>
        </pc:spChg>
        <pc:spChg chg="mod modVis">
          <ac:chgData name="Kulinich Bohdan" userId="48e65c9f34e137d0" providerId="LiveId" clId="{EEEF41EA-8C1B-CC4C-99F9-A9BEB1E7A23C}" dt="2023-05-23T13:42:04.622" v="350" actId="14429"/>
          <ac:spMkLst>
            <pc:docMk/>
            <pc:sldMk cId="2154405015" sldId="276"/>
            <ac:spMk id="132" creationId="{4734CC1B-B4D4-71F3-8208-AE9382C3B326}"/>
          </ac:spMkLst>
        </pc:spChg>
        <pc:spChg chg="mod modVis">
          <ac:chgData name="Kulinich Bohdan" userId="48e65c9f34e137d0" providerId="LiveId" clId="{EEEF41EA-8C1B-CC4C-99F9-A9BEB1E7A23C}" dt="2023-05-23T13:42:04.247" v="349" actId="14429"/>
          <ac:spMkLst>
            <pc:docMk/>
            <pc:sldMk cId="2154405015" sldId="276"/>
            <ac:spMk id="133" creationId="{5AB14909-3694-0863-E8F6-5AFE3EE68307}"/>
          </ac:spMkLst>
        </pc:spChg>
        <pc:spChg chg="mod modVis">
          <ac:chgData name="Kulinich Bohdan" userId="48e65c9f34e137d0" providerId="LiveId" clId="{EEEF41EA-8C1B-CC4C-99F9-A9BEB1E7A23C}" dt="2023-05-23T13:42:03.754" v="348" actId="14429"/>
          <ac:spMkLst>
            <pc:docMk/>
            <pc:sldMk cId="2154405015" sldId="276"/>
            <ac:spMk id="134" creationId="{90F5B0CA-680C-5A17-5F23-FFE692869DA0}"/>
          </ac:spMkLst>
        </pc:spChg>
        <pc:spChg chg="mod modVis">
          <ac:chgData name="Kulinich Bohdan" userId="48e65c9f34e137d0" providerId="LiveId" clId="{EEEF41EA-8C1B-CC4C-99F9-A9BEB1E7A23C}" dt="2023-05-23T13:42:03.345" v="347" actId="14429"/>
          <ac:spMkLst>
            <pc:docMk/>
            <pc:sldMk cId="2154405015" sldId="276"/>
            <ac:spMk id="135" creationId="{1054FA67-90C6-6CDD-A803-2CA84BC40B3A}"/>
          </ac:spMkLst>
        </pc:spChg>
        <pc:spChg chg="mod modVis">
          <ac:chgData name="Kulinich Bohdan" userId="48e65c9f34e137d0" providerId="LiveId" clId="{EEEF41EA-8C1B-CC4C-99F9-A9BEB1E7A23C}" dt="2023-05-23T13:42:02.790" v="346" actId="14429"/>
          <ac:spMkLst>
            <pc:docMk/>
            <pc:sldMk cId="2154405015" sldId="276"/>
            <ac:spMk id="136" creationId="{BADD9C1B-67E1-291C-88CD-0183341E7C23}"/>
          </ac:spMkLst>
        </pc:s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4" creationId="{66B83E86-83EE-9815-FAC5-A892E29459CA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7" creationId="{A8D1C0BC-9436-89A0-9E58-096544A353E6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10" creationId="{B269FB0F-2FCD-AAE6-CCB7-E6DF2A775D1C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13" creationId="{1EE9172F-3AA8-357D-A87E-A6276E6494AE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16" creationId="{B27572A9-8B1F-9B99-94F4-4E43B3BCE629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19" creationId="{8608A87C-3C15-0EF4-1B0C-F55A18BE012C}"/>
          </ac:grpSpMkLst>
        </pc:grpChg>
        <pc:grpChg chg="del mod">
          <ac:chgData name="Kulinich Bohdan" userId="48e65c9f34e137d0" providerId="LiveId" clId="{EEEF41EA-8C1B-CC4C-99F9-A9BEB1E7A23C}" dt="2023-05-23T13:16:22.149" v="69" actId="165"/>
          <ac:grpSpMkLst>
            <pc:docMk/>
            <pc:sldMk cId="2154405015" sldId="276"/>
            <ac:grpSpMk id="22" creationId="{D1457C05-C033-DBA5-8301-C7517C2789D7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56" creationId="{EDF07E81-81AD-EF69-88A3-23DF5671601D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58" creationId="{4DE43D44-ADAF-62D9-21EC-80692F7F06A4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59" creationId="{DBEEAFB4-15AE-B6F1-7687-B3420B15CD79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60" creationId="{3E2EACE7-6593-6718-ED45-164B25374B38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61" creationId="{F413497E-B2E1-38D0-5F68-30052E4BB20E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63" creationId="{DD5F3F0B-C719-C79C-D81F-AD30298D8080}"/>
          </ac:grpSpMkLst>
        </pc:grpChg>
        <pc:grpChg chg="add del mod">
          <ac:chgData name="Kulinich Bohdan" userId="48e65c9f34e137d0" providerId="LiveId" clId="{EEEF41EA-8C1B-CC4C-99F9-A9BEB1E7A23C}" dt="2023-05-23T13:24:29.536" v="226" actId="478"/>
          <ac:grpSpMkLst>
            <pc:docMk/>
            <pc:sldMk cId="2154405015" sldId="276"/>
            <ac:grpSpMk id="64" creationId="{BE1D2B77-2CEE-9BAC-4D5F-074CE27A5919}"/>
          </ac:grpSpMkLst>
        </pc:grpChg>
        <pc:grpChg chg="add mod">
          <ac:chgData name="Kulinich Bohdan" userId="48e65c9f34e137d0" providerId="LiveId" clId="{EEEF41EA-8C1B-CC4C-99F9-A9BEB1E7A23C}" dt="2023-05-23T13:42:00.426" v="345" actId="167"/>
          <ac:grpSpMkLst>
            <pc:docMk/>
            <pc:sldMk cId="2154405015" sldId="276"/>
            <ac:grpSpMk id="83" creationId="{04833FFD-911C-5FBC-2C7A-7181AA2497AF}"/>
          </ac:grpSpMkLst>
        </pc:grpChg>
        <pc:grpChg chg="add mod">
          <ac:chgData name="Kulinich Bohdan" userId="48e65c9f34e137d0" providerId="LiveId" clId="{EEEF41EA-8C1B-CC4C-99F9-A9BEB1E7A23C}" dt="2023-05-23T13:43:40.093" v="404" actId="1076"/>
          <ac:grpSpMkLst>
            <pc:docMk/>
            <pc:sldMk cId="2154405015" sldId="276"/>
            <ac:grpSpMk id="87" creationId="{4D3A0D0E-2135-D2A8-88DB-F2A45F6C4B96}"/>
          </ac:grpSpMkLst>
        </pc:grpChg>
        <pc:grpChg chg="add del mod">
          <ac:chgData name="Kulinich Bohdan" userId="48e65c9f34e137d0" providerId="LiveId" clId="{EEEF41EA-8C1B-CC4C-99F9-A9BEB1E7A23C}" dt="2023-05-23T13:43:46.843" v="406" actId="478"/>
          <ac:grpSpMkLst>
            <pc:docMk/>
            <pc:sldMk cId="2154405015" sldId="276"/>
            <ac:grpSpMk id="91" creationId="{4717EF08-C505-B4D6-D1E8-71D0B4214CB8}"/>
          </ac:grpSpMkLst>
        </pc:grpChg>
        <pc:grpChg chg="add mod">
          <ac:chgData name="Kulinich Bohdan" userId="48e65c9f34e137d0" providerId="LiveId" clId="{EEEF41EA-8C1B-CC4C-99F9-A9BEB1E7A23C}" dt="2023-05-23T13:42:00.426" v="345" actId="167"/>
          <ac:grpSpMkLst>
            <pc:docMk/>
            <pc:sldMk cId="2154405015" sldId="276"/>
            <ac:grpSpMk id="94" creationId="{A6E7BC31-E913-C056-808B-3F4E89BD16CE}"/>
          </ac:grpSpMkLst>
        </pc:grpChg>
        <pc:grpChg chg="add mod">
          <ac:chgData name="Kulinich Bohdan" userId="48e65c9f34e137d0" providerId="LiveId" clId="{EEEF41EA-8C1B-CC4C-99F9-A9BEB1E7A23C}" dt="2023-05-23T13:42:00.426" v="345" actId="167"/>
          <ac:grpSpMkLst>
            <pc:docMk/>
            <pc:sldMk cId="2154405015" sldId="276"/>
            <ac:grpSpMk id="97" creationId="{EE784364-75E2-3727-C2F2-D018915CAEC4}"/>
          </ac:grpSpMkLst>
        </pc:grpChg>
        <pc:grpChg chg="add mod">
          <ac:chgData name="Kulinich Bohdan" userId="48e65c9f34e137d0" providerId="LiveId" clId="{EEEF41EA-8C1B-CC4C-99F9-A9BEB1E7A23C}" dt="2023-05-23T13:42:00.426" v="345" actId="167"/>
          <ac:grpSpMkLst>
            <pc:docMk/>
            <pc:sldMk cId="2154405015" sldId="276"/>
            <ac:grpSpMk id="101" creationId="{B7C213E9-E3DB-49C0-C7D2-1493AC970CBA}"/>
          </ac:grpSpMkLst>
        </pc:grpChg>
        <pc:grpChg chg="add mod">
          <ac:chgData name="Kulinich Bohdan" userId="48e65c9f34e137d0" providerId="LiveId" clId="{EEEF41EA-8C1B-CC4C-99F9-A9BEB1E7A23C}" dt="2023-05-23T13:42:00.426" v="345" actId="167"/>
          <ac:grpSpMkLst>
            <pc:docMk/>
            <pc:sldMk cId="2154405015" sldId="276"/>
            <ac:grpSpMk id="106" creationId="{CA789E11-EAAC-1C35-08E5-A5D313B45A6B}"/>
          </ac:grpSpMkLst>
        </pc:grpChg>
        <pc:grpChg chg="add del mod">
          <ac:chgData name="Kulinich Bohdan" userId="48e65c9f34e137d0" providerId="LiveId" clId="{EEEF41EA-8C1B-CC4C-99F9-A9BEB1E7A23C}" dt="2023-05-23T13:41:48.466" v="342" actId="478"/>
          <ac:grpSpMkLst>
            <pc:docMk/>
            <pc:sldMk cId="2154405015" sldId="276"/>
            <ac:grpSpMk id="119" creationId="{C57026F0-3B2E-8AAD-EBFC-15A6027EC8AB}"/>
          </ac:grpSpMkLst>
        </pc:grpChg>
        <pc:grpChg chg="add mod">
          <ac:chgData name="Kulinich Bohdan" userId="48e65c9f34e137d0" providerId="LiveId" clId="{EEEF41EA-8C1B-CC4C-99F9-A9BEB1E7A23C}" dt="2023-05-23T13:44:43.479" v="430" actId="167"/>
          <ac:grpSpMkLst>
            <pc:docMk/>
            <pc:sldMk cId="2154405015" sldId="276"/>
            <ac:grpSpMk id="124" creationId="{CB0CB2BE-4901-4ABE-A3CB-379604CF8447}"/>
          </ac:grpSpMkLst>
        </pc:grpChg>
        <pc:picChg chg="add del mod">
          <ac:chgData name="Kulinich Bohdan" userId="48e65c9f34e137d0" providerId="LiveId" clId="{EEEF41EA-8C1B-CC4C-99F9-A9BEB1E7A23C}" dt="2023-05-23T13:24:28.142" v="225" actId="478"/>
          <ac:picMkLst>
            <pc:docMk/>
            <pc:sldMk cId="2154405015" sldId="276"/>
            <ac:picMk id="3" creationId="{9A5CAA26-FE9D-C5B3-039C-3271706EF5FF}"/>
          </ac:picMkLst>
        </pc:picChg>
        <pc:picChg chg="del mod topLvl">
          <ac:chgData name="Kulinich Bohdan" userId="48e65c9f34e137d0" providerId="LiveId" clId="{EEEF41EA-8C1B-CC4C-99F9-A9BEB1E7A23C}" dt="2023-05-23T13:16:57.859" v="76" actId="478"/>
          <ac:picMkLst>
            <pc:docMk/>
            <pc:sldMk cId="2154405015" sldId="276"/>
            <ac:picMk id="6" creationId="{9FA31A5A-8C9C-0A3F-969D-08657228B493}"/>
          </ac:picMkLst>
        </pc:picChg>
        <pc:picChg chg="del mod topLvl">
          <ac:chgData name="Kulinich Bohdan" userId="48e65c9f34e137d0" providerId="LiveId" clId="{EEEF41EA-8C1B-CC4C-99F9-A9BEB1E7A23C}" dt="2023-05-23T13:16:54.023" v="74" actId="478"/>
          <ac:picMkLst>
            <pc:docMk/>
            <pc:sldMk cId="2154405015" sldId="276"/>
            <ac:picMk id="9" creationId="{9C82B80A-ED7F-DF24-A0D8-EBF378339AEE}"/>
          </ac:picMkLst>
        </pc:picChg>
        <pc:picChg chg="del mod topLvl">
          <ac:chgData name="Kulinich Bohdan" userId="48e65c9f34e137d0" providerId="LiveId" clId="{EEEF41EA-8C1B-CC4C-99F9-A9BEB1E7A23C}" dt="2023-05-23T13:16:54.815" v="75" actId="478"/>
          <ac:picMkLst>
            <pc:docMk/>
            <pc:sldMk cId="2154405015" sldId="276"/>
            <ac:picMk id="12" creationId="{F98B7EE5-312F-B6CF-E832-096E0C805E45}"/>
          </ac:picMkLst>
        </pc:picChg>
        <pc:picChg chg="del mod topLvl">
          <ac:chgData name="Kulinich Bohdan" userId="48e65c9f34e137d0" providerId="LiveId" clId="{EEEF41EA-8C1B-CC4C-99F9-A9BEB1E7A23C}" dt="2023-05-23T13:16:53.316" v="73" actId="478"/>
          <ac:picMkLst>
            <pc:docMk/>
            <pc:sldMk cId="2154405015" sldId="276"/>
            <ac:picMk id="15" creationId="{3F425315-9897-3FE8-16BE-DBA457F340C8}"/>
          </ac:picMkLst>
        </pc:picChg>
        <pc:picChg chg="del mod topLvl">
          <ac:chgData name="Kulinich Bohdan" userId="48e65c9f34e137d0" providerId="LiveId" clId="{EEEF41EA-8C1B-CC4C-99F9-A9BEB1E7A23C}" dt="2023-05-23T13:17:00.303" v="78" actId="478"/>
          <ac:picMkLst>
            <pc:docMk/>
            <pc:sldMk cId="2154405015" sldId="276"/>
            <ac:picMk id="18" creationId="{F9B59A55-BE99-30CA-BB0B-F7115BBAABB9}"/>
          </ac:picMkLst>
        </pc:picChg>
        <pc:picChg chg="del mod topLvl">
          <ac:chgData name="Kulinich Bohdan" userId="48e65c9f34e137d0" providerId="LiveId" clId="{EEEF41EA-8C1B-CC4C-99F9-A9BEB1E7A23C}" dt="2023-05-23T13:16:58.906" v="77" actId="478"/>
          <ac:picMkLst>
            <pc:docMk/>
            <pc:sldMk cId="2154405015" sldId="276"/>
            <ac:picMk id="21" creationId="{06D4960E-5A36-4C72-2C15-62E19DE7B54E}"/>
          </ac:picMkLst>
        </pc:picChg>
        <pc:picChg chg="add del mod topLvl">
          <ac:chgData name="Kulinich Bohdan" userId="48e65c9f34e137d0" providerId="LiveId" clId="{EEEF41EA-8C1B-CC4C-99F9-A9BEB1E7A23C}" dt="2023-05-23T13:16:52.504" v="72" actId="478"/>
          <ac:picMkLst>
            <pc:docMk/>
            <pc:sldMk cId="2154405015" sldId="276"/>
            <ac:picMk id="24" creationId="{CDC24F9B-3BBE-7E41-20FB-767D2BCEEB02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26" creationId="{060E8296-4E03-B883-3C2F-88CC77776C7B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27" creationId="{E9DA4C51-52A4-133D-E8D0-5D1897C18E99}"/>
          </ac:picMkLst>
        </pc:picChg>
        <pc:picChg chg="del mod modVis">
          <ac:chgData name="Kulinich Bohdan" userId="48e65c9f34e137d0" providerId="LiveId" clId="{EEEF41EA-8C1B-CC4C-99F9-A9BEB1E7A23C}" dt="2023-05-23T13:44:23.481" v="426" actId="478"/>
          <ac:picMkLst>
            <pc:docMk/>
            <pc:sldMk cId="2154405015" sldId="276"/>
            <ac:picMk id="28" creationId="{7A0EE28D-B9F4-3AD0-A3DB-C786F53DC543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29" creationId="{0BA6D19E-483F-7177-CBF0-704000A42327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30" creationId="{C8A2DE24-B1D4-9CE9-80D9-6AE6B6AD0712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31" creationId="{EA843938-BA78-469D-1225-C9AAD25214E6}"/>
          </ac:picMkLst>
        </pc:picChg>
        <pc:picChg chg="del mod">
          <ac:chgData name="Kulinich Bohdan" userId="48e65c9f34e137d0" providerId="LiveId" clId="{EEEF41EA-8C1B-CC4C-99F9-A9BEB1E7A23C}" dt="2023-05-23T13:20:49.402" v="152" actId="478"/>
          <ac:picMkLst>
            <pc:docMk/>
            <pc:sldMk cId="2154405015" sldId="276"/>
            <ac:picMk id="32" creationId="{376A7C98-3537-0068-C94A-C62AB2ADDADA}"/>
          </ac:picMkLst>
        </pc:picChg>
        <pc:picChg chg="del">
          <ac:chgData name="Kulinich Bohdan" userId="48e65c9f34e137d0" providerId="LiveId" clId="{EEEF41EA-8C1B-CC4C-99F9-A9BEB1E7A23C}" dt="2023-05-23T13:15:32.110" v="60" actId="478"/>
          <ac:picMkLst>
            <pc:docMk/>
            <pc:sldMk cId="2154405015" sldId="276"/>
            <ac:picMk id="34" creationId="{E9AAC5EC-D58E-830B-2CEF-0AAB1653FE85}"/>
          </ac:picMkLst>
        </pc:picChg>
        <pc:picChg chg="add mod">
          <ac:chgData name="Kulinich Bohdan" userId="48e65c9f34e137d0" providerId="LiveId" clId="{EEEF41EA-8C1B-CC4C-99F9-A9BEB1E7A23C}" dt="2023-05-23T13:20:24.431" v="150" actId="164"/>
          <ac:picMkLst>
            <pc:docMk/>
            <pc:sldMk cId="2154405015" sldId="276"/>
            <ac:picMk id="36" creationId="{FFBFFDED-29A6-A908-97AD-F850D6E1CE66}"/>
          </ac:picMkLst>
        </pc:picChg>
        <pc:picChg chg="add mod">
          <ac:chgData name="Kulinich Bohdan" userId="48e65c9f34e137d0" providerId="LiveId" clId="{EEEF41EA-8C1B-CC4C-99F9-A9BEB1E7A23C}" dt="2023-05-23T13:20:17.720" v="148" actId="164"/>
          <ac:picMkLst>
            <pc:docMk/>
            <pc:sldMk cId="2154405015" sldId="276"/>
            <ac:picMk id="38" creationId="{3533367E-D0EA-68F0-E164-E7547EE41AFE}"/>
          </ac:picMkLst>
        </pc:picChg>
        <pc:picChg chg="add mod">
          <ac:chgData name="Kulinich Bohdan" userId="48e65c9f34e137d0" providerId="LiveId" clId="{EEEF41EA-8C1B-CC4C-99F9-A9BEB1E7A23C}" dt="2023-05-23T13:20:21.106" v="149" actId="164"/>
          <ac:picMkLst>
            <pc:docMk/>
            <pc:sldMk cId="2154405015" sldId="276"/>
            <ac:picMk id="41" creationId="{EE04DBE4-C21F-593A-D463-77438065FDA5}"/>
          </ac:picMkLst>
        </pc:picChg>
        <pc:picChg chg="add mod">
          <ac:chgData name="Kulinich Bohdan" userId="48e65c9f34e137d0" providerId="LiveId" clId="{EEEF41EA-8C1B-CC4C-99F9-A9BEB1E7A23C}" dt="2023-05-23T13:20:13.875" v="147" actId="164"/>
          <ac:picMkLst>
            <pc:docMk/>
            <pc:sldMk cId="2154405015" sldId="276"/>
            <ac:picMk id="45" creationId="{E023A9BD-0ED4-E57B-4DE6-5F26B9C79821}"/>
          </ac:picMkLst>
        </pc:picChg>
        <pc:picChg chg="add mod">
          <ac:chgData name="Kulinich Bohdan" userId="48e65c9f34e137d0" providerId="LiveId" clId="{EEEF41EA-8C1B-CC4C-99F9-A9BEB1E7A23C}" dt="2023-05-23T13:20:07.013" v="145" actId="164"/>
          <ac:picMkLst>
            <pc:docMk/>
            <pc:sldMk cId="2154405015" sldId="276"/>
            <ac:picMk id="48" creationId="{C4EA921D-177B-A4ED-334C-F73ABA311DA1}"/>
          </ac:picMkLst>
        </pc:picChg>
        <pc:picChg chg="add mod">
          <ac:chgData name="Kulinich Bohdan" userId="48e65c9f34e137d0" providerId="LiveId" clId="{EEEF41EA-8C1B-CC4C-99F9-A9BEB1E7A23C}" dt="2023-05-23T13:20:27.792" v="151" actId="164"/>
          <ac:picMkLst>
            <pc:docMk/>
            <pc:sldMk cId="2154405015" sldId="276"/>
            <ac:picMk id="50" creationId="{DCD3E02F-74B6-A1A2-4F65-48749ACABFCC}"/>
          </ac:picMkLst>
        </pc:picChg>
        <pc:picChg chg="add mod">
          <ac:chgData name="Kulinich Bohdan" userId="48e65c9f34e137d0" providerId="LiveId" clId="{EEEF41EA-8C1B-CC4C-99F9-A9BEB1E7A23C}" dt="2023-05-23T13:20:10.625" v="146" actId="164"/>
          <ac:picMkLst>
            <pc:docMk/>
            <pc:sldMk cId="2154405015" sldId="276"/>
            <ac:picMk id="54" creationId="{BF06178F-6F16-8C13-E9EE-1BD8A5DAAB0B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68" creationId="{EB428548-EE8A-5894-099C-9C0C85D9C02E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70" creationId="{D88FA27B-F30F-5F23-84F3-1B6F123986D2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72" creationId="{7C891694-8036-984F-BDB5-4EF9010B29DA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75" creationId="{0E51E581-7429-5711-3ADD-5B16BC1583B3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77" creationId="{DB820508-DCA7-C9BE-B0E1-62A6238E08DD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79" creationId="{74F759D1-D010-6975-B4F3-293F411BE7A7}"/>
          </ac:picMkLst>
        </pc:picChg>
        <pc:picChg chg="add del mod">
          <ac:chgData name="Kulinich Bohdan" userId="48e65c9f34e137d0" providerId="LiveId" clId="{EEEF41EA-8C1B-CC4C-99F9-A9BEB1E7A23C}" dt="2023-05-23T13:24:29.536" v="226" actId="478"/>
          <ac:picMkLst>
            <pc:docMk/>
            <pc:sldMk cId="2154405015" sldId="276"/>
            <ac:picMk id="81" creationId="{9E2CADF8-F833-FDA4-4A40-49FC92CFDF34}"/>
          </ac:picMkLst>
        </pc:picChg>
        <pc:picChg chg="add mod">
          <ac:chgData name="Kulinich Bohdan" userId="48e65c9f34e137d0" providerId="LiveId" clId="{EEEF41EA-8C1B-CC4C-99F9-A9BEB1E7A23C}" dt="2023-05-23T13:44:46.880" v="432" actId="1076"/>
          <ac:picMkLst>
            <pc:docMk/>
            <pc:sldMk cId="2154405015" sldId="276"/>
            <ac:picMk id="82" creationId="{0BAFAD97-F133-DAEF-1FCF-797ED31EC45B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85" creationId="{A458A3E1-A4AE-FF51-A526-4BEF0FB569DA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90" creationId="{AA60223D-EF95-7291-6A91-35C94E8433BD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93" creationId="{2168ECF3-D0B2-5356-E1D7-0605DB190635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96" creationId="{E465BA2D-8DEE-D4F8-32B9-5E21F87369E1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99" creationId="{3216781E-AA36-8829-15AB-08C865DD3511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05" creationId="{1002EFE4-75B1-3F7E-ED1A-24D2940AA2A7}"/>
          </ac:picMkLst>
        </pc:picChg>
        <pc:picChg chg="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08" creationId="{985F3D8A-AD69-FA91-F2E1-7D0D5678A174}"/>
          </ac:picMkLst>
        </pc:picChg>
        <pc:picChg chg="add 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09" creationId="{7B3D71F8-A027-B14D-7757-B338AD4593FC}"/>
          </ac:picMkLst>
        </pc:picChg>
        <pc:picChg chg="add del mod">
          <ac:chgData name="Kulinich Bohdan" userId="48e65c9f34e137d0" providerId="LiveId" clId="{EEEF41EA-8C1B-CC4C-99F9-A9BEB1E7A23C}" dt="2023-05-23T13:43:43.179" v="405" actId="478"/>
          <ac:picMkLst>
            <pc:docMk/>
            <pc:sldMk cId="2154405015" sldId="276"/>
            <ac:picMk id="110" creationId="{8E2D273A-A2F6-ED5C-5512-9F44E94BF15D}"/>
          </ac:picMkLst>
        </pc:picChg>
        <pc:picChg chg="add del mod">
          <ac:chgData name="Kulinich Bohdan" userId="48e65c9f34e137d0" providerId="LiveId" clId="{EEEF41EA-8C1B-CC4C-99F9-A9BEB1E7A23C}" dt="2023-05-23T13:41:52.874" v="343" actId="478"/>
          <ac:picMkLst>
            <pc:docMk/>
            <pc:sldMk cId="2154405015" sldId="276"/>
            <ac:picMk id="114" creationId="{763405ED-B086-2E61-CDE8-A21D0958C564}"/>
          </ac:picMkLst>
        </pc:picChg>
        <pc:picChg chg="add 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15" creationId="{B7FD13F5-49F7-1BB2-391B-71F94CE27B3C}"/>
          </ac:picMkLst>
        </pc:picChg>
        <pc:picChg chg="add 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16" creationId="{60ECB14A-9B5F-AE32-AF26-372FB5D112C0}"/>
          </ac:picMkLst>
        </pc:picChg>
        <pc:picChg chg="add 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17" creationId="{63E2D85E-F3F7-7DAE-E860-E806D9B4D6DB}"/>
          </ac:picMkLst>
        </pc:picChg>
        <pc:picChg chg="add mod">
          <ac:chgData name="Kulinich Bohdan" userId="48e65c9f34e137d0" providerId="LiveId" clId="{EEEF41EA-8C1B-CC4C-99F9-A9BEB1E7A23C}" dt="2023-05-23T13:27:41.044" v="256"/>
          <ac:picMkLst>
            <pc:docMk/>
            <pc:sldMk cId="2154405015" sldId="276"/>
            <ac:picMk id="118" creationId="{B7F60D7C-0845-4ACD-6B0D-D737F1F97DD4}"/>
          </ac:picMkLst>
        </pc:picChg>
        <pc:picChg chg="mod">
          <ac:chgData name="Kulinich Bohdan" userId="48e65c9f34e137d0" providerId="LiveId" clId="{EEEF41EA-8C1B-CC4C-99F9-A9BEB1E7A23C}" dt="2023-05-23T13:41:42.188" v="340"/>
          <ac:picMkLst>
            <pc:docMk/>
            <pc:sldMk cId="2154405015" sldId="276"/>
            <ac:picMk id="122" creationId="{8FA5A4D2-4F41-40E8-0065-BBA7C889A89A}"/>
          </ac:picMkLst>
        </pc:picChg>
        <pc:picChg chg="add mod">
          <ac:chgData name="Kulinich Bohdan" userId="48e65c9f34e137d0" providerId="LiveId" clId="{EEEF41EA-8C1B-CC4C-99F9-A9BEB1E7A23C}" dt="2023-05-23T13:43:51.910" v="407"/>
          <ac:picMkLst>
            <pc:docMk/>
            <pc:sldMk cId="2154405015" sldId="276"/>
            <ac:picMk id="123" creationId="{75E9C751-79CC-90F0-CC1B-EEC04C8CA045}"/>
          </ac:picMkLst>
        </pc:picChg>
        <pc:picChg chg="mod">
          <ac:chgData name="Kulinich Bohdan" userId="48e65c9f34e137d0" providerId="LiveId" clId="{EEEF41EA-8C1B-CC4C-99F9-A9BEB1E7A23C}" dt="2023-05-23T13:44:39.937" v="429"/>
          <ac:picMkLst>
            <pc:docMk/>
            <pc:sldMk cId="2154405015" sldId="276"/>
            <ac:picMk id="127" creationId="{7EB5A0BC-CD74-8A75-DAF6-24215595FB62}"/>
          </ac:picMkLst>
        </pc:picChg>
        <pc:cxnChg chg="mod modVis">
          <ac:chgData name="Kulinich Bohdan" userId="48e65c9f34e137d0" providerId="LiveId" clId="{EEEF41EA-8C1B-CC4C-99F9-A9BEB1E7A23C}" dt="2023-05-23T13:44:03.517" v="409" actId="14429"/>
          <ac:cxnSpMkLst>
            <pc:docMk/>
            <pc:sldMk cId="2154405015" sldId="276"/>
            <ac:cxnSpMk id="25" creationId="{929D5CEB-6D4E-8913-BF5E-524B354F1355}"/>
          </ac:cxnSpMkLst>
        </pc:cxnChg>
        <pc:cxnChg chg="mod modVis">
          <ac:chgData name="Kulinich Bohdan" userId="48e65c9f34e137d0" providerId="LiveId" clId="{EEEF41EA-8C1B-CC4C-99F9-A9BEB1E7A23C}" dt="2023-05-23T13:44:04.003" v="410" actId="14429"/>
          <ac:cxnSpMkLst>
            <pc:docMk/>
            <pc:sldMk cId="2154405015" sldId="276"/>
            <ac:cxnSpMk id="33" creationId="{2660B853-7D44-3CB7-010E-C0EA95162908}"/>
          </ac:cxnSpMkLst>
        </pc:cxnChg>
        <pc:cxnChg chg="mod modVis">
          <ac:chgData name="Kulinich Bohdan" userId="48e65c9f34e137d0" providerId="LiveId" clId="{EEEF41EA-8C1B-CC4C-99F9-A9BEB1E7A23C}" dt="2023-05-23T13:44:04.822" v="411" actId="14429"/>
          <ac:cxnSpMkLst>
            <pc:docMk/>
            <pc:sldMk cId="2154405015" sldId="276"/>
            <ac:cxnSpMk id="39" creationId="{708112D5-8C12-C75A-F26F-93EAEFAC33BA}"/>
          </ac:cxnSpMkLst>
        </pc:cxnChg>
        <pc:cxnChg chg="mod modVis">
          <ac:chgData name="Kulinich Bohdan" userId="48e65c9f34e137d0" providerId="LiveId" clId="{EEEF41EA-8C1B-CC4C-99F9-A9BEB1E7A23C}" dt="2023-05-23T13:44:05.221" v="412" actId="14429"/>
          <ac:cxnSpMkLst>
            <pc:docMk/>
            <pc:sldMk cId="2154405015" sldId="276"/>
            <ac:cxnSpMk id="43" creationId="{08C3483A-00BD-0138-1043-A23BB9832C67}"/>
          </ac:cxnSpMkLst>
        </pc:cxnChg>
        <pc:cxnChg chg="mod modVis">
          <ac:chgData name="Kulinich Bohdan" userId="48e65c9f34e137d0" providerId="LiveId" clId="{EEEF41EA-8C1B-CC4C-99F9-A9BEB1E7A23C}" dt="2023-05-23T13:44:05.705" v="413" actId="14429"/>
          <ac:cxnSpMkLst>
            <pc:docMk/>
            <pc:sldMk cId="2154405015" sldId="276"/>
            <ac:cxnSpMk id="44" creationId="{2513F290-14AD-E454-C542-FF1E74D89719}"/>
          </ac:cxnSpMkLst>
        </pc:cxnChg>
        <pc:cxnChg chg="mod modVis">
          <ac:chgData name="Kulinich Bohdan" userId="48e65c9f34e137d0" providerId="LiveId" clId="{EEEF41EA-8C1B-CC4C-99F9-A9BEB1E7A23C}" dt="2023-05-23T13:44:06.207" v="414" actId="14429"/>
          <ac:cxnSpMkLst>
            <pc:docMk/>
            <pc:sldMk cId="2154405015" sldId="276"/>
            <ac:cxnSpMk id="46" creationId="{DE3DEF29-013C-AD60-D555-4AB3A374E56D}"/>
          </ac:cxnSpMkLst>
        </pc:cxnChg>
        <pc:cxnChg chg="mod modVis">
          <ac:chgData name="Kulinich Bohdan" userId="48e65c9f34e137d0" providerId="LiveId" clId="{EEEF41EA-8C1B-CC4C-99F9-A9BEB1E7A23C}" dt="2023-05-23T13:44:06.777" v="415" actId="14429"/>
          <ac:cxnSpMkLst>
            <pc:docMk/>
            <pc:sldMk cId="2154405015" sldId="276"/>
            <ac:cxnSpMk id="51" creationId="{4064E8CF-6EA8-C285-9BD6-9159EC75FF7D}"/>
          </ac:cxnSpMkLst>
        </pc:cxnChg>
        <pc:cxnChg chg="mod modVis">
          <ac:chgData name="Kulinich Bohdan" userId="48e65c9f34e137d0" providerId="LiveId" clId="{EEEF41EA-8C1B-CC4C-99F9-A9BEB1E7A23C}" dt="2023-05-23T13:44:07.193" v="416" actId="14429"/>
          <ac:cxnSpMkLst>
            <pc:docMk/>
            <pc:sldMk cId="2154405015" sldId="276"/>
            <ac:cxnSpMk id="53" creationId="{5D97C623-DE70-4A59-6F11-32EB967F6D91}"/>
          </ac:cxnSpMkLst>
        </pc:cxnChg>
        <pc:cxnChg chg="mod modVis">
          <ac:chgData name="Kulinich Bohdan" userId="48e65c9f34e137d0" providerId="LiveId" clId="{EEEF41EA-8C1B-CC4C-99F9-A9BEB1E7A23C}" dt="2023-05-23T13:44:07.651" v="417" actId="14429"/>
          <ac:cxnSpMkLst>
            <pc:docMk/>
            <pc:sldMk cId="2154405015" sldId="276"/>
            <ac:cxnSpMk id="55" creationId="{9618D859-67B7-1557-E92F-205C8B83F87E}"/>
          </ac:cxnSpMkLst>
        </pc:cxnChg>
        <pc:cxnChg chg="mod modVis">
          <ac:chgData name="Kulinich Bohdan" userId="48e65c9f34e137d0" providerId="LiveId" clId="{EEEF41EA-8C1B-CC4C-99F9-A9BEB1E7A23C}" dt="2023-05-23T13:44:09.645" v="418" actId="14429"/>
          <ac:cxnSpMkLst>
            <pc:docMk/>
            <pc:sldMk cId="2154405015" sldId="276"/>
            <ac:cxnSpMk id="57" creationId="{DC415DE4-DE53-EBDF-4D88-363560345D4D}"/>
          </ac:cxnSpMkLst>
        </pc:cxnChg>
        <pc:cxnChg chg="mod modVis">
          <ac:chgData name="Kulinich Bohdan" userId="48e65c9f34e137d0" providerId="LiveId" clId="{EEEF41EA-8C1B-CC4C-99F9-A9BEB1E7A23C}" dt="2023-05-23T13:44:10.077" v="419" actId="14429"/>
          <ac:cxnSpMkLst>
            <pc:docMk/>
            <pc:sldMk cId="2154405015" sldId="276"/>
            <ac:cxnSpMk id="62" creationId="{ED125249-C87A-ED53-06CB-5BE5C567DE60}"/>
          </ac:cxnSpMkLst>
        </pc:cxnChg>
        <pc:cxnChg chg="mod modVis">
          <ac:chgData name="Kulinich Bohdan" userId="48e65c9f34e137d0" providerId="LiveId" clId="{EEEF41EA-8C1B-CC4C-99F9-A9BEB1E7A23C}" dt="2023-05-23T13:44:10.445" v="420" actId="14429"/>
          <ac:cxnSpMkLst>
            <pc:docMk/>
            <pc:sldMk cId="2154405015" sldId="276"/>
            <ac:cxnSpMk id="65" creationId="{846EC82F-0B81-3AEF-D8A3-5F0AE008A703}"/>
          </ac:cxnSpMkLst>
        </pc:cxnChg>
        <pc:cxnChg chg="mod modVis">
          <ac:chgData name="Kulinich Bohdan" userId="48e65c9f34e137d0" providerId="LiveId" clId="{EEEF41EA-8C1B-CC4C-99F9-A9BEB1E7A23C}" dt="2023-05-23T13:44:10.966" v="421" actId="14429"/>
          <ac:cxnSpMkLst>
            <pc:docMk/>
            <pc:sldMk cId="2154405015" sldId="276"/>
            <ac:cxnSpMk id="66" creationId="{8508F1C0-0DFB-0B20-7672-D4F934F63FE8}"/>
          </ac:cxnSpMkLst>
        </pc:cxnChg>
        <pc:cxnChg chg="mod modVis">
          <ac:chgData name="Kulinich Bohdan" userId="48e65c9f34e137d0" providerId="LiveId" clId="{EEEF41EA-8C1B-CC4C-99F9-A9BEB1E7A23C}" dt="2023-05-23T13:44:11.349" v="422" actId="14429"/>
          <ac:cxnSpMkLst>
            <pc:docMk/>
            <pc:sldMk cId="2154405015" sldId="276"/>
            <ac:cxnSpMk id="73" creationId="{0D5DE973-9028-5C19-295D-7116AD7072DA}"/>
          </ac:cxnSpMkLst>
        </pc:cxnChg>
        <pc:cxnChg chg="mod modVis">
          <ac:chgData name="Kulinich Bohdan" userId="48e65c9f34e137d0" providerId="LiveId" clId="{EEEF41EA-8C1B-CC4C-99F9-A9BEB1E7A23C}" dt="2023-05-23T13:44:11.862" v="423" actId="14429"/>
          <ac:cxnSpMkLst>
            <pc:docMk/>
            <pc:sldMk cId="2154405015" sldId="276"/>
            <ac:cxnSpMk id="86" creationId="{598AC559-D2BE-36DD-4A41-4C26F7702F27}"/>
          </ac:cxnSpMkLst>
        </pc:cxnChg>
        <pc:cxnChg chg="mod modVis">
          <ac:chgData name="Kulinich Bohdan" userId="48e65c9f34e137d0" providerId="LiveId" clId="{EEEF41EA-8C1B-CC4C-99F9-A9BEB1E7A23C}" dt="2023-05-23T13:44:12.304" v="424" actId="14429"/>
          <ac:cxnSpMkLst>
            <pc:docMk/>
            <pc:sldMk cId="2154405015" sldId="276"/>
            <ac:cxnSpMk id="89" creationId="{20993E1B-7A3E-750E-D14C-1631898C35A5}"/>
          </ac:cxnSpMkLst>
        </pc:cxnChg>
        <pc:cxnChg chg="mod modVis">
          <ac:chgData name="Kulinich Bohdan" userId="48e65c9f34e137d0" providerId="LiveId" clId="{EEEF41EA-8C1B-CC4C-99F9-A9BEB1E7A23C}" dt="2023-05-23T13:42:09.449" v="359" actId="14429"/>
          <ac:cxnSpMkLst>
            <pc:docMk/>
            <pc:sldMk cId="2154405015" sldId="276"/>
            <ac:cxnSpMk id="102" creationId="{AB055268-5D81-1007-F3A1-D1E6C83E1BAF}"/>
          </ac:cxnSpMkLst>
        </pc:cxnChg>
        <pc:cxnChg chg="mod modVis">
          <ac:chgData name="Kulinich Bohdan" userId="48e65c9f34e137d0" providerId="LiveId" clId="{EEEF41EA-8C1B-CC4C-99F9-A9BEB1E7A23C}" dt="2023-05-23T13:42:08.963" v="358" actId="14429"/>
          <ac:cxnSpMkLst>
            <pc:docMk/>
            <pc:sldMk cId="2154405015" sldId="276"/>
            <ac:cxnSpMk id="104" creationId="{18563A49-0879-84F5-2E58-A3D2C6E1BA40}"/>
          </ac:cxnSpMkLst>
        </pc:cxnChg>
        <pc:cxnChg chg="mod modVis">
          <ac:chgData name="Kulinich Bohdan" userId="48e65c9f34e137d0" providerId="LiveId" clId="{EEEF41EA-8C1B-CC4C-99F9-A9BEB1E7A23C}" dt="2023-05-23T13:42:08.304" v="357" actId="14429"/>
          <ac:cxnSpMkLst>
            <pc:docMk/>
            <pc:sldMk cId="2154405015" sldId="276"/>
            <ac:cxnSpMk id="111" creationId="{F22D6CF3-952E-ABE5-4617-251DDBA42D74}"/>
          </ac:cxnSpMkLst>
        </pc:cxnChg>
        <pc:cxnChg chg="mod modVis">
          <ac:chgData name="Kulinich Bohdan" userId="48e65c9f34e137d0" providerId="LiveId" clId="{EEEF41EA-8C1B-CC4C-99F9-A9BEB1E7A23C}" dt="2023-05-23T13:42:07.759" v="356" actId="14429"/>
          <ac:cxnSpMkLst>
            <pc:docMk/>
            <pc:sldMk cId="2154405015" sldId="276"/>
            <ac:cxnSpMk id="112" creationId="{8BE4658A-D700-B688-0E4C-9E397752DC23}"/>
          </ac:cxnSpMkLst>
        </pc:cxnChg>
        <pc:cxnChg chg="mod modVis">
          <ac:chgData name="Kulinich Bohdan" userId="48e65c9f34e137d0" providerId="LiveId" clId="{EEEF41EA-8C1B-CC4C-99F9-A9BEB1E7A23C}" dt="2023-05-23T13:42:07.408" v="355" actId="14429"/>
          <ac:cxnSpMkLst>
            <pc:docMk/>
            <pc:sldMk cId="2154405015" sldId="276"/>
            <ac:cxnSpMk id="113" creationId="{9528B063-FE80-8A10-B164-6C8D40C7C07B}"/>
          </ac:cxnSpMkLst>
        </pc:cxnChg>
        <pc:cxnChg chg="mod modVis">
          <ac:chgData name="Kulinich Bohdan" userId="48e65c9f34e137d0" providerId="LiveId" clId="{EEEF41EA-8C1B-CC4C-99F9-A9BEB1E7A23C}" dt="2023-05-23T13:42:06.969" v="354" actId="14429"/>
          <ac:cxnSpMkLst>
            <pc:docMk/>
            <pc:sldMk cId="2154405015" sldId="276"/>
            <ac:cxnSpMk id="121" creationId="{E5DB465A-352B-4BCB-8BFC-60C7C385614D}"/>
          </ac:cxnSpMkLst>
        </pc:cxnChg>
        <pc:cxnChg chg="mod modVis">
          <ac:chgData name="Kulinich Bohdan" userId="48e65c9f34e137d0" providerId="LiveId" clId="{EEEF41EA-8C1B-CC4C-99F9-A9BEB1E7A23C}" dt="2023-05-23T13:42:06.553" v="353" actId="14429"/>
          <ac:cxnSpMkLst>
            <pc:docMk/>
            <pc:sldMk cId="2154405015" sldId="276"/>
            <ac:cxnSpMk id="126" creationId="{779DC7DF-33C4-17BB-822B-E557266712A7}"/>
          </ac:cxnSpMkLst>
        </pc:cxnChg>
      </pc:sldChg>
      <pc:sldChg chg="addSp delSp modSp mod">
        <pc:chgData name="Kulinich Bohdan" userId="48e65c9f34e137d0" providerId="LiveId" clId="{EEEF41EA-8C1B-CC4C-99F9-A9BEB1E7A23C}" dt="2023-05-23T13:45:43.649" v="443" actId="1036"/>
        <pc:sldMkLst>
          <pc:docMk/>
          <pc:sldMk cId="288857224" sldId="277"/>
        </pc:sldMkLst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34" creationId="{9EC27876-C5B5-0419-4602-B1D5227601AB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37" creationId="{8326116D-5C7E-94BC-F6E0-F67A80BF3752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40" creationId="{E2A1A909-21DD-0156-2B80-CB2FA5F78DFE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43" creationId="{C93155E7-F820-4F66-163A-DAF85750A2B1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46" creationId="{0F733B65-A125-E0EA-B570-E75A5917AD06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49" creationId="{440025B5-5B8D-A621-0C6C-C29897872424}"/>
          </ac:spMkLst>
        </pc:spChg>
        <pc:spChg chg="mod">
          <ac:chgData name="Kulinich Bohdan" userId="48e65c9f34e137d0" providerId="LiveId" clId="{EEEF41EA-8C1B-CC4C-99F9-A9BEB1E7A23C}" dt="2023-05-23T13:27:42.386" v="257"/>
          <ac:spMkLst>
            <pc:docMk/>
            <pc:sldMk cId="288857224" sldId="277"/>
            <ac:spMk id="52" creationId="{CD831745-7A76-EEF8-ABC8-5D76909F7514}"/>
          </ac:spMkLst>
        </pc:spChg>
        <pc:spChg chg="mod">
          <ac:chgData name="Kulinich Bohdan" userId="48e65c9f34e137d0" providerId="LiveId" clId="{EEEF41EA-8C1B-CC4C-99F9-A9BEB1E7A23C}" dt="2023-05-23T13:42:43.144" v="379"/>
          <ac:spMkLst>
            <pc:docMk/>
            <pc:sldMk cId="288857224" sldId="277"/>
            <ac:spMk id="68" creationId="{86F49F61-A922-231C-527E-7D55AA2A2EB5}"/>
          </ac:spMkLst>
        </pc:spChg>
        <pc:spChg chg="mod">
          <ac:chgData name="Kulinich Bohdan" userId="48e65c9f34e137d0" providerId="LiveId" clId="{EEEF41EA-8C1B-CC4C-99F9-A9BEB1E7A23C}" dt="2023-05-23T13:44:58.758" v="433"/>
          <ac:spMkLst>
            <pc:docMk/>
            <pc:sldMk cId="288857224" sldId="277"/>
            <ac:spMk id="71" creationId="{D754708B-C2AB-4D77-781B-C22C83A39EA9}"/>
          </ac:spMkLst>
        </pc:s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3" creationId="{7B4CCBF6-C07B-09D0-8B72-F5699F8A1A7F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6" creationId="{AC6DD094-5EB0-11EA-261A-9D702DEA20BF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9" creationId="{7B978093-5D6C-C28D-6703-E32238922DCD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12" creationId="{CC3E5916-2A52-38FD-674C-92A18B62F3AE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15" creationId="{0EE83282-2E00-ABE0-3019-FB8079C44CB5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18" creationId="{AA11D962-766B-F5A4-787D-74AA6C1D2955}"/>
          </ac:grpSpMkLst>
        </pc:grpChg>
        <pc:grpChg chg="del">
          <ac:chgData name="Kulinich Bohdan" userId="48e65c9f34e137d0" providerId="LiveId" clId="{EEEF41EA-8C1B-CC4C-99F9-A9BEB1E7A23C}" dt="2023-05-23T13:24:26.023" v="224" actId="478"/>
          <ac:grpSpMkLst>
            <pc:docMk/>
            <pc:sldMk cId="288857224" sldId="277"/>
            <ac:grpSpMk id="21" creationId="{493575D3-E6C7-30E3-2277-1FA69115AA30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33" creationId="{8F5D9D12-AD5D-4E3E-D526-CF6BE2AC9B1C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36" creationId="{26CC7C5D-F526-D935-9EDE-E53090AC377E}"/>
          </ac:grpSpMkLst>
        </pc:grpChg>
        <pc:grpChg chg="add mod">
          <ac:chgData name="Kulinich Bohdan" userId="48e65c9f34e137d0" providerId="LiveId" clId="{EEEF41EA-8C1B-CC4C-99F9-A9BEB1E7A23C}" dt="2023-05-23T13:45:13.066" v="435" actId="1076"/>
          <ac:grpSpMkLst>
            <pc:docMk/>
            <pc:sldMk cId="288857224" sldId="277"/>
            <ac:grpSpMk id="39" creationId="{121506BE-516E-F56F-46C8-6674CEDE86D5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42" creationId="{1BCA4DEA-0791-B28A-BA30-B11E6E6C0A08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45" creationId="{23AF2567-8F2F-168A-0F89-E4141527313A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48" creationId="{77BCDDAC-6BE4-7827-BBE9-4C57CF0F8575}"/>
          </ac:grpSpMkLst>
        </pc:grpChg>
        <pc:grpChg chg="add mod">
          <ac:chgData name="Kulinich Bohdan" userId="48e65c9f34e137d0" providerId="LiveId" clId="{EEEF41EA-8C1B-CC4C-99F9-A9BEB1E7A23C}" dt="2023-05-23T13:45:36.487" v="441" actId="167"/>
          <ac:grpSpMkLst>
            <pc:docMk/>
            <pc:sldMk cId="288857224" sldId="277"/>
            <ac:grpSpMk id="51" creationId="{7622C6DF-6AD6-9C5C-991F-44148A6B06B7}"/>
          </ac:grpSpMkLst>
        </pc:grpChg>
        <pc:grpChg chg="add del mod">
          <ac:chgData name="Kulinich Bohdan" userId="48e65c9f34e137d0" providerId="LiveId" clId="{EEEF41EA-8C1B-CC4C-99F9-A9BEB1E7A23C}" dt="2023-05-23T13:42:53.232" v="380"/>
          <ac:grpSpMkLst>
            <pc:docMk/>
            <pc:sldMk cId="288857224" sldId="277"/>
            <ac:grpSpMk id="67" creationId="{0455CA83-BA12-E9C2-EFD2-758254856C49}"/>
          </ac:grpSpMkLst>
        </pc:grpChg>
        <pc:grpChg chg="add del mod">
          <ac:chgData name="Kulinich Bohdan" userId="48e65c9f34e137d0" providerId="LiveId" clId="{EEEF41EA-8C1B-CC4C-99F9-A9BEB1E7A23C}" dt="2023-05-23T13:45:16.266" v="437" actId="478"/>
          <ac:grpSpMkLst>
            <pc:docMk/>
            <pc:sldMk cId="288857224" sldId="277"/>
            <ac:grpSpMk id="70" creationId="{29C50E46-F1E6-1ED1-AC4A-4025239D61F0}"/>
          </ac:grpSpMkLst>
        </pc:grpChg>
        <pc:picChg chg="del">
          <ac:chgData name="Kulinich Bohdan" userId="48e65c9f34e137d0" providerId="LiveId" clId="{EEEF41EA-8C1B-CC4C-99F9-A9BEB1E7A23C}" dt="2023-05-23T13:24:23.900" v="223" actId="478"/>
          <ac:picMkLst>
            <pc:docMk/>
            <pc:sldMk cId="288857224" sldId="277"/>
            <ac:picMk id="2" creationId="{1037997A-A457-1644-F0D3-393125CB1DE4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25" creationId="{8FE7866F-7B1D-39D3-7D48-2FD43F2B54E4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26" creationId="{F3C74E5B-580A-4D50-E97C-B11B5F4BAD6C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27" creationId="{FC2E2606-97EE-7BA9-F6F8-34FA91B2DC5D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29" creationId="{27B70AEE-03D0-C9CF-A836-9721EFBAF0AC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30" creationId="{A3BC62D9-E299-636A-69E8-5880FB383DFB}"/>
          </ac:picMkLst>
        </pc:picChg>
        <pc:picChg chg="del">
          <ac:chgData name="Kulinich Bohdan" userId="48e65c9f34e137d0" providerId="LiveId" clId="{EEEF41EA-8C1B-CC4C-99F9-A9BEB1E7A23C}" dt="2023-05-23T13:24:26.023" v="224" actId="478"/>
          <ac:picMkLst>
            <pc:docMk/>
            <pc:sldMk cId="288857224" sldId="277"/>
            <ac:picMk id="31" creationId="{EDD264EC-0447-5B77-4F89-A511EAC1013F}"/>
          </ac:picMkLst>
        </pc:picChg>
        <pc:picChg chg="add mod">
          <ac:chgData name="Kulinich Bohdan" userId="48e65c9f34e137d0" providerId="LiveId" clId="{EEEF41EA-8C1B-CC4C-99F9-A9BEB1E7A23C}" dt="2023-05-23T13:45:43.649" v="443" actId="1036"/>
          <ac:picMkLst>
            <pc:docMk/>
            <pc:sldMk cId="288857224" sldId="277"/>
            <ac:picMk id="32" creationId="{266C8D81-9099-D0E7-F47E-933BA92967FD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35" creationId="{776ECC05-EFB5-9938-19FE-8CB206E17C89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38" creationId="{FED59CC3-DB6C-9D98-687F-424FD190F6D9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41" creationId="{5D1D359D-0B34-0BAD-19E3-31C7ABEE61A2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44" creationId="{AACE1221-DEE3-3976-7D7D-BE1EB8D7C21A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47" creationId="{EE585774-F367-783D-6AFD-7E178B9E04E9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50" creationId="{AED3ED09-99D7-C293-8009-F8034213BD69}"/>
          </ac:picMkLst>
        </pc:picChg>
        <pc:picChg chg="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53" creationId="{A46D7240-4602-353F-3C8A-606B7E1D9E60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55" creationId="{7B2ED429-6392-ABCB-01A9-90BB38F81D89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58" creationId="{BF740F49-98DF-B82D-78D7-EA808F7565E5}"/>
          </ac:picMkLst>
        </pc:picChg>
        <pc:picChg chg="add del mod">
          <ac:chgData name="Kulinich Bohdan" userId="48e65c9f34e137d0" providerId="LiveId" clId="{EEEF41EA-8C1B-CC4C-99F9-A9BEB1E7A23C}" dt="2023-05-23T13:45:14.961" v="436" actId="478"/>
          <ac:picMkLst>
            <pc:docMk/>
            <pc:sldMk cId="288857224" sldId="277"/>
            <ac:picMk id="59" creationId="{5D630B8D-0A82-8B12-F89B-701272D66212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61" creationId="{867CA45E-510B-16B7-C369-BB41BFBE59B5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62" creationId="{889205CD-7225-8D56-357A-D226F9CE4489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64" creationId="{388E91E0-F4F3-2FE5-F072-744EACC23129}"/>
          </ac:picMkLst>
        </pc:picChg>
        <pc:picChg chg="add mod">
          <ac:chgData name="Kulinich Bohdan" userId="48e65c9f34e137d0" providerId="LiveId" clId="{EEEF41EA-8C1B-CC4C-99F9-A9BEB1E7A23C}" dt="2023-05-23T13:27:42.386" v="257"/>
          <ac:picMkLst>
            <pc:docMk/>
            <pc:sldMk cId="288857224" sldId="277"/>
            <ac:picMk id="66" creationId="{12A63012-8CD1-73F8-C3E0-7E719C2D627F}"/>
          </ac:picMkLst>
        </pc:picChg>
        <pc:picChg chg="mod">
          <ac:chgData name="Kulinich Bohdan" userId="48e65c9f34e137d0" providerId="LiveId" clId="{EEEF41EA-8C1B-CC4C-99F9-A9BEB1E7A23C}" dt="2023-05-23T13:42:43.144" v="379"/>
          <ac:picMkLst>
            <pc:docMk/>
            <pc:sldMk cId="288857224" sldId="277"/>
            <ac:picMk id="69" creationId="{3925AF0A-8879-8B31-95EA-9E24B6E7767B}"/>
          </ac:picMkLst>
        </pc:picChg>
        <pc:picChg chg="mod">
          <ac:chgData name="Kulinich Bohdan" userId="48e65c9f34e137d0" providerId="LiveId" clId="{EEEF41EA-8C1B-CC4C-99F9-A9BEB1E7A23C}" dt="2023-05-23T13:44:58.758" v="433"/>
          <ac:picMkLst>
            <pc:docMk/>
            <pc:sldMk cId="288857224" sldId="277"/>
            <ac:picMk id="72" creationId="{C98003F8-8D83-B2AD-BB18-F1427D748104}"/>
          </ac:picMkLst>
        </pc:picChg>
      </pc:sldChg>
      <pc:sldChg chg="addSp delSp modSp mod">
        <pc:chgData name="Kulinich Bohdan" userId="48e65c9f34e137d0" providerId="LiveId" clId="{EEEF41EA-8C1B-CC4C-99F9-A9BEB1E7A23C}" dt="2023-05-23T13:46:10.823" v="456" actId="167"/>
        <pc:sldMkLst>
          <pc:docMk/>
          <pc:sldMk cId="3892148844" sldId="278"/>
        </pc:sldMkLst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45" creationId="{B40519B0-0AD2-D6E1-0204-F0575F07B4D9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48" creationId="{5D016C72-AF74-4CA9-3DDC-9988BA5DA991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51" creationId="{BF37087B-4738-6B25-E287-F4AC071C0120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54" creationId="{6E539529-309F-F92C-391E-28977CCA61BE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57" creationId="{D63DEE17-CB6A-2B8D-AD0C-B394629A0E88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60" creationId="{FCB90003-DD25-92A9-77E4-462E023B57DC}"/>
          </ac:spMkLst>
        </pc:spChg>
        <pc:spChg chg="mod">
          <ac:chgData name="Kulinich Bohdan" userId="48e65c9f34e137d0" providerId="LiveId" clId="{EEEF41EA-8C1B-CC4C-99F9-A9BEB1E7A23C}" dt="2023-05-23T13:27:43.739" v="258"/>
          <ac:spMkLst>
            <pc:docMk/>
            <pc:sldMk cId="3892148844" sldId="278"/>
            <ac:spMk id="63" creationId="{269E038F-C9CD-242C-55D7-73B313AC285B}"/>
          </ac:spMkLst>
        </pc:spChg>
        <pc:spChg chg="mod">
          <ac:chgData name="Kulinich Bohdan" userId="48e65c9f34e137d0" providerId="LiveId" clId="{EEEF41EA-8C1B-CC4C-99F9-A9BEB1E7A23C}" dt="2023-05-23T13:45:47.170" v="444"/>
          <ac:spMkLst>
            <pc:docMk/>
            <pc:sldMk cId="3892148844" sldId="278"/>
            <ac:spMk id="73" creationId="{33BBC0E1-1FBF-F108-4EE0-914810130FB8}"/>
          </ac:spMkLst>
        </pc:s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5" creationId="{B2E6E838-8B7A-02EE-81FB-07E9215286B5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8" creationId="{9DDE4E94-66C5-C74F-C7C3-D01CF7921685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11" creationId="{837FD375-4131-7CE2-8438-F4573673F9D8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14" creationId="{EDF31903-6F8F-FC30-2B2F-3EDEB02AD013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17" creationId="{DA7A29C6-CA1A-0A45-30C6-B6A97A8E7322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20" creationId="{41C5D744-F1DA-18B6-7AF3-E835099E17FA}"/>
          </ac:grpSpMkLst>
        </pc:grpChg>
        <pc:grpChg chg="del">
          <ac:chgData name="Kulinich Bohdan" userId="48e65c9f34e137d0" providerId="LiveId" clId="{EEEF41EA-8C1B-CC4C-99F9-A9BEB1E7A23C}" dt="2023-05-23T13:24:34.176" v="228" actId="478"/>
          <ac:grpSpMkLst>
            <pc:docMk/>
            <pc:sldMk cId="3892148844" sldId="278"/>
            <ac:grpSpMk id="23" creationId="{D85396D4-8793-E8C8-5DBA-D4C4EC4F69B7}"/>
          </ac:grpSpMkLst>
        </pc:grpChg>
        <pc:grpChg chg="add mod">
          <ac:chgData name="Kulinich Bohdan" userId="48e65c9f34e137d0" providerId="LiveId" clId="{EEEF41EA-8C1B-CC4C-99F9-A9BEB1E7A23C}" dt="2023-05-23T13:45:51.944" v="445" actId="1076"/>
          <ac:grpSpMkLst>
            <pc:docMk/>
            <pc:sldMk cId="3892148844" sldId="278"/>
            <ac:grpSpMk id="34" creationId="{1C1A53C3-EC89-3230-AE76-204A78FE1613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47" creationId="{0E75EADF-14BF-1C64-7552-026D3E8DCE25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50" creationId="{2B77E048-C9F3-FE40-BADB-A9BF8CC5CC79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53" creationId="{5FF00DEC-732C-14D6-8AAE-BDD1C963E801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56" creationId="{83B3FB99-D9F2-565C-E72A-1510C476A9E4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59" creationId="{41378D43-4B02-A02A-1AD4-7CAF6A8FD430}"/>
          </ac:grpSpMkLst>
        </pc:grpChg>
        <pc:grpChg chg="add mod">
          <ac:chgData name="Kulinich Bohdan" userId="48e65c9f34e137d0" providerId="LiveId" clId="{EEEF41EA-8C1B-CC4C-99F9-A9BEB1E7A23C}" dt="2023-05-23T13:46:10.823" v="456" actId="167"/>
          <ac:grpSpMkLst>
            <pc:docMk/>
            <pc:sldMk cId="3892148844" sldId="278"/>
            <ac:grpSpMk id="62" creationId="{1FA2E8DF-5D17-CEA2-9F37-C50302F1654C}"/>
          </ac:grpSpMkLst>
        </pc:grpChg>
        <pc:grpChg chg="add del mod">
          <ac:chgData name="Kulinich Bohdan" userId="48e65c9f34e137d0" providerId="LiveId" clId="{EEEF41EA-8C1B-CC4C-99F9-A9BEB1E7A23C}" dt="2023-05-23T13:45:53.803" v="446" actId="478"/>
          <ac:grpSpMkLst>
            <pc:docMk/>
            <pc:sldMk cId="3892148844" sldId="278"/>
            <ac:grpSpMk id="72" creationId="{CB928EB8-5573-FC82-EF74-05E31AB17330}"/>
          </ac:grpSpMkLst>
        </pc:grpChg>
        <pc:picChg chg="del">
          <ac:chgData name="Kulinich Bohdan" userId="48e65c9f34e137d0" providerId="LiveId" clId="{EEEF41EA-8C1B-CC4C-99F9-A9BEB1E7A23C}" dt="2023-05-23T13:24:32.654" v="227" actId="478"/>
          <ac:picMkLst>
            <pc:docMk/>
            <pc:sldMk cId="3892148844" sldId="278"/>
            <ac:picMk id="2" creationId="{EF4758E1-1E35-4BD7-7555-F1FAEC74BAC2}"/>
          </ac:picMkLst>
        </pc:picChg>
        <pc:picChg chg="add mod">
          <ac:chgData name="Kulinich Bohdan" userId="48e65c9f34e137d0" providerId="LiveId" clId="{EEEF41EA-8C1B-CC4C-99F9-A9BEB1E7A23C}" dt="2023-05-23T13:45:59.612" v="448" actId="1076"/>
          <ac:picMkLst>
            <pc:docMk/>
            <pc:sldMk cId="3892148844" sldId="278"/>
            <ac:picMk id="3" creationId="{7A37D44F-DBE2-6767-37F5-55019FC2B83A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27" creationId="{359D4EDE-B976-F734-9BBC-47F382358DEC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29" creationId="{6E9BC3C5-1AE5-C63F-86A0-2F17D4DDAFC3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30" creationId="{DA5A520C-AD19-E58D-273C-A30E8B134051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31" creationId="{8E3F32F9-4811-EECD-7609-828E92B759E9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32" creationId="{1B5F954B-0D17-1178-C98C-8A2F4D986125}"/>
          </ac:picMkLst>
        </pc:picChg>
        <pc:picChg chg="del">
          <ac:chgData name="Kulinich Bohdan" userId="48e65c9f34e137d0" providerId="LiveId" clId="{EEEF41EA-8C1B-CC4C-99F9-A9BEB1E7A23C}" dt="2023-05-23T13:24:34.176" v="228" actId="478"/>
          <ac:picMkLst>
            <pc:docMk/>
            <pc:sldMk cId="3892148844" sldId="278"/>
            <ac:picMk id="33" creationId="{9735E44A-1DDB-9CDC-ED31-C5EC68B3196F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46" creationId="{878F8AD4-3BF1-236F-49CE-9A044D57B1EF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49" creationId="{CDF49E0A-47D9-0DB5-00B7-42789C1D74ED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52" creationId="{9EB6373E-80BB-3B8A-B74B-8770990778D7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55" creationId="{9EF4D597-2656-4013-41DB-017A501A0F4B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58" creationId="{F6AE36DF-95B1-2C7A-104E-174BF372AA30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1" creationId="{3DF37842-EA88-30CE-A55F-781B38C0CF14}"/>
          </ac:picMkLst>
        </pc:picChg>
        <pc:picChg chg="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4" creationId="{5F9724CE-1AF6-D2D2-B8E8-0D5BE919D431}"/>
          </ac:picMkLst>
        </pc:picChg>
        <pc:picChg chg="add del mod">
          <ac:chgData name="Kulinich Bohdan" userId="48e65c9f34e137d0" providerId="LiveId" clId="{EEEF41EA-8C1B-CC4C-99F9-A9BEB1E7A23C}" dt="2023-05-23T13:45:55.447" v="447" actId="478"/>
          <ac:picMkLst>
            <pc:docMk/>
            <pc:sldMk cId="3892148844" sldId="278"/>
            <ac:picMk id="65" creationId="{C9F36587-C783-F242-7C80-0D6271F88F8F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6" creationId="{9A37C990-14CB-04C8-F453-5F4CE200E3E9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7" creationId="{0CB29BCA-CEA0-5383-AB0C-F367143553E7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8" creationId="{19FC6D8A-CEE4-3684-B17A-BE82DAB5491F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69" creationId="{F71686A7-8D00-C4C0-B9A6-650F44BC9799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70" creationId="{964324FC-61A3-0FD0-7513-947F45532534}"/>
          </ac:picMkLst>
        </pc:picChg>
        <pc:picChg chg="add mod">
          <ac:chgData name="Kulinich Bohdan" userId="48e65c9f34e137d0" providerId="LiveId" clId="{EEEF41EA-8C1B-CC4C-99F9-A9BEB1E7A23C}" dt="2023-05-23T13:27:43.739" v="258"/>
          <ac:picMkLst>
            <pc:docMk/>
            <pc:sldMk cId="3892148844" sldId="278"/>
            <ac:picMk id="71" creationId="{B815601E-AEF7-B57B-97F4-DB297A3C3CB9}"/>
          </ac:picMkLst>
        </pc:picChg>
        <pc:picChg chg="mod">
          <ac:chgData name="Kulinich Bohdan" userId="48e65c9f34e137d0" providerId="LiveId" clId="{EEEF41EA-8C1B-CC4C-99F9-A9BEB1E7A23C}" dt="2023-05-23T13:45:47.170" v="444"/>
          <ac:picMkLst>
            <pc:docMk/>
            <pc:sldMk cId="3892148844" sldId="278"/>
            <ac:picMk id="74" creationId="{E743BB45-0480-08E6-6B06-5734EBCA584D}"/>
          </ac:picMkLst>
        </pc:picChg>
      </pc:sldChg>
      <pc:sldChg chg="addSp delSp modSp mod">
        <pc:chgData name="Kulinich Bohdan" userId="48e65c9f34e137d0" providerId="LiveId" clId="{EEEF41EA-8C1B-CC4C-99F9-A9BEB1E7A23C}" dt="2023-05-23T13:54:15.252" v="492"/>
        <pc:sldMkLst>
          <pc:docMk/>
          <pc:sldMk cId="2337633875" sldId="279"/>
        </pc:sldMkLst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37" creationId="{488BA793-EA9F-0960-3CFE-D546A799DDAF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45" creationId="{070917D5-D237-9740-DBEB-04A29FFB22EA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48" creationId="{2FDA57CF-F592-BF51-A99E-E0C943E7CAFF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51" creationId="{9BE74C2C-E5B4-1D55-AB84-0B1CB8273B0F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54" creationId="{CA54AED0-E411-1BDE-E145-BCE7ED9639AA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57" creationId="{C2BE8C8D-B6B4-1762-3F5A-878F0462FCB4}"/>
          </ac:spMkLst>
        </pc:spChg>
        <pc:spChg chg="mod">
          <ac:chgData name="Kulinich Bohdan" userId="48e65c9f34e137d0" providerId="LiveId" clId="{EEEF41EA-8C1B-CC4C-99F9-A9BEB1E7A23C}" dt="2023-05-23T13:27:39.726" v="255"/>
          <ac:spMkLst>
            <pc:docMk/>
            <pc:sldMk cId="2337633875" sldId="279"/>
            <ac:spMk id="60" creationId="{27A4C99E-A3BC-1EAC-B0FE-D044D6A2004D}"/>
          </ac:spMkLst>
        </pc:spChg>
        <pc:spChg chg="mod">
          <ac:chgData name="Kulinich Bohdan" userId="48e65c9f34e137d0" providerId="LiveId" clId="{EEEF41EA-8C1B-CC4C-99F9-A9BEB1E7A23C}" dt="2023-05-23T13:41:06.081" v="323"/>
          <ac:spMkLst>
            <pc:docMk/>
            <pc:sldMk cId="2337633875" sldId="279"/>
            <ac:spMk id="70" creationId="{C025D831-B732-4902-FACF-A6C37E49882F}"/>
          </ac:spMkLst>
        </pc:spChg>
        <pc:spChg chg="mod">
          <ac:chgData name="Kulinich Bohdan" userId="48e65c9f34e137d0" providerId="LiveId" clId="{EEEF41EA-8C1B-CC4C-99F9-A9BEB1E7A23C}" dt="2023-05-23T13:47:40.595" v="472"/>
          <ac:spMkLst>
            <pc:docMk/>
            <pc:sldMk cId="2337633875" sldId="279"/>
            <ac:spMk id="73" creationId="{6DA15987-D11D-7643-6DFB-3C2AF2FC296E}"/>
          </ac:spMkLst>
        </pc:spChg>
        <pc:spChg chg="mod">
          <ac:chgData name="Kulinich Bohdan" userId="48e65c9f34e137d0" providerId="LiveId" clId="{EEEF41EA-8C1B-CC4C-99F9-A9BEB1E7A23C}" dt="2023-05-23T13:48:38.958" v="483"/>
          <ac:spMkLst>
            <pc:docMk/>
            <pc:sldMk cId="2337633875" sldId="279"/>
            <ac:spMk id="78" creationId="{31AECB99-9574-9D66-9CD4-836A7C0793D3}"/>
          </ac:spMkLst>
        </pc:s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5" creationId="{E204B422-BDF9-852D-4130-13A5B6A0F696}"/>
          </ac:grpSpMkLst>
        </pc:gr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8" creationId="{DFC61E8C-21FE-BFCE-DB7A-226BF6E24F97}"/>
          </ac:grpSpMkLst>
        </pc:gr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11" creationId="{6297FC25-8472-7C2D-48B9-242FC59CEA46}"/>
          </ac:grpSpMkLst>
        </pc:grpChg>
        <pc:grpChg chg="del">
          <ac:chgData name="Kulinich Bohdan" userId="48e65c9f34e137d0" providerId="LiveId" clId="{EEEF41EA-8C1B-CC4C-99F9-A9BEB1E7A23C}" dt="2023-05-23T13:24:17.012" v="220" actId="478"/>
          <ac:grpSpMkLst>
            <pc:docMk/>
            <pc:sldMk cId="2337633875" sldId="279"/>
            <ac:grpSpMk id="14" creationId="{582F7385-CD73-F9A6-3501-D2D122CBAD64}"/>
          </ac:grpSpMkLst>
        </pc:gr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17" creationId="{CE97944C-9D99-40D4-1D51-A8B704ED3C62}"/>
          </ac:grpSpMkLst>
        </pc:gr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20" creationId="{3BD68280-9ADB-E2B9-9845-00772099FA1D}"/>
          </ac:grpSpMkLst>
        </pc:grpChg>
        <pc:grpChg chg="del">
          <ac:chgData name="Kulinich Bohdan" userId="48e65c9f34e137d0" providerId="LiveId" clId="{EEEF41EA-8C1B-CC4C-99F9-A9BEB1E7A23C}" dt="2023-05-23T13:24:19.392" v="222" actId="478"/>
          <ac:grpSpMkLst>
            <pc:docMk/>
            <pc:sldMk cId="2337633875" sldId="279"/>
            <ac:grpSpMk id="23" creationId="{3AFDEA60-356D-A5E5-C385-549E3B6F75C7}"/>
          </ac:grpSpMkLst>
        </pc:grpChg>
        <pc:grpChg chg="add mod">
          <ac:chgData name="Kulinich Bohdan" userId="48e65c9f34e137d0" providerId="LiveId" clId="{EEEF41EA-8C1B-CC4C-99F9-A9BEB1E7A23C}" dt="2023-05-23T13:41:36.047" v="339" actId="167"/>
          <ac:grpSpMkLst>
            <pc:docMk/>
            <pc:sldMk cId="2337633875" sldId="279"/>
            <ac:grpSpMk id="36" creationId="{8BEC8139-38F9-C199-05A9-AD3576EAAAB2}"/>
          </ac:grpSpMkLst>
        </pc:grpChg>
        <pc:grpChg chg="add mod">
          <ac:chgData name="Kulinich Bohdan" userId="48e65c9f34e137d0" providerId="LiveId" clId="{EEEF41EA-8C1B-CC4C-99F9-A9BEB1E7A23C}" dt="2023-05-23T13:48:15.239" v="479" actId="167"/>
          <ac:grpSpMkLst>
            <pc:docMk/>
            <pc:sldMk cId="2337633875" sldId="279"/>
            <ac:grpSpMk id="44" creationId="{CF8B6E10-DD49-2C5F-EB08-150B657985AE}"/>
          </ac:grpSpMkLst>
        </pc:grpChg>
        <pc:grpChg chg="add mod">
          <ac:chgData name="Kulinich Bohdan" userId="48e65c9f34e137d0" providerId="LiveId" clId="{EEEF41EA-8C1B-CC4C-99F9-A9BEB1E7A23C}" dt="2023-05-23T13:41:36.047" v="339" actId="167"/>
          <ac:grpSpMkLst>
            <pc:docMk/>
            <pc:sldMk cId="2337633875" sldId="279"/>
            <ac:grpSpMk id="47" creationId="{10EC7763-CDC8-C928-CEBC-2CEAB61CE4B0}"/>
          </ac:grpSpMkLst>
        </pc:grpChg>
        <pc:grpChg chg="add del mod">
          <ac:chgData name="Kulinich Bohdan" userId="48e65c9f34e137d0" providerId="LiveId" clId="{EEEF41EA-8C1B-CC4C-99F9-A9BEB1E7A23C}" dt="2023-05-23T13:47:56.873" v="475" actId="478"/>
          <ac:grpSpMkLst>
            <pc:docMk/>
            <pc:sldMk cId="2337633875" sldId="279"/>
            <ac:grpSpMk id="50" creationId="{832BF39E-B390-315A-819C-3BAA7EBA56F7}"/>
          </ac:grpSpMkLst>
        </pc:grpChg>
        <pc:grpChg chg="add mod">
          <ac:chgData name="Kulinich Bohdan" userId="48e65c9f34e137d0" providerId="LiveId" clId="{EEEF41EA-8C1B-CC4C-99F9-A9BEB1E7A23C}" dt="2023-05-23T13:41:36.047" v="339" actId="167"/>
          <ac:grpSpMkLst>
            <pc:docMk/>
            <pc:sldMk cId="2337633875" sldId="279"/>
            <ac:grpSpMk id="53" creationId="{4588A16F-168D-9898-BCCE-0D00D24BCFDB}"/>
          </ac:grpSpMkLst>
        </pc:grpChg>
        <pc:grpChg chg="add mod">
          <ac:chgData name="Kulinich Bohdan" userId="48e65c9f34e137d0" providerId="LiveId" clId="{EEEF41EA-8C1B-CC4C-99F9-A9BEB1E7A23C}" dt="2023-05-23T13:41:36.047" v="339" actId="167"/>
          <ac:grpSpMkLst>
            <pc:docMk/>
            <pc:sldMk cId="2337633875" sldId="279"/>
            <ac:grpSpMk id="56" creationId="{761D506D-45E4-A9AB-8C2D-CFDA779835EC}"/>
          </ac:grpSpMkLst>
        </pc:grpChg>
        <pc:grpChg chg="add mod">
          <ac:chgData name="Kulinich Bohdan" userId="48e65c9f34e137d0" providerId="LiveId" clId="{EEEF41EA-8C1B-CC4C-99F9-A9BEB1E7A23C}" dt="2023-05-23T13:41:36.047" v="339" actId="167"/>
          <ac:grpSpMkLst>
            <pc:docMk/>
            <pc:sldMk cId="2337633875" sldId="279"/>
            <ac:grpSpMk id="59" creationId="{76E23116-3D3B-7225-2CEC-69E586CFEEB8}"/>
          </ac:grpSpMkLst>
        </pc:grpChg>
        <pc:grpChg chg="add del mod">
          <ac:chgData name="Kulinich Bohdan" userId="48e65c9f34e137d0" providerId="LiveId" clId="{EEEF41EA-8C1B-CC4C-99F9-A9BEB1E7A23C}" dt="2023-05-23T13:41:14.632" v="325" actId="478"/>
          <ac:grpSpMkLst>
            <pc:docMk/>
            <pc:sldMk cId="2337633875" sldId="279"/>
            <ac:grpSpMk id="69" creationId="{B9F1D43F-4470-C99C-6A41-A171566FAFA0}"/>
          </ac:grpSpMkLst>
        </pc:grpChg>
        <pc:grpChg chg="add mod">
          <ac:chgData name="Kulinich Bohdan" userId="48e65c9f34e137d0" providerId="LiveId" clId="{EEEF41EA-8C1B-CC4C-99F9-A9BEB1E7A23C}" dt="2023-05-23T13:48:42.612" v="484" actId="1076"/>
          <ac:grpSpMkLst>
            <pc:docMk/>
            <pc:sldMk cId="2337633875" sldId="279"/>
            <ac:grpSpMk id="72" creationId="{F7285656-FA4C-E778-047F-D5BD46799597}"/>
          </ac:grpSpMkLst>
        </pc:grpChg>
        <pc:grpChg chg="add del mod">
          <ac:chgData name="Kulinich Bohdan" userId="48e65c9f34e137d0" providerId="LiveId" clId="{EEEF41EA-8C1B-CC4C-99F9-A9BEB1E7A23C}" dt="2023-05-23T13:48:43.975" v="485" actId="478"/>
          <ac:grpSpMkLst>
            <pc:docMk/>
            <pc:sldMk cId="2337633875" sldId="279"/>
            <ac:grpSpMk id="77" creationId="{C26108D7-684E-4E4B-425B-0842A0EE5093}"/>
          </ac:grpSpMkLst>
        </pc:grpChg>
        <pc:picChg chg="add mod">
          <ac:chgData name="Kulinich Bohdan" userId="48e65c9f34e137d0" providerId="LiveId" clId="{EEEF41EA-8C1B-CC4C-99F9-A9BEB1E7A23C}" dt="2023-05-23T13:54:15.252" v="492"/>
          <ac:picMkLst>
            <pc:docMk/>
            <pc:sldMk cId="2337633875" sldId="279"/>
            <ac:picMk id="4" creationId="{39CB5E1A-99AD-A699-7C7C-552F195BC1A1}"/>
          </ac:picMkLst>
        </pc:picChg>
        <pc:picChg chg="del">
          <ac:chgData name="Kulinich Bohdan" userId="48e65c9f34e137d0" providerId="LiveId" clId="{EEEF41EA-8C1B-CC4C-99F9-A9BEB1E7A23C}" dt="2023-05-23T13:24:17.940" v="221" actId="478"/>
          <ac:picMkLst>
            <pc:docMk/>
            <pc:sldMk cId="2337633875" sldId="279"/>
            <ac:picMk id="4" creationId="{D65087EC-6574-02E5-030B-29F89AB258E0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27" creationId="{9EF0682B-63BD-CD0B-50B7-F5FCF1DC2D29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28" creationId="{A4D2D24E-5A13-12F6-66D6-395AC9B82D36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29" creationId="{6C288E2E-2315-05B9-C3A6-94E51E4E04F7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30" creationId="{A0E8286D-B79F-8ED6-4BB0-4ADD77772900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32" creationId="{BD8A317F-EF99-4FC2-7E32-F69EE238CCC1}"/>
          </ac:picMkLst>
        </pc:picChg>
        <pc:picChg chg="del">
          <ac:chgData name="Kulinich Bohdan" userId="48e65c9f34e137d0" providerId="LiveId" clId="{EEEF41EA-8C1B-CC4C-99F9-A9BEB1E7A23C}" dt="2023-05-23T13:24:19.392" v="222" actId="478"/>
          <ac:picMkLst>
            <pc:docMk/>
            <pc:sldMk cId="2337633875" sldId="279"/>
            <ac:picMk id="33" creationId="{9A92C77F-5E6D-E6EF-C907-19B6F753E91F}"/>
          </ac:picMkLst>
        </pc:picChg>
        <pc:picChg chg="add mod modVis">
          <ac:chgData name="Kulinich Bohdan" userId="48e65c9f34e137d0" providerId="LiveId" clId="{EEEF41EA-8C1B-CC4C-99F9-A9BEB1E7A23C}" dt="2023-05-23T13:54:09.110" v="490" actId="1076"/>
          <ac:picMkLst>
            <pc:docMk/>
            <pc:sldMk cId="2337633875" sldId="279"/>
            <ac:picMk id="35" creationId="{BC6AF043-4E84-195A-3CCA-CE0CC349A8A8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38" creationId="{7F966F57-A14E-B520-7DCC-71E2EA56D02D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46" creationId="{8A7F8A15-37B7-8575-9353-93CED0D95247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49" creationId="{F17B7C3A-5758-A0EA-E3DE-DF40FE6FA2D2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52" creationId="{79216252-97DC-9C02-DB5C-6CB21B983C3E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55" creationId="{B6266C5A-0F61-6DCE-38BE-441DD12CACF0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58" creationId="{554DA769-C1DF-E359-B9DD-137CA9D291F0}"/>
          </ac:picMkLst>
        </pc:picChg>
        <pc:picChg chg="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61" creationId="{0A3DBBAD-0B77-0B07-CBF1-D142D5327D4C}"/>
          </ac:picMkLst>
        </pc:picChg>
        <pc:picChg chg="add 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62" creationId="{D9AC8738-39D9-83A9-E0F9-53B8426919FB}"/>
          </ac:picMkLst>
        </pc:picChg>
        <pc:picChg chg="add del mod">
          <ac:chgData name="Kulinich Bohdan" userId="48e65c9f34e137d0" providerId="LiveId" clId="{EEEF41EA-8C1B-CC4C-99F9-A9BEB1E7A23C}" dt="2023-05-23T13:41:16.146" v="326" actId="478"/>
          <ac:picMkLst>
            <pc:docMk/>
            <pc:sldMk cId="2337633875" sldId="279"/>
            <ac:picMk id="63" creationId="{CBE7C454-B1DF-E589-B098-1DC747BD1446}"/>
          </ac:picMkLst>
        </pc:picChg>
        <pc:picChg chg="add 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64" creationId="{2A7BE127-D3B9-864F-31CA-800D257FD997}"/>
          </ac:picMkLst>
        </pc:picChg>
        <pc:picChg chg="add del mod">
          <ac:chgData name="Kulinich Bohdan" userId="48e65c9f34e137d0" providerId="LiveId" clId="{EEEF41EA-8C1B-CC4C-99F9-A9BEB1E7A23C}" dt="2023-05-23T13:47:56.873" v="475" actId="478"/>
          <ac:picMkLst>
            <pc:docMk/>
            <pc:sldMk cId="2337633875" sldId="279"/>
            <ac:picMk id="65" creationId="{65ACACD1-ED5F-E2CD-8BC0-E4D48852E0E1}"/>
          </ac:picMkLst>
        </pc:picChg>
        <pc:picChg chg="add del mod">
          <ac:chgData name="Kulinich Bohdan" userId="48e65c9f34e137d0" providerId="LiveId" clId="{EEEF41EA-8C1B-CC4C-99F9-A9BEB1E7A23C}" dt="2023-05-23T13:54:10.756" v="491" actId="478"/>
          <ac:picMkLst>
            <pc:docMk/>
            <pc:sldMk cId="2337633875" sldId="279"/>
            <ac:picMk id="66" creationId="{1E03C6D7-B5B6-F40E-E1CF-ACC23C18EE4E}"/>
          </ac:picMkLst>
        </pc:picChg>
        <pc:picChg chg="add 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67" creationId="{6D71A255-EB5C-966E-A705-648B113A5BD5}"/>
          </ac:picMkLst>
        </pc:picChg>
        <pc:picChg chg="add mod">
          <ac:chgData name="Kulinich Bohdan" userId="48e65c9f34e137d0" providerId="LiveId" clId="{EEEF41EA-8C1B-CC4C-99F9-A9BEB1E7A23C}" dt="2023-05-23T13:27:39.726" v="255"/>
          <ac:picMkLst>
            <pc:docMk/>
            <pc:sldMk cId="2337633875" sldId="279"/>
            <ac:picMk id="68" creationId="{58CB9EF9-C7EB-8B5E-F3FC-E8D0EAA42B86}"/>
          </ac:picMkLst>
        </pc:picChg>
        <pc:picChg chg="mod">
          <ac:chgData name="Kulinich Bohdan" userId="48e65c9f34e137d0" providerId="LiveId" clId="{EEEF41EA-8C1B-CC4C-99F9-A9BEB1E7A23C}" dt="2023-05-23T13:41:06.081" v="323"/>
          <ac:picMkLst>
            <pc:docMk/>
            <pc:sldMk cId="2337633875" sldId="279"/>
            <ac:picMk id="71" creationId="{7CFE079C-2861-0918-9385-0883069F29DC}"/>
          </ac:picMkLst>
        </pc:picChg>
        <pc:picChg chg="mod">
          <ac:chgData name="Kulinich Bohdan" userId="48e65c9f34e137d0" providerId="LiveId" clId="{EEEF41EA-8C1B-CC4C-99F9-A9BEB1E7A23C}" dt="2023-05-23T13:47:40.595" v="472"/>
          <ac:picMkLst>
            <pc:docMk/>
            <pc:sldMk cId="2337633875" sldId="279"/>
            <ac:picMk id="74" creationId="{53890359-8012-7E8F-EEBC-B2F72BBD1148}"/>
          </ac:picMkLst>
        </pc:picChg>
        <pc:picChg chg="add del mod">
          <ac:chgData name="Kulinich Bohdan" userId="48e65c9f34e137d0" providerId="LiveId" clId="{EEEF41EA-8C1B-CC4C-99F9-A9BEB1E7A23C}" dt="2023-05-23T13:48:20.616" v="481"/>
          <ac:picMkLst>
            <pc:docMk/>
            <pc:sldMk cId="2337633875" sldId="279"/>
            <ac:picMk id="75" creationId="{9CA95C5A-5E12-895C-1A1A-6FE5D8CC8491}"/>
          </ac:picMkLst>
        </pc:picChg>
        <pc:picChg chg="add mod">
          <ac:chgData name="Kulinich Bohdan" userId="48e65c9f34e137d0" providerId="LiveId" clId="{EEEF41EA-8C1B-CC4C-99F9-A9BEB1E7A23C}" dt="2023-05-23T13:48:24.777" v="482"/>
          <ac:picMkLst>
            <pc:docMk/>
            <pc:sldMk cId="2337633875" sldId="279"/>
            <ac:picMk id="76" creationId="{E58D7E18-704E-8987-E36C-5F8B7A848750}"/>
          </ac:picMkLst>
        </pc:picChg>
        <pc:picChg chg="mod">
          <ac:chgData name="Kulinich Bohdan" userId="48e65c9f34e137d0" providerId="LiveId" clId="{EEEF41EA-8C1B-CC4C-99F9-A9BEB1E7A23C}" dt="2023-05-23T13:48:38.958" v="483"/>
          <ac:picMkLst>
            <pc:docMk/>
            <pc:sldMk cId="2337633875" sldId="279"/>
            <ac:picMk id="79" creationId="{D560D1CA-46FB-8F0F-871A-9424F2664B44}"/>
          </ac:picMkLst>
        </pc:picChg>
      </pc:sldChg>
      <pc:sldChg chg="addSp delSp modSp mod">
        <pc:chgData name="Kulinich Bohdan" userId="48e65c9f34e137d0" providerId="LiveId" clId="{EEEF41EA-8C1B-CC4C-99F9-A9BEB1E7A23C}" dt="2023-05-23T13:46:45.885" v="471" actId="167"/>
        <pc:sldMkLst>
          <pc:docMk/>
          <pc:sldMk cId="945877188" sldId="280"/>
        </pc:sldMkLst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35" creationId="{054F89AE-3B4E-7A95-4CE0-A79248D8BDC8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38" creationId="{84D3149D-FC29-F515-24D4-B005DA243AAC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41" creationId="{6D57EF67-3430-E105-3A4C-03BDAEB521EA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44" creationId="{C1EB842B-6A27-C4B2-C1D0-31B967A4C425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47" creationId="{BBA79672-1BE8-3EFA-B4EA-1499DC1BE6F9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50" creationId="{E370E8A9-A9E6-2E45-6DFC-DF7984C4D5CA}"/>
          </ac:spMkLst>
        </pc:spChg>
        <pc:spChg chg="mod">
          <ac:chgData name="Kulinich Bohdan" userId="48e65c9f34e137d0" providerId="LiveId" clId="{EEEF41EA-8C1B-CC4C-99F9-A9BEB1E7A23C}" dt="2023-05-23T13:27:45.347" v="259"/>
          <ac:spMkLst>
            <pc:docMk/>
            <pc:sldMk cId="945877188" sldId="280"/>
            <ac:spMk id="53" creationId="{ADB8E28D-96A6-8271-8251-97BE48C591F2}"/>
          </ac:spMkLst>
        </pc:spChg>
        <pc:spChg chg="mod">
          <ac:chgData name="Kulinich Bohdan" userId="48e65c9f34e137d0" providerId="LiveId" clId="{EEEF41EA-8C1B-CC4C-99F9-A9BEB1E7A23C}" dt="2023-05-23T13:46:16.134" v="457"/>
          <ac:spMkLst>
            <pc:docMk/>
            <pc:sldMk cId="945877188" sldId="280"/>
            <ac:spMk id="63" creationId="{898DD6FA-6893-9083-07F8-7EE0BC097078}"/>
          </ac:spMkLst>
        </pc:s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3" creationId="{91B6AF93-5A44-FB7B-990D-D312D920EB81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7" creationId="{430C35C2-68AD-F651-60A2-8FA8ED35527A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10" creationId="{6BEFF80E-4774-216D-D9B9-CF9655087588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13" creationId="{AD767135-EF67-A2CC-2041-BC5434CC3DA6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16" creationId="{A711B02B-3B8E-DE89-CA10-DD9A0777AC5C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19" creationId="{0B68C0C0-67F7-2E20-355D-A71BE7930958}"/>
          </ac:grpSpMkLst>
        </pc:grpChg>
        <pc:grpChg chg="del">
          <ac:chgData name="Kulinich Bohdan" userId="48e65c9f34e137d0" providerId="LiveId" clId="{EEEF41EA-8C1B-CC4C-99F9-A9BEB1E7A23C}" dt="2023-05-23T13:24:38.322" v="230" actId="478"/>
          <ac:grpSpMkLst>
            <pc:docMk/>
            <pc:sldMk cId="945877188" sldId="280"/>
            <ac:grpSpMk id="22" creationId="{8135CC75-68A4-F666-2436-6201EBE05BAA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25" creationId="{EB6EA375-A556-B408-8DF0-44E73B12BED2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37" creationId="{AE9A7DBF-F51D-E42A-764E-C814D737337B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40" creationId="{074E9327-13B9-44F8-30FA-2566FA2ED053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43" creationId="{95561D6D-FD8E-1E3A-ACD6-1D954667F903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46" creationId="{62E41E3A-DAD5-34A8-5377-1D1238D0234F}"/>
          </ac:grpSpMkLst>
        </pc:grpChg>
        <pc:grpChg chg="add mod">
          <ac:chgData name="Kulinich Bohdan" userId="48e65c9f34e137d0" providerId="LiveId" clId="{EEEF41EA-8C1B-CC4C-99F9-A9BEB1E7A23C}" dt="2023-05-23T13:46:21.364" v="458" actId="1076"/>
          <ac:grpSpMkLst>
            <pc:docMk/>
            <pc:sldMk cId="945877188" sldId="280"/>
            <ac:grpSpMk id="49" creationId="{EE9258EE-2B05-4F1F-2330-FAD5C51A0AB4}"/>
          </ac:grpSpMkLst>
        </pc:grpChg>
        <pc:grpChg chg="add mod">
          <ac:chgData name="Kulinich Bohdan" userId="48e65c9f34e137d0" providerId="LiveId" clId="{EEEF41EA-8C1B-CC4C-99F9-A9BEB1E7A23C}" dt="2023-05-23T13:46:45.885" v="471" actId="167"/>
          <ac:grpSpMkLst>
            <pc:docMk/>
            <pc:sldMk cId="945877188" sldId="280"/>
            <ac:grpSpMk id="52" creationId="{031CAD63-D56A-B6DB-1D66-1B033B5BB81B}"/>
          </ac:grpSpMkLst>
        </pc:grpChg>
        <pc:grpChg chg="add del mod">
          <ac:chgData name="Kulinich Bohdan" userId="48e65c9f34e137d0" providerId="LiveId" clId="{EEEF41EA-8C1B-CC4C-99F9-A9BEB1E7A23C}" dt="2023-05-23T13:46:34.466" v="463" actId="478"/>
          <ac:grpSpMkLst>
            <pc:docMk/>
            <pc:sldMk cId="945877188" sldId="280"/>
            <ac:grpSpMk id="62" creationId="{EFCD30D7-65DC-F717-8687-0064BA0D6A35}"/>
          </ac:grpSpMkLst>
        </pc:grpChg>
        <pc:picChg chg="del">
          <ac:chgData name="Kulinich Bohdan" userId="48e65c9f34e137d0" providerId="LiveId" clId="{EEEF41EA-8C1B-CC4C-99F9-A9BEB1E7A23C}" dt="2023-05-23T13:24:36.583" v="229" actId="478"/>
          <ac:picMkLst>
            <pc:docMk/>
            <pc:sldMk cId="945877188" sldId="280"/>
            <ac:picMk id="2" creationId="{1A9D0686-9955-81FD-CDE2-40D278A65E68}"/>
          </ac:picMkLst>
        </pc:picChg>
        <pc:picChg chg="add mod">
          <ac:chgData name="Kulinich Bohdan" userId="48e65c9f34e137d0" providerId="LiveId" clId="{EEEF41EA-8C1B-CC4C-99F9-A9BEB1E7A23C}" dt="2023-05-23T13:46:31.208" v="462" actId="1076"/>
          <ac:picMkLst>
            <pc:docMk/>
            <pc:sldMk cId="945877188" sldId="280"/>
            <ac:picMk id="4" creationId="{190E9633-D4B3-90C0-AEA7-310FD91DDB04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26" creationId="{0F025014-6CA9-8A79-8BC8-61F5DB7BEFE3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27" creationId="{65C191C5-6C5C-6E7F-5BB3-82F140F6B70F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28" creationId="{7AC099BB-27C0-3D9D-D77D-B21D07E52E35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29" creationId="{DB480B5B-2989-A2FA-4C12-25325D737DF7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30" creationId="{4CA820EE-0990-2AE6-9065-92DF22E35A1A}"/>
          </ac:picMkLst>
        </pc:picChg>
        <pc:picChg chg="del">
          <ac:chgData name="Kulinich Bohdan" userId="48e65c9f34e137d0" providerId="LiveId" clId="{EEEF41EA-8C1B-CC4C-99F9-A9BEB1E7A23C}" dt="2023-05-23T13:24:38.322" v="230" actId="478"/>
          <ac:picMkLst>
            <pc:docMk/>
            <pc:sldMk cId="945877188" sldId="280"/>
            <ac:picMk id="32" creationId="{3DE46318-22F1-09BF-5FF1-4C7E2C139D4F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36" creationId="{0EED1A37-C8E3-A681-5FE0-AAC52846BE86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39" creationId="{D21F7501-1976-BE6D-F570-234215689DA1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42" creationId="{11287CD6-4BC0-6DC6-4EB1-43DB14FEA2F1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45" creationId="{434414CE-55CF-E8DA-0980-8B2A263D7650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48" creationId="{8E59A028-348C-0D86-352D-B67B1733889B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1" creationId="{39D2581D-19AD-99AC-3186-725D4D09388E}"/>
          </ac:picMkLst>
        </pc:picChg>
        <pc:picChg chg="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4" creationId="{4C824AE6-7D5B-011B-7E2E-735785DE62BD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5" creationId="{D9A28F72-4C61-513D-10D2-5F4B4166FDE7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6" creationId="{FD0A5DFF-4B37-800E-0043-6218FE15B34A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7" creationId="{DFF1185F-943F-5891-D028-B881FE93CD13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8" creationId="{5F6B1D91-2FAE-5934-77D9-0AB6B6A26F16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59" creationId="{EF328740-98E2-A171-3C04-7CD5476FB83B}"/>
          </ac:picMkLst>
        </pc:picChg>
        <pc:picChg chg="add del mod">
          <ac:chgData name="Kulinich Bohdan" userId="48e65c9f34e137d0" providerId="LiveId" clId="{EEEF41EA-8C1B-CC4C-99F9-A9BEB1E7A23C}" dt="2023-05-23T13:46:25.057" v="459" actId="478"/>
          <ac:picMkLst>
            <pc:docMk/>
            <pc:sldMk cId="945877188" sldId="280"/>
            <ac:picMk id="60" creationId="{75D37B6D-FDE6-73F3-2269-8BB4B04324CB}"/>
          </ac:picMkLst>
        </pc:picChg>
        <pc:picChg chg="add mod">
          <ac:chgData name="Kulinich Bohdan" userId="48e65c9f34e137d0" providerId="LiveId" clId="{EEEF41EA-8C1B-CC4C-99F9-A9BEB1E7A23C}" dt="2023-05-23T13:27:45.347" v="259"/>
          <ac:picMkLst>
            <pc:docMk/>
            <pc:sldMk cId="945877188" sldId="280"/>
            <ac:picMk id="61" creationId="{26E3560F-417B-8F47-1DC2-F2573B52BC59}"/>
          </ac:picMkLst>
        </pc:picChg>
        <pc:picChg chg="mod">
          <ac:chgData name="Kulinich Bohdan" userId="48e65c9f34e137d0" providerId="LiveId" clId="{EEEF41EA-8C1B-CC4C-99F9-A9BEB1E7A23C}" dt="2023-05-23T13:46:16.134" v="457"/>
          <ac:picMkLst>
            <pc:docMk/>
            <pc:sldMk cId="945877188" sldId="280"/>
            <ac:picMk id="64" creationId="{9F988302-8DD7-7F2D-F6C6-36319CDC1287}"/>
          </ac:picMkLst>
        </pc:picChg>
      </pc:sldChg>
      <pc:sldChg chg="addSp delSp modSp mod">
        <pc:chgData name="Kulinich Bohdan" userId="48e65c9f34e137d0" providerId="LiveId" clId="{EEEF41EA-8C1B-CC4C-99F9-A9BEB1E7A23C}" dt="2023-05-23T13:40:05.896" v="311" actId="167"/>
        <pc:sldMkLst>
          <pc:docMk/>
          <pc:sldMk cId="3599287483" sldId="283"/>
        </pc:sldMkLst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19" creationId="{176B7F1B-132D-74CB-2A2D-FDA0BAEDE5D4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40" creationId="{DDFDF703-B9D2-AD4B-D137-5D5AEEFD4E32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46" creationId="{4273F568-CF62-CA26-BB42-7E94F2705FAB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49" creationId="{C2D07A0D-418A-C8B0-9752-B8087DBD5595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53" creationId="{EF0275C3-069D-3631-BB85-A5907185D2D4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57" creationId="{8326ED1E-F7B9-4F1F-CE53-0A56DF859018}"/>
          </ac:spMkLst>
        </pc:spChg>
        <pc:spChg chg="mod">
          <ac:chgData name="Kulinich Bohdan" userId="48e65c9f34e137d0" providerId="LiveId" clId="{EEEF41EA-8C1B-CC4C-99F9-A9BEB1E7A23C}" dt="2023-05-23T13:27:34.029" v="251"/>
          <ac:spMkLst>
            <pc:docMk/>
            <pc:sldMk cId="3599287483" sldId="283"/>
            <ac:spMk id="60" creationId="{29645DA5-A5D6-3E79-03CC-5714C856E841}"/>
          </ac:spMkLst>
        </pc:spChg>
        <pc:spChg chg="mod">
          <ac:chgData name="Kulinich Bohdan" userId="48e65c9f34e137d0" providerId="LiveId" clId="{EEEF41EA-8C1B-CC4C-99F9-A9BEB1E7A23C}" dt="2023-05-23T13:28:24.615" v="267"/>
          <ac:spMkLst>
            <pc:docMk/>
            <pc:sldMk cId="3599287483" sldId="283"/>
            <ac:spMk id="78" creationId="{C4405F35-99DB-4050-A5CA-778A8436C17B}"/>
          </ac:spMkLst>
        </pc:s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18" creationId="{781E8D45-6704-DFFE-A91E-1CAA15CB9498}"/>
          </ac:grpSpMkLst>
        </pc:gr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28" creationId="{3696085F-EA67-7A2C-28B3-AD46BDBD8F48}"/>
          </ac:grpSpMkLst>
        </pc:gr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45" creationId="{6CD6C7A1-E291-B74C-7704-59786775DDF3}"/>
          </ac:grpSpMkLst>
        </pc:gr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48" creationId="{8E10CC54-CCED-D127-2A0A-99A72A01B5ED}"/>
          </ac:grpSpMkLst>
        </pc:grpChg>
        <pc:grpChg chg="add del mod">
          <ac:chgData name="Kulinich Bohdan" userId="48e65c9f34e137d0" providerId="LiveId" clId="{EEEF41EA-8C1B-CC4C-99F9-A9BEB1E7A23C}" dt="2023-05-23T13:28:22.354" v="265" actId="478"/>
          <ac:grpSpMkLst>
            <pc:docMk/>
            <pc:sldMk cId="3599287483" sldId="283"/>
            <ac:grpSpMk id="51" creationId="{E46D59E7-1F0F-0BFE-C2CA-90F7A3337C15}"/>
          </ac:grpSpMkLst>
        </pc:gr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56" creationId="{50A09F11-C371-4DCA-43F5-CD18D9FE71D6}"/>
          </ac:grpSpMkLst>
        </pc:grpChg>
        <pc:grpChg chg="add mod">
          <ac:chgData name="Kulinich Bohdan" userId="48e65c9f34e137d0" providerId="LiveId" clId="{EEEF41EA-8C1B-CC4C-99F9-A9BEB1E7A23C}" dt="2023-05-23T13:40:05.896" v="311" actId="167"/>
          <ac:grpSpMkLst>
            <pc:docMk/>
            <pc:sldMk cId="3599287483" sldId="283"/>
            <ac:grpSpMk id="59" creationId="{C05B1EBE-BB14-DF18-976A-8ED5658091FF}"/>
          </ac:grpSpMkLst>
        </pc:grpChg>
        <pc:grpChg chg="add mod">
          <ac:chgData name="Kulinich Bohdan" userId="48e65c9f34e137d0" providerId="LiveId" clId="{EEEF41EA-8C1B-CC4C-99F9-A9BEB1E7A23C}" dt="2023-05-23T13:28:24.615" v="267"/>
          <ac:grpSpMkLst>
            <pc:docMk/>
            <pc:sldMk cId="3599287483" sldId="283"/>
            <ac:grpSpMk id="77" creationId="{7668511B-6F96-2752-B688-5DB08D141C00}"/>
          </ac:grpSpMkLst>
        </pc:grpChg>
        <pc:grpChg chg="del">
          <ac:chgData name="Kulinich Bohdan" userId="48e65c9f34e137d0" providerId="LiveId" clId="{EEEF41EA-8C1B-CC4C-99F9-A9BEB1E7A23C}" dt="2023-05-23T13:23:55.448" v="209" actId="478"/>
          <ac:grpSpMkLst>
            <pc:docMk/>
            <pc:sldMk cId="3599287483" sldId="283"/>
            <ac:grpSpMk id="165" creationId="{878C5B91-4FDF-FD2E-3B2B-C598008ABA98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66" creationId="{57542FB6-19D7-2950-8DF4-97D0067B4EF5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67" creationId="{876122E6-8A32-6E81-7FDD-D5CEDCBDBB44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68" creationId="{F8E87C39-6478-281C-0FBE-BC47133D5E5B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69" creationId="{37A399CF-833E-3EB6-36D3-132913320873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70" creationId="{028D0F50-CE87-03DA-9649-4BCE976B8803}"/>
          </ac:grpSpMkLst>
        </pc:grpChg>
        <pc:grpChg chg="del">
          <ac:chgData name="Kulinich Bohdan" userId="48e65c9f34e137d0" providerId="LiveId" clId="{EEEF41EA-8C1B-CC4C-99F9-A9BEB1E7A23C}" dt="2023-05-23T13:23:57.426" v="210" actId="478"/>
          <ac:grpSpMkLst>
            <pc:docMk/>
            <pc:sldMk cId="3599287483" sldId="283"/>
            <ac:grpSpMk id="171" creationId="{21542832-C9CD-092F-3F67-C35560911CA9}"/>
          </ac:grpSpMkLst>
        </pc:grpChg>
        <pc:picChg chg="add del mod">
          <ac:chgData name="Kulinich Bohdan" userId="48e65c9f34e137d0" providerId="LiveId" clId="{EEEF41EA-8C1B-CC4C-99F9-A9BEB1E7A23C}" dt="2023-05-23T13:27:27.695" v="250"/>
          <ac:picMkLst>
            <pc:docMk/>
            <pc:sldMk cId="3599287483" sldId="283"/>
            <ac:picMk id="9" creationId="{4DF0956B-7BD1-A906-AC41-549AE65CB91F}"/>
          </ac:picMkLst>
        </pc:picChg>
        <pc:picChg chg="del">
          <ac:chgData name="Kulinich Bohdan" userId="48e65c9f34e137d0" providerId="LiveId" clId="{EEEF41EA-8C1B-CC4C-99F9-A9BEB1E7A23C}" dt="2023-05-23T13:23:53.530" v="208" actId="478"/>
          <ac:picMkLst>
            <pc:docMk/>
            <pc:sldMk cId="3599287483" sldId="283"/>
            <ac:picMk id="12" creationId="{1F827B4B-9EB7-0ACD-C513-3377B6249F31}"/>
          </ac:picMkLst>
        </pc:picChg>
        <pc:picChg chg="add del mod">
          <ac:chgData name="Kulinich Bohdan" userId="48e65c9f34e137d0" providerId="LiveId" clId="{EEEF41EA-8C1B-CC4C-99F9-A9BEB1E7A23C}" dt="2023-05-23T13:28:23.980" v="266" actId="478"/>
          <ac:picMkLst>
            <pc:docMk/>
            <pc:sldMk cId="3599287483" sldId="283"/>
            <ac:picMk id="13" creationId="{B1F8F747-E585-2A8E-5847-7FFB690B36CA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15" creationId="{84CB24DB-1E31-4B6D-1009-635A46305108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16" creationId="{D8791A88-F215-7E5E-AAAC-8A74216B0355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20" creationId="{1D2A4D43-7643-B94C-8D69-C78AD951C75E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21" creationId="{FE7FF32E-2DCE-7772-5BEE-220E5C680CDB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23" creationId="{38A769B9-BFC1-577C-6B27-4A4B44392061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24" creationId="{0B09954C-ACE3-E5EF-BF4F-3F84862D8CBD}"/>
          </ac:picMkLst>
        </pc:picChg>
        <pc:picChg chg="del">
          <ac:chgData name="Kulinich Bohdan" userId="48e65c9f34e137d0" providerId="LiveId" clId="{EEEF41EA-8C1B-CC4C-99F9-A9BEB1E7A23C}" dt="2023-05-23T13:23:57.426" v="210" actId="478"/>
          <ac:picMkLst>
            <pc:docMk/>
            <pc:sldMk cId="3599287483" sldId="283"/>
            <ac:picMk id="27" creationId="{C836DF3B-4391-0589-F9FB-D0FBF630BFB9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44" creationId="{C4DDF4E4-0E5F-AF12-A24C-44E61EE70A2A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47" creationId="{F99A3754-FCE9-6663-A549-D607930C47FB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50" creationId="{1B014990-D4A3-E3CC-A138-00F0F48D21AE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55" creationId="{D4B24153-103E-8EF0-05A5-553A9EA05673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58" creationId="{4FAC338F-A3FD-09A3-1799-9E540918F4F8}"/>
          </ac:picMkLst>
        </pc:picChg>
        <pc:picChg chg="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68" creationId="{4243E3F2-DE17-DC6D-E764-C6970BD25B8A}"/>
          </ac:picMkLst>
        </pc:picChg>
        <pc:picChg chg="add 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69" creationId="{62F0E33C-4344-E5E8-414E-0C470133596F}"/>
          </ac:picMkLst>
        </pc:picChg>
        <pc:picChg chg="add 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70" creationId="{3316A554-EA5F-0005-A162-07C336CF3493}"/>
          </ac:picMkLst>
        </pc:picChg>
        <pc:picChg chg="add 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71" creationId="{BD352F80-47D4-30E3-1D78-978788F921DF}"/>
          </ac:picMkLst>
        </pc:picChg>
        <pc:picChg chg="add 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72" creationId="{3407951D-1198-5D18-A6F6-8030D228C520}"/>
          </ac:picMkLst>
        </pc:picChg>
        <pc:picChg chg="add del mod">
          <ac:chgData name="Kulinich Bohdan" userId="48e65c9f34e137d0" providerId="LiveId" clId="{EEEF41EA-8C1B-CC4C-99F9-A9BEB1E7A23C}" dt="2023-05-23T13:28:20.645" v="264" actId="478"/>
          <ac:picMkLst>
            <pc:docMk/>
            <pc:sldMk cId="3599287483" sldId="283"/>
            <ac:picMk id="73" creationId="{01001745-4849-BAC1-65B1-8B4296927CB0}"/>
          </ac:picMkLst>
        </pc:picChg>
        <pc:picChg chg="add mod">
          <ac:chgData name="Kulinich Bohdan" userId="48e65c9f34e137d0" providerId="LiveId" clId="{EEEF41EA-8C1B-CC4C-99F9-A9BEB1E7A23C}" dt="2023-05-23T13:27:34.029" v="251"/>
          <ac:picMkLst>
            <pc:docMk/>
            <pc:sldMk cId="3599287483" sldId="283"/>
            <ac:picMk id="74" creationId="{DE6B388E-5309-454F-C6F4-68003817918A}"/>
          </ac:picMkLst>
        </pc:picChg>
        <pc:picChg chg="add mod">
          <ac:chgData name="Kulinich Bohdan" userId="48e65c9f34e137d0" providerId="LiveId" clId="{EEEF41EA-8C1B-CC4C-99F9-A9BEB1E7A23C}" dt="2023-05-23T13:39:56.801" v="309"/>
          <ac:picMkLst>
            <pc:docMk/>
            <pc:sldMk cId="3599287483" sldId="283"/>
            <ac:picMk id="75" creationId="{79FBF99C-3013-0CF7-7AE6-D0BD0AAA39B0}"/>
          </ac:picMkLst>
        </pc:picChg>
        <pc:picChg chg="add mod">
          <ac:chgData name="Kulinich Bohdan" userId="48e65c9f34e137d0" providerId="LiveId" clId="{EEEF41EA-8C1B-CC4C-99F9-A9BEB1E7A23C}" dt="2023-05-23T13:28:29.480" v="268" actId="167"/>
          <ac:picMkLst>
            <pc:docMk/>
            <pc:sldMk cId="3599287483" sldId="283"/>
            <ac:picMk id="76" creationId="{403C21E7-D466-9E09-63C2-B37206A75DFC}"/>
          </ac:picMkLst>
        </pc:picChg>
        <pc:picChg chg="mod">
          <ac:chgData name="Kulinich Bohdan" userId="48e65c9f34e137d0" providerId="LiveId" clId="{EEEF41EA-8C1B-CC4C-99F9-A9BEB1E7A23C}" dt="2023-05-23T13:28:24.615" v="267"/>
          <ac:picMkLst>
            <pc:docMk/>
            <pc:sldMk cId="3599287483" sldId="283"/>
            <ac:picMk id="79" creationId="{1BE1923C-00ED-203C-C939-86A055B5EB9F}"/>
          </ac:picMkLst>
        </pc:picChg>
      </pc:sldChg>
      <pc:sldChg chg="addSp delSp modSp mod delAnim">
        <pc:chgData name="Kulinich Bohdan" userId="48e65c9f34e137d0" providerId="LiveId" clId="{EEEF41EA-8C1B-CC4C-99F9-A9BEB1E7A23C}" dt="2023-05-23T13:25:00.372" v="234" actId="207"/>
        <pc:sldMkLst>
          <pc:docMk/>
          <pc:sldMk cId="3313802318" sldId="284"/>
        </pc:sldMkLst>
        <pc:spChg chg="mod">
          <ac:chgData name="Kulinich Bohdan" userId="48e65c9f34e137d0" providerId="LiveId" clId="{EEEF41EA-8C1B-CC4C-99F9-A9BEB1E7A23C}" dt="2023-05-23T13:25:00.372" v="234" actId="207"/>
          <ac:spMkLst>
            <pc:docMk/>
            <pc:sldMk cId="3313802318" sldId="284"/>
            <ac:spMk id="5" creationId="{C6FDE7FF-CFE7-01F0-0FF1-5B7A63A99015}"/>
          </ac:spMkLst>
        </pc:spChg>
        <pc:spChg chg="mod">
          <ac:chgData name="Kulinich Bohdan" userId="48e65c9f34e137d0" providerId="LiveId" clId="{EEEF41EA-8C1B-CC4C-99F9-A9BEB1E7A23C}" dt="2023-05-23T13:25:00.372" v="234" actId="207"/>
          <ac:spMkLst>
            <pc:docMk/>
            <pc:sldMk cId="3313802318" sldId="284"/>
            <ac:spMk id="7" creationId="{D66200DD-493A-FAAA-AB39-42823C381DA7}"/>
          </ac:spMkLst>
        </pc:spChg>
        <pc:spChg chg="mod">
          <ac:chgData name="Kulinich Bohdan" userId="48e65c9f34e137d0" providerId="LiveId" clId="{EEEF41EA-8C1B-CC4C-99F9-A9BEB1E7A23C}" dt="2023-05-23T13:25:00.372" v="234" actId="207"/>
          <ac:spMkLst>
            <pc:docMk/>
            <pc:sldMk cId="3313802318" sldId="284"/>
            <ac:spMk id="8" creationId="{A72FC8FB-3A05-9844-AD26-C5BDD3FA83E6}"/>
          </ac:spMkLst>
        </pc:spChg>
        <pc:picChg chg="del">
          <ac:chgData name="Kulinich Bohdan" userId="48e65c9f34e137d0" providerId="LiveId" clId="{EEEF41EA-8C1B-CC4C-99F9-A9BEB1E7A23C}" dt="2023-05-23T13:24:45.359" v="231" actId="478"/>
          <ac:picMkLst>
            <pc:docMk/>
            <pc:sldMk cId="3313802318" sldId="284"/>
            <ac:picMk id="2" creationId="{4017A070-01EC-11CB-83C6-CA457E85CDC6}"/>
          </ac:picMkLst>
        </pc:picChg>
        <pc:picChg chg="add mod">
          <ac:chgData name="Kulinich Bohdan" userId="48e65c9f34e137d0" providerId="LiveId" clId="{EEEF41EA-8C1B-CC4C-99F9-A9BEB1E7A23C}" dt="2023-05-23T13:24:52.200" v="233" actId="1076"/>
          <ac:picMkLst>
            <pc:docMk/>
            <pc:sldMk cId="3313802318" sldId="284"/>
            <ac:picMk id="3" creationId="{559BAFC0-5092-8559-DCBD-344DC8039415}"/>
          </ac:picMkLst>
        </pc:picChg>
      </pc:sldChg>
      <pc:sldChg chg="addSp delSp modSp mod setBg">
        <pc:chgData name="Kulinich Bohdan" userId="48e65c9f34e137d0" providerId="LiveId" clId="{EEEF41EA-8C1B-CC4C-99F9-A9BEB1E7A23C}" dt="2023-05-23T13:39:48.752" v="308" actId="167"/>
        <pc:sldMkLst>
          <pc:docMk/>
          <pc:sldMk cId="3264582832" sldId="287"/>
        </pc:sldMkLst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76" creationId="{8A3935A0-1170-9769-AF71-0AC8404F4EC9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79" creationId="{F92C6310-F812-6765-2118-5211F51CCC12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82" creationId="{FC289EA5-607A-9158-27A6-064B9CE8929A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85" creationId="{5D4217BF-E2F6-908F-A2C5-48F9640677B0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88" creationId="{C4FBA49D-F878-F8CA-1D2E-36B8409B6787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91" creationId="{294BFFB0-6F59-2E2E-68EC-7ED9CDDBAD1C}"/>
          </ac:spMkLst>
        </pc:spChg>
        <pc:spChg chg="mod">
          <ac:chgData name="Kulinich Bohdan" userId="48e65c9f34e137d0" providerId="LiveId" clId="{EEEF41EA-8C1B-CC4C-99F9-A9BEB1E7A23C}" dt="2023-05-23T13:23:04.354" v="195"/>
          <ac:spMkLst>
            <pc:docMk/>
            <pc:sldMk cId="3264582832" sldId="287"/>
            <ac:spMk id="94" creationId="{C36864C0-E765-BF92-97BC-64D83C7CC95D}"/>
          </ac:spMkLst>
        </pc:s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75" creationId="{B51EFCE0-F329-818B-0CCC-343488B0C5F4}"/>
          </ac:grpSpMkLst>
        </pc:gr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78" creationId="{CBD70C4F-1C20-83B2-D57D-002B420ACBA3}"/>
          </ac:grpSpMkLst>
        </pc:gr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81" creationId="{D4038A2F-1392-7CFF-C73E-4967A2434CD4}"/>
          </ac:grpSpMkLst>
        </pc:gr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84" creationId="{FEE3C6A9-E343-EDE0-FC78-1CBC142A152E}"/>
          </ac:grpSpMkLst>
        </pc:grpChg>
        <pc:grpChg chg="add mod">
          <ac:chgData name="Kulinich Bohdan" userId="48e65c9f34e137d0" providerId="LiveId" clId="{EEEF41EA-8C1B-CC4C-99F9-A9BEB1E7A23C}" dt="2023-05-23T13:28:04.399" v="262" actId="1076"/>
          <ac:grpSpMkLst>
            <pc:docMk/>
            <pc:sldMk cId="3264582832" sldId="287"/>
            <ac:grpSpMk id="87" creationId="{1400B17D-F80A-7E47-D32E-DD23639B0195}"/>
          </ac:grpSpMkLst>
        </pc:gr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90" creationId="{1A6EEA24-FC70-7FC9-90E5-731B24F94C0F}"/>
          </ac:grpSpMkLst>
        </pc:grpChg>
        <pc:grpChg chg="add mod">
          <ac:chgData name="Kulinich Bohdan" userId="48e65c9f34e137d0" providerId="LiveId" clId="{EEEF41EA-8C1B-CC4C-99F9-A9BEB1E7A23C}" dt="2023-05-23T13:39:48.752" v="308" actId="167"/>
          <ac:grpSpMkLst>
            <pc:docMk/>
            <pc:sldMk cId="3264582832" sldId="287"/>
            <ac:grpSpMk id="93" creationId="{DB4ACCE6-69AF-7096-C330-BAE18A832B87}"/>
          </ac:grpSpMkLst>
        </pc:grpChg>
        <pc:grpChg chg="del">
          <ac:chgData name="Kulinich Bohdan" userId="48e65c9f34e137d0" providerId="LiveId" clId="{EEEF41EA-8C1B-CC4C-99F9-A9BEB1E7A23C}" dt="2023-05-23T13:22:58.793" v="192" actId="478"/>
          <ac:grpSpMkLst>
            <pc:docMk/>
            <pc:sldMk cId="3264582832" sldId="287"/>
            <ac:grpSpMk id="165" creationId="{878C5B91-4FDF-FD2E-3B2B-C598008ABA98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66" creationId="{57542FB6-19D7-2950-8DF4-97D0067B4EF5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67" creationId="{876122E6-8A32-6E81-7FDD-D5CEDCBDBB44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68" creationId="{F8E87C39-6478-281C-0FBE-BC47133D5E5B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69" creationId="{37A399CF-833E-3EB6-36D3-132913320873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70" creationId="{028D0F50-CE87-03DA-9649-4BCE976B8803}"/>
          </ac:grpSpMkLst>
        </pc:grpChg>
        <pc:grpChg chg="del">
          <ac:chgData name="Kulinich Bohdan" userId="48e65c9f34e137d0" providerId="LiveId" clId="{EEEF41EA-8C1B-CC4C-99F9-A9BEB1E7A23C}" dt="2023-05-23T13:23:03.100" v="194" actId="478"/>
          <ac:grpSpMkLst>
            <pc:docMk/>
            <pc:sldMk cId="3264582832" sldId="287"/>
            <ac:grpSpMk id="171" creationId="{21542832-C9CD-092F-3F67-C35560911CA9}"/>
          </ac:grpSpMkLst>
        </pc:grpChg>
        <pc:picChg chg="add del mod">
          <ac:chgData name="Kulinich Bohdan" userId="48e65c9f34e137d0" providerId="LiveId" clId="{EEEF41EA-8C1B-CC4C-99F9-A9BEB1E7A23C}" dt="2023-05-23T12:27:13.755" v="20" actId="931"/>
          <ac:picMkLst>
            <pc:docMk/>
            <pc:sldMk cId="3264582832" sldId="287"/>
            <ac:picMk id="8" creationId="{145EC0E3-9443-537D-B483-B8760CF6FB0E}"/>
          </ac:picMkLst>
        </pc:picChg>
        <pc:picChg chg="del mod">
          <ac:chgData name="Kulinich Bohdan" userId="48e65c9f34e137d0" providerId="LiveId" clId="{EEEF41EA-8C1B-CC4C-99F9-A9BEB1E7A23C}" dt="2023-05-23T12:46:01.607" v="46" actId="478"/>
          <ac:picMkLst>
            <pc:docMk/>
            <pc:sldMk cId="3264582832" sldId="287"/>
            <ac:picMk id="9" creationId="{838F8BBD-038A-453B-15A1-7551450875B2}"/>
          </ac:picMkLst>
        </pc:picChg>
        <pc:picChg chg="add del mod">
          <ac:chgData name="Kulinich Bohdan" userId="48e65c9f34e137d0" providerId="LiveId" clId="{EEEF41EA-8C1B-CC4C-99F9-A9BEB1E7A23C}" dt="2023-05-23T12:27:12.208" v="16" actId="931"/>
          <ac:picMkLst>
            <pc:docMk/>
            <pc:sldMk cId="3264582832" sldId="287"/>
            <ac:picMk id="12" creationId="{7F3F36ED-4ABA-832D-F60E-B73C51BFD7E0}"/>
          </ac:picMkLst>
        </pc:picChg>
        <pc:picChg chg="add del mod">
          <ac:chgData name="Kulinich Bohdan" userId="48e65c9f34e137d0" providerId="LiveId" clId="{EEEF41EA-8C1B-CC4C-99F9-A9BEB1E7A23C}" dt="2023-05-23T12:37:46.481" v="22" actId="931"/>
          <ac:picMkLst>
            <pc:docMk/>
            <pc:sldMk cId="3264582832" sldId="287"/>
            <ac:picMk id="19" creationId="{A4F7977F-0DA9-5B16-16F3-8DB4ACF13765}"/>
          </ac:picMkLst>
        </pc:picChg>
        <pc:picChg chg="add del mod modVis">
          <ac:chgData name="Kulinich Bohdan" userId="48e65c9f34e137d0" providerId="LiveId" clId="{EEEF41EA-8C1B-CC4C-99F9-A9BEB1E7A23C}" dt="2023-05-23T12:47:34.607" v="53" actId="478"/>
          <ac:picMkLst>
            <pc:docMk/>
            <pc:sldMk cId="3264582832" sldId="287"/>
            <ac:picMk id="70" creationId="{2D424934-CE5D-DDC4-851D-50DAF51BAFE8}"/>
          </ac:picMkLst>
        </pc:picChg>
        <pc:picChg chg="add del mod">
          <ac:chgData name="Kulinich Bohdan" userId="48e65c9f34e137d0" providerId="LiveId" clId="{EEEF41EA-8C1B-CC4C-99F9-A9BEB1E7A23C}" dt="2023-05-23T12:45:56.564" v="45" actId="478"/>
          <ac:picMkLst>
            <pc:docMk/>
            <pc:sldMk cId="3264582832" sldId="287"/>
            <ac:picMk id="72" creationId="{9B75ECC4-CA37-F157-2019-E8354687244D}"/>
          </ac:picMkLst>
        </pc:picChg>
        <pc:picChg chg="add del mod modVis">
          <ac:chgData name="Kulinich Bohdan" userId="48e65c9f34e137d0" providerId="LiveId" clId="{EEEF41EA-8C1B-CC4C-99F9-A9BEB1E7A23C}" dt="2023-05-23T13:23:00.212" v="193" actId="478"/>
          <ac:picMkLst>
            <pc:docMk/>
            <pc:sldMk cId="3264582832" sldId="287"/>
            <ac:picMk id="74" creationId="{FE24EFD6-EAAB-3423-EA83-CD4D9F1D1C2E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77" creationId="{27B4EBCD-9AB9-A13F-22DB-7F1293CA8783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80" creationId="{92F36B3C-9123-9F6F-08B5-B1D53CC46AE9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83" creationId="{A7E0DEA5-CB4E-A36C-B368-8D3746413FB0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86" creationId="{A515A3B2-E8D8-FDD1-156C-18A955438BF1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89" creationId="{9685018D-66AE-1619-F537-F022E090529A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92" creationId="{9716CDC8-966B-0B98-1FE8-DA67B4F667FD}"/>
          </ac:picMkLst>
        </pc:picChg>
        <pc:picChg chg="mod">
          <ac:chgData name="Kulinich Bohdan" userId="48e65c9f34e137d0" providerId="LiveId" clId="{EEEF41EA-8C1B-CC4C-99F9-A9BEB1E7A23C}" dt="2023-05-23T13:23:04.354" v="195"/>
          <ac:picMkLst>
            <pc:docMk/>
            <pc:sldMk cId="3264582832" sldId="287"/>
            <ac:picMk id="95" creationId="{A0767654-5351-59AC-D23F-3FE72D7BE342}"/>
          </ac:picMkLst>
        </pc:picChg>
        <pc:picChg chg="add mod">
          <ac:chgData name="Kulinich Bohdan" userId="48e65c9f34e137d0" providerId="LiveId" clId="{EEEF41EA-8C1B-CC4C-99F9-A9BEB1E7A23C}" dt="2023-05-23T13:27:11.936" v="247"/>
          <ac:picMkLst>
            <pc:docMk/>
            <pc:sldMk cId="3264582832" sldId="287"/>
            <ac:picMk id="96" creationId="{5EEB82E9-7B37-FF3C-F2B2-BC1A58BCBBEB}"/>
          </ac:picMkLst>
        </pc:picChg>
        <pc:picChg chg="add mod">
          <ac:chgData name="Kulinich Bohdan" userId="48e65c9f34e137d0" providerId="LiveId" clId="{EEEF41EA-8C1B-CC4C-99F9-A9BEB1E7A23C}" dt="2023-05-23T13:26:54.107" v="245"/>
          <ac:picMkLst>
            <pc:docMk/>
            <pc:sldMk cId="3264582832" sldId="287"/>
            <ac:picMk id="97" creationId="{8AE63F4F-74C9-FD0B-11F5-BD316BE3B801}"/>
          </ac:picMkLst>
        </pc:picChg>
        <pc:picChg chg="add mod">
          <ac:chgData name="Kulinich Bohdan" userId="48e65c9f34e137d0" providerId="LiveId" clId="{EEEF41EA-8C1B-CC4C-99F9-A9BEB1E7A23C}" dt="2023-05-23T13:27:02.862" v="246"/>
          <ac:picMkLst>
            <pc:docMk/>
            <pc:sldMk cId="3264582832" sldId="287"/>
            <ac:picMk id="98" creationId="{CC79F6D3-91BB-6920-2446-75195490E9DB}"/>
          </ac:picMkLst>
        </pc:picChg>
        <pc:picChg chg="add mod">
          <ac:chgData name="Kulinich Bohdan" userId="48e65c9f34e137d0" providerId="LiveId" clId="{EEEF41EA-8C1B-CC4C-99F9-A9BEB1E7A23C}" dt="2023-05-23T13:26:48.181" v="244"/>
          <ac:picMkLst>
            <pc:docMk/>
            <pc:sldMk cId="3264582832" sldId="287"/>
            <ac:picMk id="99" creationId="{480034D9-A2ED-A07F-080F-0815ECFC8598}"/>
          </ac:picMkLst>
        </pc:picChg>
        <pc:picChg chg="add del mod">
          <ac:chgData name="Kulinich Bohdan" userId="48e65c9f34e137d0" providerId="LiveId" clId="{EEEF41EA-8C1B-CC4C-99F9-A9BEB1E7A23C}" dt="2023-05-23T13:27:58.753" v="261" actId="478"/>
          <ac:picMkLst>
            <pc:docMk/>
            <pc:sldMk cId="3264582832" sldId="287"/>
            <ac:picMk id="100" creationId="{735DD3B5-9F84-744D-7ECF-806B1FAFF296}"/>
          </ac:picMkLst>
        </pc:picChg>
        <pc:picChg chg="add mod">
          <ac:chgData name="Kulinich Bohdan" userId="48e65c9f34e137d0" providerId="LiveId" clId="{EEEF41EA-8C1B-CC4C-99F9-A9BEB1E7A23C}" dt="2023-05-23T13:27:16.459" v="248"/>
          <ac:picMkLst>
            <pc:docMk/>
            <pc:sldMk cId="3264582832" sldId="287"/>
            <ac:picMk id="101" creationId="{1A9BB541-5E71-C0F3-3A43-149839430BDB}"/>
          </ac:picMkLst>
        </pc:picChg>
        <pc:picChg chg="add mod">
          <ac:chgData name="Kulinich Bohdan" userId="48e65c9f34e137d0" providerId="LiveId" clId="{EEEF41EA-8C1B-CC4C-99F9-A9BEB1E7A23C}" dt="2023-05-23T13:39:37.870" v="306"/>
          <ac:picMkLst>
            <pc:docMk/>
            <pc:sldMk cId="3264582832" sldId="287"/>
            <ac:picMk id="102" creationId="{F9B5B71B-8A3F-9907-2450-E20BE9919894}"/>
          </ac:picMkLst>
        </pc:picChg>
        <pc:picChg chg="add mod">
          <ac:chgData name="Kulinich Bohdan" userId="48e65c9f34e137d0" providerId="LiveId" clId="{EEEF41EA-8C1B-CC4C-99F9-A9BEB1E7A23C}" dt="2023-05-23T13:28:06.562" v="263" actId="1076"/>
          <ac:picMkLst>
            <pc:docMk/>
            <pc:sldMk cId="3264582832" sldId="287"/>
            <ac:picMk id="103" creationId="{C2232D36-AE4A-DADA-87B1-07A7FA16BF57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53" creationId="{9CFC153D-FEE2-B346-DB8D-F7DDC06F99B4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55" creationId="{DD4FF1EB-27CD-9A12-3F7E-A97A5917485A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57" creationId="{5B14456B-8500-F6E8-7F78-ACDB10ECE93C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59" creationId="{5AEF6F0B-BCE3-D074-C620-5D5F21DCD144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61" creationId="{59A75457-113C-8813-37F1-AA79137AF5D3}"/>
          </ac:picMkLst>
        </pc:picChg>
        <pc:picChg chg="del">
          <ac:chgData name="Kulinich Bohdan" userId="48e65c9f34e137d0" providerId="LiveId" clId="{EEEF41EA-8C1B-CC4C-99F9-A9BEB1E7A23C}" dt="2023-05-23T13:23:03.100" v="194" actId="478"/>
          <ac:picMkLst>
            <pc:docMk/>
            <pc:sldMk cId="3264582832" sldId="287"/>
            <ac:picMk id="163" creationId="{64298E49-75A4-CDA4-C0C1-BF34236AEECC}"/>
          </ac:picMkLst>
        </pc:picChg>
      </pc:sldChg>
      <pc:sldChg chg="addSp delSp modSp mod">
        <pc:chgData name="Kulinich Bohdan" userId="48e65c9f34e137d0" providerId="LiveId" clId="{EEEF41EA-8C1B-CC4C-99F9-A9BEB1E7A23C}" dt="2023-05-23T13:40:57.483" v="322" actId="167"/>
        <pc:sldMkLst>
          <pc:docMk/>
          <pc:sldMk cId="3414180977" sldId="288"/>
        </pc:sldMkLst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34" creationId="{AE0B78DE-E286-5274-A51A-C469F4A66BA5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37" creationId="{0D1889F9-09EB-F78A-F5E8-11D400293528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40" creationId="{914569E6-E2C0-5EDF-A1D2-084BB8E5A433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46" creationId="{3050B991-2BD4-E323-62F5-48BB193FDC39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49" creationId="{B06E86AF-DD9D-403E-48DC-AEF1D6CCB767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52" creationId="{1E5CAA80-CC94-166B-4A7E-B8F3F68976F2}"/>
          </ac:spMkLst>
        </pc:spChg>
        <pc:spChg chg="mod">
          <ac:chgData name="Kulinich Bohdan" userId="48e65c9f34e137d0" providerId="LiveId" clId="{EEEF41EA-8C1B-CC4C-99F9-A9BEB1E7A23C}" dt="2023-05-23T13:27:38.395" v="254"/>
          <ac:spMkLst>
            <pc:docMk/>
            <pc:sldMk cId="3414180977" sldId="288"/>
            <ac:spMk id="55" creationId="{1CAA0512-ACDB-F762-AF07-30DF9E085B28}"/>
          </ac:spMkLst>
        </pc:spChg>
        <pc:spChg chg="mod">
          <ac:chgData name="Kulinich Bohdan" userId="48e65c9f34e137d0" providerId="LiveId" clId="{EEEF41EA-8C1B-CC4C-99F9-A9BEB1E7A23C}" dt="2023-05-23T13:40:33.414" v="315"/>
          <ac:spMkLst>
            <pc:docMk/>
            <pc:sldMk cId="3414180977" sldId="288"/>
            <ac:spMk id="65" creationId="{86D1E2D6-1AA2-22FD-1724-EBB988EF84F1}"/>
          </ac:spMkLst>
        </pc:s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3" creationId="{671F54D8-DFF7-12BB-95C3-B666747F522A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5" creationId="{8BD88B37-71DB-01E8-B50F-76DFAC32D214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8" creationId="{900836C2-4AF0-A449-3B84-93CB50811672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11" creationId="{541E3AFD-03BD-E78C-B4C9-03FF4EDDA7A0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14" creationId="{4C0D37FE-0E3D-8BED-7E05-20AE32FDD390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17" creationId="{342A956D-FB08-D352-10AD-BD315E076FBD}"/>
          </ac:grpSpMkLst>
        </pc:grpChg>
        <pc:grpChg chg="del">
          <ac:chgData name="Kulinich Bohdan" userId="48e65c9f34e137d0" providerId="LiveId" clId="{EEEF41EA-8C1B-CC4C-99F9-A9BEB1E7A23C}" dt="2023-05-23T13:24:14.635" v="219" actId="478"/>
          <ac:grpSpMkLst>
            <pc:docMk/>
            <pc:sldMk cId="3414180977" sldId="288"/>
            <ac:grpSpMk id="20" creationId="{C5BCCE81-4AAA-895E-9BD4-E4BE89C6F581}"/>
          </ac:grpSpMkLst>
        </pc:grpChg>
        <pc:grpChg chg="del">
          <ac:chgData name="Kulinich Bohdan" userId="48e65c9f34e137d0" providerId="LiveId" clId="{EEEF41EA-8C1B-CC4C-99F9-A9BEB1E7A23C}" dt="2023-05-23T13:24:12.146" v="217" actId="478"/>
          <ac:grpSpMkLst>
            <pc:docMk/>
            <pc:sldMk cId="3414180977" sldId="288"/>
            <ac:grpSpMk id="23" creationId="{0013B202-3F9C-056D-ED3F-66C6A87864FD}"/>
          </ac:grpSpMkLst>
        </pc:gr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36" creationId="{AC79095B-3640-5A5C-70BA-B86C1F4CA7CE}"/>
          </ac:grpSpMkLst>
        </pc:gr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39" creationId="{76BE4E4F-56D4-26FB-D488-2BAB5160CE60}"/>
          </ac:grpSpMkLst>
        </pc:gr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45" creationId="{79136DD2-3FFF-D445-221E-7A59309DE19F}"/>
          </ac:grpSpMkLst>
        </pc:gr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48" creationId="{80DC036C-2047-F0E0-6B09-AB777BFF8229}"/>
          </ac:grpSpMkLst>
        </pc:grpChg>
        <pc:grpChg chg="add mod">
          <ac:chgData name="Kulinich Bohdan" userId="48e65c9f34e137d0" providerId="LiveId" clId="{EEEF41EA-8C1B-CC4C-99F9-A9BEB1E7A23C}" dt="2023-05-23T13:40:57.483" v="322" actId="167"/>
          <ac:grpSpMkLst>
            <pc:docMk/>
            <pc:sldMk cId="3414180977" sldId="288"/>
            <ac:grpSpMk id="51" creationId="{644202E2-62C0-4BAB-2EDD-2EEA04317EA3}"/>
          </ac:grpSpMkLst>
        </pc:grpChg>
        <pc:grpChg chg="add del mod">
          <ac:chgData name="Kulinich Bohdan" userId="48e65c9f34e137d0" providerId="LiveId" clId="{EEEF41EA-8C1B-CC4C-99F9-A9BEB1E7A23C}" dt="2023-05-23T13:40:47.712" v="320" actId="478"/>
          <ac:grpSpMkLst>
            <pc:docMk/>
            <pc:sldMk cId="3414180977" sldId="288"/>
            <ac:grpSpMk id="54" creationId="{9DF43010-D0BA-BF77-4104-508533DAC6B4}"/>
          </ac:grpSpMkLst>
        </pc:grpChg>
        <pc:grpChg chg="add mod">
          <ac:chgData name="Kulinich Bohdan" userId="48e65c9f34e137d0" providerId="LiveId" clId="{EEEF41EA-8C1B-CC4C-99F9-A9BEB1E7A23C}" dt="2023-05-23T13:40:33.414" v="315"/>
          <ac:grpSpMkLst>
            <pc:docMk/>
            <pc:sldMk cId="3414180977" sldId="288"/>
            <ac:grpSpMk id="64" creationId="{D8EDF463-B2F3-7A1D-98A7-BFB9EBE3E7C9}"/>
          </ac:grpSpMkLst>
        </pc:grpChg>
        <pc:picChg chg="add del mod">
          <ac:chgData name="Kulinich Bohdan" userId="48e65c9f34e137d0" providerId="LiveId" clId="{EEEF41EA-8C1B-CC4C-99F9-A9BEB1E7A23C}" dt="2023-05-23T13:40:36.653" v="316" actId="478"/>
          <ac:picMkLst>
            <pc:docMk/>
            <pc:sldMk cId="3414180977" sldId="288"/>
            <ac:picMk id="2" creationId="{079D93E5-2463-BB6B-0816-F45483E677CC}"/>
          </ac:picMkLst>
        </pc:picChg>
        <pc:picChg chg="del">
          <ac:chgData name="Kulinich Bohdan" userId="48e65c9f34e137d0" providerId="LiveId" clId="{EEEF41EA-8C1B-CC4C-99F9-A9BEB1E7A23C}" dt="2023-05-23T13:24:12.918" v="218" actId="478"/>
          <ac:picMkLst>
            <pc:docMk/>
            <pc:sldMk cId="3414180977" sldId="288"/>
            <ac:picMk id="4" creationId="{4F52DD24-7AA2-2438-4A0F-8409989761DC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27" creationId="{66AB5DE6-13F8-51B4-2D25-460ED6F5293D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28" creationId="{3EBAD0BF-FA18-6262-C00D-5A3441E5614A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29" creationId="{E4D003CF-2AC3-B7B4-715A-9EB11EC1A482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30" creationId="{00319D9D-64AD-5FA9-7C45-5025378DBEB1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31" creationId="{8DF7F50F-8D40-BB93-4579-E9B72A146403}"/>
          </ac:picMkLst>
        </pc:picChg>
        <pc:picChg chg="del">
          <ac:chgData name="Kulinich Bohdan" userId="48e65c9f34e137d0" providerId="LiveId" clId="{EEEF41EA-8C1B-CC4C-99F9-A9BEB1E7A23C}" dt="2023-05-23T13:24:14.635" v="219" actId="478"/>
          <ac:picMkLst>
            <pc:docMk/>
            <pc:sldMk cId="3414180977" sldId="288"/>
            <ac:picMk id="32" creationId="{8C9FA78B-7ABB-CD0A-A227-667126EF9B82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35" creationId="{6A79E89C-DE75-B7DB-B7CD-64EED9563193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38" creationId="{DA0FE14B-9529-3295-95B4-649DCC80824F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44" creationId="{DEA89227-CAB7-B532-2B7F-1D4DD9C77306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47" creationId="{ED01B98D-A332-F0CD-9379-A162A3AA9914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0" creationId="{D7409040-03CF-B987-3082-2CD2F9608A4A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3" creationId="{9F048AAD-2931-D742-2792-E7CD95CB9FB4}"/>
          </ac:picMkLst>
        </pc:picChg>
        <pc:picChg chg="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6" creationId="{856852CA-CFF7-959D-CA2C-1F802188FBB2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7" creationId="{B48BA48E-2DE1-5E30-EB13-94B4802D586E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8" creationId="{79437875-B8F1-72AE-14C8-E4C0D8819EEF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59" creationId="{58ABD996-B4EB-B788-8925-9439EC00BE64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60" creationId="{39B87572-4AD8-052B-D145-E93CE5D9ECBC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61" creationId="{484C9C16-8D0C-B3D5-253A-7B7F29D3ADDE}"/>
          </ac:picMkLst>
        </pc:picChg>
        <pc:picChg chg="add mod">
          <ac:chgData name="Kulinich Bohdan" userId="48e65c9f34e137d0" providerId="LiveId" clId="{EEEF41EA-8C1B-CC4C-99F9-A9BEB1E7A23C}" dt="2023-05-23T13:27:38.395" v="254"/>
          <ac:picMkLst>
            <pc:docMk/>
            <pc:sldMk cId="3414180977" sldId="288"/>
            <ac:picMk id="62" creationId="{DF0B23B2-6DA4-3259-7C57-E3A1B108C369}"/>
          </ac:picMkLst>
        </pc:picChg>
        <pc:picChg chg="add del mod">
          <ac:chgData name="Kulinich Bohdan" userId="48e65c9f34e137d0" providerId="LiveId" clId="{EEEF41EA-8C1B-CC4C-99F9-A9BEB1E7A23C}" dt="2023-05-23T13:40:46.486" v="319" actId="478"/>
          <ac:picMkLst>
            <pc:docMk/>
            <pc:sldMk cId="3414180977" sldId="288"/>
            <ac:picMk id="63" creationId="{591FAF65-4876-7161-64B6-DCA0E6E93E49}"/>
          </ac:picMkLst>
        </pc:picChg>
        <pc:picChg chg="mod">
          <ac:chgData name="Kulinich Bohdan" userId="48e65c9f34e137d0" providerId="LiveId" clId="{EEEF41EA-8C1B-CC4C-99F9-A9BEB1E7A23C}" dt="2023-05-23T13:40:33.414" v="315"/>
          <ac:picMkLst>
            <pc:docMk/>
            <pc:sldMk cId="3414180977" sldId="288"/>
            <ac:picMk id="66" creationId="{66E1E3C2-E3A4-5C50-2784-AFEDB4D2974C}"/>
          </ac:picMkLst>
        </pc:picChg>
        <pc:picChg chg="add mod">
          <ac:chgData name="Kulinich Bohdan" userId="48e65c9f34e137d0" providerId="LiveId" clId="{EEEF41EA-8C1B-CC4C-99F9-A9BEB1E7A23C}" dt="2023-05-23T13:40:44.669" v="318" actId="167"/>
          <ac:picMkLst>
            <pc:docMk/>
            <pc:sldMk cId="3414180977" sldId="288"/>
            <ac:picMk id="67" creationId="{CF4DD0BE-A60A-ACC6-0CDD-B505E148C038}"/>
          </ac:picMkLst>
        </pc:picChg>
      </pc:sldChg>
      <pc:sldChg chg="addSp delSp modSp mod">
        <pc:chgData name="Kulinich Bohdan" userId="48e65c9f34e137d0" providerId="LiveId" clId="{EEEF41EA-8C1B-CC4C-99F9-A9BEB1E7A23C}" dt="2023-05-23T13:40:21.063" v="314" actId="167"/>
        <pc:sldMkLst>
          <pc:docMk/>
          <pc:sldMk cId="1936971671" sldId="290"/>
        </pc:sldMkLst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17" creationId="{D4C2C4BA-764F-C6E7-7D6E-D5E0C8457A89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20" creationId="{D262F56D-8EA2-77C0-1735-7A48C0626BC6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26" creationId="{8CC3EC41-5324-0FD4-4DE4-EAA528DBA2CA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30" creationId="{F96E6EC5-A748-B9C3-EBE6-42411F47395F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33" creationId="{7819D76E-705D-D301-40E3-ECEDB5D9E54E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36" creationId="{25109077-B3ED-648B-6A19-32022E0B7BFE}"/>
          </ac:spMkLst>
        </pc:spChg>
        <pc:spChg chg="mod">
          <ac:chgData name="Kulinich Bohdan" userId="48e65c9f34e137d0" providerId="LiveId" clId="{EEEF41EA-8C1B-CC4C-99F9-A9BEB1E7A23C}" dt="2023-05-23T13:27:35.764" v="252"/>
          <ac:spMkLst>
            <pc:docMk/>
            <pc:sldMk cId="1936971671" sldId="290"/>
            <ac:spMk id="39" creationId="{630CED2B-3246-30AB-0E27-FEB0460C403C}"/>
          </ac:spMkLst>
        </pc:spChg>
        <pc:spChg chg="mod">
          <ac:chgData name="Kulinich Bohdan" userId="48e65c9f34e137d0" providerId="LiveId" clId="{EEEF41EA-8C1B-CC4C-99F9-A9BEB1E7A23C}" dt="2023-05-23T13:28:39.227" v="271"/>
          <ac:spMkLst>
            <pc:docMk/>
            <pc:sldMk cId="1936971671" sldId="290"/>
            <ac:spMk id="50" creationId="{6968FDCA-FBE3-DE72-A3BD-720EC193CE06}"/>
          </ac:spMkLst>
        </pc:s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14" creationId="{CD90C376-50AE-CF9C-550D-D94E1910E29D}"/>
          </ac:grpSpMkLst>
        </pc:gr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19" creationId="{A1199D6E-C43D-D279-5674-8B96C144DB5C}"/>
          </ac:grpSpMkLst>
        </pc:gr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25" creationId="{A2A6579C-E0CB-55A5-C0C7-2103E8C463CF}"/>
          </ac:grpSpMkLst>
        </pc:gr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29" creationId="{2863B79D-37FB-B74E-6AC9-4E58BDE42415}"/>
          </ac:grpSpMkLst>
        </pc:grpChg>
        <pc:grpChg chg="add del mod">
          <ac:chgData name="Kulinich Bohdan" userId="48e65c9f34e137d0" providerId="LiveId" clId="{EEEF41EA-8C1B-CC4C-99F9-A9BEB1E7A23C}" dt="2023-05-23T13:28:38.711" v="270" actId="478"/>
          <ac:grpSpMkLst>
            <pc:docMk/>
            <pc:sldMk cId="1936971671" sldId="290"/>
            <ac:grpSpMk id="32" creationId="{8049AE6C-1DC3-189F-98F3-B103AD945C39}"/>
          </ac:grpSpMkLst>
        </pc:gr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35" creationId="{9385BA7D-DB47-B07C-FB77-28CBAF2DB1F4}"/>
          </ac:grpSpMkLst>
        </pc:grpChg>
        <pc:grpChg chg="add mod">
          <ac:chgData name="Kulinich Bohdan" userId="48e65c9f34e137d0" providerId="LiveId" clId="{EEEF41EA-8C1B-CC4C-99F9-A9BEB1E7A23C}" dt="2023-05-23T13:40:21.063" v="314" actId="167"/>
          <ac:grpSpMkLst>
            <pc:docMk/>
            <pc:sldMk cId="1936971671" sldId="290"/>
            <ac:grpSpMk id="38" creationId="{3AEA6244-9CD4-C503-D191-B91F6C3DE36C}"/>
          </ac:grpSpMkLst>
        </pc:grpChg>
        <pc:grpChg chg="add mod">
          <ac:chgData name="Kulinich Bohdan" userId="48e65c9f34e137d0" providerId="LiveId" clId="{EEEF41EA-8C1B-CC4C-99F9-A9BEB1E7A23C}" dt="2023-05-23T13:28:39.227" v="271"/>
          <ac:grpSpMkLst>
            <pc:docMk/>
            <pc:sldMk cId="1936971671" sldId="290"/>
            <ac:grpSpMk id="49" creationId="{8D6C5DFE-4AF0-9E83-A7ED-1CCFD80DBF21}"/>
          </ac:grpSpMkLst>
        </pc:grpChg>
        <pc:grpChg chg="del">
          <ac:chgData name="Kulinich Bohdan" userId="48e65c9f34e137d0" providerId="LiveId" clId="{EEEF41EA-8C1B-CC4C-99F9-A9BEB1E7A23C}" dt="2023-05-23T13:24:03.855" v="213" actId="478"/>
          <ac:grpSpMkLst>
            <pc:docMk/>
            <pc:sldMk cId="1936971671" sldId="290"/>
            <ac:grpSpMk id="165" creationId="{878C5B91-4FDF-FD2E-3B2B-C598008ABA98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66" creationId="{57542FB6-19D7-2950-8DF4-97D0067B4EF5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67" creationId="{876122E6-8A32-6E81-7FDD-D5CEDCBDBB44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68" creationId="{F8E87C39-6478-281C-0FBE-BC47133D5E5B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69" creationId="{37A399CF-833E-3EB6-36D3-132913320873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70" creationId="{028D0F50-CE87-03DA-9649-4BCE976B8803}"/>
          </ac:grpSpMkLst>
        </pc:grpChg>
        <pc:grpChg chg="del">
          <ac:chgData name="Kulinich Bohdan" userId="48e65c9f34e137d0" providerId="LiveId" clId="{EEEF41EA-8C1B-CC4C-99F9-A9BEB1E7A23C}" dt="2023-05-23T13:24:02.994" v="212" actId="478"/>
          <ac:grpSpMkLst>
            <pc:docMk/>
            <pc:sldMk cId="1936971671" sldId="290"/>
            <ac:grpSpMk id="171" creationId="{21542832-C9CD-092F-3F67-C35560911CA9}"/>
          </ac:grpSpMkLst>
        </pc:grpChg>
        <pc:picChg chg="add del mod">
          <ac:chgData name="Kulinich Bohdan" userId="48e65c9f34e137d0" providerId="LiveId" clId="{EEEF41EA-8C1B-CC4C-99F9-A9BEB1E7A23C}" dt="2023-05-23T13:28:35.271" v="269" actId="478"/>
          <ac:picMkLst>
            <pc:docMk/>
            <pc:sldMk cId="1936971671" sldId="290"/>
            <ac:picMk id="2" creationId="{661ABF9C-BA98-A369-C719-04EF1C527CF8}"/>
          </ac:picMkLst>
        </pc:picChg>
        <pc:picChg chg="del">
          <ac:chgData name="Kulinich Bohdan" userId="48e65c9f34e137d0" providerId="LiveId" clId="{EEEF41EA-8C1B-CC4C-99F9-A9BEB1E7A23C}" dt="2023-05-23T13:24:00.808" v="211" actId="478"/>
          <ac:picMkLst>
            <pc:docMk/>
            <pc:sldMk cId="1936971671" sldId="290"/>
            <ac:picMk id="12" creationId="{1F827B4B-9EB7-0ACD-C513-3377B6249F31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15" creationId="{84CB24DB-1E31-4B6D-1009-635A46305108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16" creationId="{D8791A88-F215-7E5E-AAAC-8A74216B0355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18" creationId="{BC12C893-2F3F-E9B9-CBAA-459AD8A7E864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21" creationId="{FE7FF32E-2DCE-7772-5BEE-220E5C680CDB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22" creationId="{E26F8410-731E-9F4B-D8B3-C9B0E55FBADB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23" creationId="{38A769B9-BFC1-577C-6B27-4A4B44392061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24" creationId="{0B09954C-ACE3-E5EF-BF4F-3F84862D8CBD}"/>
          </ac:picMkLst>
        </pc:picChg>
        <pc:picChg chg="del">
          <ac:chgData name="Kulinich Bohdan" userId="48e65c9f34e137d0" providerId="LiveId" clId="{EEEF41EA-8C1B-CC4C-99F9-A9BEB1E7A23C}" dt="2023-05-23T13:24:02.994" v="212" actId="478"/>
          <ac:picMkLst>
            <pc:docMk/>
            <pc:sldMk cId="1936971671" sldId="290"/>
            <ac:picMk id="27" creationId="{C836DF3B-4391-0589-F9FB-D0FBF630BFB9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28" creationId="{7C385F26-BB9B-E469-25BA-DAC503080FD9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31" creationId="{FB5DCB05-5734-B4A8-D9FB-A6556F9865E7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34" creationId="{3C79D160-8C5D-FF0F-C2B9-CB9F745043F7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37" creationId="{8D40153B-C908-0B4E-C0C0-9DA9EF057AD0}"/>
          </ac:picMkLst>
        </pc:picChg>
        <pc:picChg chg="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0" creationId="{1DF7E6D2-665A-5C95-4EBE-E97EB1A1BF6D}"/>
          </ac:picMkLst>
        </pc:picChg>
        <pc:picChg chg="add 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1" creationId="{CC9FAB39-0D82-9E17-47E2-B2B21C2AB59C}"/>
          </ac:picMkLst>
        </pc:picChg>
        <pc:picChg chg="add 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2" creationId="{9C5ECC87-DB7E-5242-5AF3-EF683F892964}"/>
          </ac:picMkLst>
        </pc:picChg>
        <pc:picChg chg="add 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3" creationId="{55228744-6E63-1FBC-7FCE-97725C6E016F}"/>
          </ac:picMkLst>
        </pc:picChg>
        <pc:picChg chg="add 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4" creationId="{0DD826D2-7ED5-0037-94F4-B7CC5D1DF71A}"/>
          </ac:picMkLst>
        </pc:picChg>
        <pc:picChg chg="add del mod">
          <ac:chgData name="Kulinich Bohdan" userId="48e65c9f34e137d0" providerId="LiveId" clId="{EEEF41EA-8C1B-CC4C-99F9-A9BEB1E7A23C}" dt="2023-05-23T13:28:38.711" v="270" actId="478"/>
          <ac:picMkLst>
            <pc:docMk/>
            <pc:sldMk cId="1936971671" sldId="290"/>
            <ac:picMk id="45" creationId="{28CB812B-04DB-AD28-CD73-A2D7CA9DF6E1}"/>
          </ac:picMkLst>
        </pc:picChg>
        <pc:picChg chg="add mod">
          <ac:chgData name="Kulinich Bohdan" userId="48e65c9f34e137d0" providerId="LiveId" clId="{EEEF41EA-8C1B-CC4C-99F9-A9BEB1E7A23C}" dt="2023-05-23T13:27:35.764" v="252"/>
          <ac:picMkLst>
            <pc:docMk/>
            <pc:sldMk cId="1936971671" sldId="290"/>
            <ac:picMk id="46" creationId="{98AB0FEC-6864-445D-0E10-B9A0E618F09F}"/>
          </ac:picMkLst>
        </pc:picChg>
        <pc:picChg chg="add mod">
          <ac:chgData name="Kulinich Bohdan" userId="48e65c9f34e137d0" providerId="LiveId" clId="{EEEF41EA-8C1B-CC4C-99F9-A9BEB1E7A23C}" dt="2023-05-23T13:40:13.259" v="312"/>
          <ac:picMkLst>
            <pc:docMk/>
            <pc:sldMk cId="1936971671" sldId="290"/>
            <ac:picMk id="47" creationId="{3D006B77-3B15-CCC0-FD50-00294D753DE4}"/>
          </ac:picMkLst>
        </pc:picChg>
        <pc:picChg chg="add mod">
          <ac:chgData name="Kulinich Bohdan" userId="48e65c9f34e137d0" providerId="LiveId" clId="{EEEF41EA-8C1B-CC4C-99F9-A9BEB1E7A23C}" dt="2023-05-23T13:28:44.036" v="272" actId="167"/>
          <ac:picMkLst>
            <pc:docMk/>
            <pc:sldMk cId="1936971671" sldId="290"/>
            <ac:picMk id="48" creationId="{9BD07651-E501-C947-992B-0FA4DFE102C5}"/>
          </ac:picMkLst>
        </pc:picChg>
        <pc:picChg chg="mod">
          <ac:chgData name="Kulinich Bohdan" userId="48e65c9f34e137d0" providerId="LiveId" clId="{EEEF41EA-8C1B-CC4C-99F9-A9BEB1E7A23C}" dt="2023-05-23T13:28:39.227" v="271"/>
          <ac:picMkLst>
            <pc:docMk/>
            <pc:sldMk cId="1936971671" sldId="290"/>
            <ac:picMk id="51" creationId="{014672BE-9F68-2508-AD71-60DC89DBF76A}"/>
          </ac:picMkLst>
        </pc:picChg>
      </pc:sldChg>
    </pc:docChg>
  </pc:docChgLst>
  <pc:docChgLst>
    <pc:chgData name="Kulinich Bohdan" userId="48e65c9f34e137d0" providerId="LiveId" clId="{9C08E545-AD2D-4EF1-A8A9-C681F6389E3B}"/>
    <pc:docChg chg="custSel modSld">
      <pc:chgData name="Kulinich Bohdan" userId="48e65c9f34e137d0" providerId="LiveId" clId="{9C08E545-AD2D-4EF1-A8A9-C681F6389E3B}" dt="2023-05-23T20:57:06.997" v="10"/>
      <pc:docMkLst>
        <pc:docMk/>
      </pc:docMkLst>
      <pc:sldChg chg="modAnim">
        <pc:chgData name="Kulinich Bohdan" userId="48e65c9f34e137d0" providerId="LiveId" clId="{9C08E545-AD2D-4EF1-A8A9-C681F6389E3B}" dt="2023-05-23T20:57:06.997" v="10"/>
        <pc:sldMkLst>
          <pc:docMk/>
          <pc:sldMk cId="3313802318" sldId="284"/>
        </pc:sldMkLst>
      </pc:sldChg>
      <pc:sldChg chg="addSp delSp modSp mod">
        <pc:chgData name="Kulinich Bohdan" userId="48e65c9f34e137d0" providerId="LiveId" clId="{9C08E545-AD2D-4EF1-A8A9-C681F6389E3B}" dt="2023-05-23T20:56:35.483" v="2" actId="478"/>
        <pc:sldMkLst>
          <pc:docMk/>
          <pc:sldMk cId="3264582832" sldId="287"/>
        </pc:sldMkLst>
        <pc:picChg chg="add del mod">
          <ac:chgData name="Kulinich Bohdan" userId="48e65c9f34e137d0" providerId="LiveId" clId="{9C08E545-AD2D-4EF1-A8A9-C681F6389E3B}" dt="2023-05-23T20:56:35.483" v="2" actId="478"/>
          <ac:picMkLst>
            <pc:docMk/>
            <pc:sldMk cId="3264582832" sldId="287"/>
            <ac:picMk id="8" creationId="{C459F733-4424-FE57-9D37-BB094D9A27CE}"/>
          </ac:picMkLst>
        </pc:picChg>
      </pc:sldChg>
    </pc:docChg>
  </pc:docChgLst>
  <pc:docChgLst>
    <pc:chgData name="Kulinich Bohdan" userId="48e65c9f34e137d0" providerId="LiveId" clId="{9500AEA4-95E2-A14F-AE23-B3030FD6BDD8}"/>
    <pc:docChg chg="undo custSel addSld delSld modSld">
      <pc:chgData name="Kulinich Bohdan" userId="48e65c9f34e137d0" providerId="LiveId" clId="{9500AEA4-95E2-A14F-AE23-B3030FD6BDD8}" dt="2023-05-23T17:01:49.326" v="350"/>
      <pc:docMkLst>
        <pc:docMk/>
      </pc:docMkLst>
      <pc:sldChg chg="addSp delSp modSp mod setBg">
        <pc:chgData name="Kulinich Bohdan" userId="48e65c9f34e137d0" providerId="LiveId" clId="{9500AEA4-95E2-A14F-AE23-B3030FD6BDD8}" dt="2023-05-23T16:51:06.004" v="293" actId="14826"/>
        <pc:sldMkLst>
          <pc:docMk/>
          <pc:sldMk cId="2801676828" sldId="275"/>
        </pc:sldMkLst>
        <pc:spChg chg="mod">
          <ac:chgData name="Kulinich Bohdan" userId="48e65c9f34e137d0" providerId="LiveId" clId="{9500AEA4-95E2-A14F-AE23-B3030FD6BDD8}" dt="2023-05-23T16:33:26.089" v="221" actId="207"/>
          <ac:spMkLst>
            <pc:docMk/>
            <pc:sldMk cId="2801676828" sldId="275"/>
            <ac:spMk id="35" creationId="{B9CF9702-6BEF-5BDD-3A7B-879B0E4896CF}"/>
          </ac:spMkLst>
        </pc:spChg>
        <pc:spChg chg="mod">
          <ac:chgData name="Kulinich Bohdan" userId="48e65c9f34e137d0" providerId="LiveId" clId="{9500AEA4-95E2-A14F-AE23-B3030FD6BDD8}" dt="2023-05-23T16:33:26.089" v="221" actId="207"/>
          <ac:spMkLst>
            <pc:docMk/>
            <pc:sldMk cId="2801676828" sldId="275"/>
            <ac:spMk id="36" creationId="{074DFDFA-9551-163B-88EE-63141CE5380E}"/>
          </ac:spMkLst>
        </pc:spChg>
        <pc:spChg chg="mod">
          <ac:chgData name="Kulinich Bohdan" userId="48e65c9f34e137d0" providerId="LiveId" clId="{9500AEA4-95E2-A14F-AE23-B3030FD6BDD8}" dt="2023-05-23T16:33:26.089" v="221" actId="207"/>
          <ac:spMkLst>
            <pc:docMk/>
            <pc:sldMk cId="2801676828" sldId="275"/>
            <ac:spMk id="40" creationId="{41D4BB11-E92B-3B7F-B8ED-6CBEDCC3FA09}"/>
          </ac:spMkLst>
        </pc:spChg>
        <pc:spChg chg="mod">
          <ac:chgData name="Kulinich Bohdan" userId="48e65c9f34e137d0" providerId="LiveId" clId="{9500AEA4-95E2-A14F-AE23-B3030FD6BDD8}" dt="2023-05-23T16:51:06.004" v="293" actId="14826"/>
          <ac:spMkLst>
            <pc:docMk/>
            <pc:sldMk cId="2801676828" sldId="275"/>
            <ac:spMk id="58" creationId="{A034ED2F-09EA-80DE-8EBB-B73C69E31A89}"/>
          </ac:spMkLst>
        </pc:spChg>
        <pc:grpChg chg="mod">
          <ac:chgData name="Kulinich Bohdan" userId="48e65c9f34e137d0" providerId="LiveId" clId="{9500AEA4-95E2-A14F-AE23-B3030FD6BDD8}" dt="2023-05-23T16:51:06.004" v="293" actId="14826"/>
          <ac:grpSpMkLst>
            <pc:docMk/>
            <pc:sldMk cId="2801676828" sldId="275"/>
            <ac:grpSpMk id="57" creationId="{3D228806-B3AD-7ED2-D217-956C3ADD9CCC}"/>
          </ac:grpSpMkLst>
        </pc:grpChg>
        <pc:picChg chg="del mod">
          <ac:chgData name="Kulinich Bohdan" userId="48e65c9f34e137d0" providerId="LiveId" clId="{9500AEA4-95E2-A14F-AE23-B3030FD6BDD8}" dt="2023-05-23T14:52:55.140" v="105" actId="478"/>
          <ac:picMkLst>
            <pc:docMk/>
            <pc:sldMk cId="2801676828" sldId="275"/>
            <ac:picMk id="2" creationId="{EB631924-F650-F9DF-DEB0-52A04E7DB3FA}"/>
          </ac:picMkLst>
        </pc:picChg>
        <pc:picChg chg="add mod">
          <ac:chgData name="Kulinich Bohdan" userId="48e65c9f34e137d0" providerId="LiveId" clId="{9500AEA4-95E2-A14F-AE23-B3030FD6BDD8}" dt="2023-05-23T14:54:46.783" v="155" actId="171"/>
          <ac:picMkLst>
            <pc:docMk/>
            <pc:sldMk cId="2801676828" sldId="275"/>
            <ac:picMk id="4" creationId="{5EC173C6-BB35-44E6-CB1F-8E07A6784F59}"/>
          </ac:picMkLst>
        </pc:picChg>
        <pc:picChg chg="mod">
          <ac:chgData name="Kulinich Bohdan" userId="48e65c9f34e137d0" providerId="LiveId" clId="{9500AEA4-95E2-A14F-AE23-B3030FD6BDD8}" dt="2023-05-23T16:51:06.004" v="293" actId="14826"/>
          <ac:picMkLst>
            <pc:docMk/>
            <pc:sldMk cId="2801676828" sldId="275"/>
            <ac:picMk id="59" creationId="{99D38641-4D40-C110-DDB8-F9BC041FD2C4}"/>
          </ac:picMkLst>
        </pc:picChg>
      </pc:sldChg>
      <pc:sldChg chg="addSp delSp modSp mod setBg">
        <pc:chgData name="Kulinich Bohdan" userId="48e65c9f34e137d0" providerId="LiveId" clId="{9500AEA4-95E2-A14F-AE23-B3030FD6BDD8}" dt="2023-05-23T17:01:49.326" v="350"/>
        <pc:sldMkLst>
          <pc:docMk/>
          <pc:sldMk cId="2154405015" sldId="276"/>
        </pc:sldMkLst>
        <pc:spChg chg="mod">
          <ac:chgData name="Kulinich Bohdan" userId="48e65c9f34e137d0" providerId="LiveId" clId="{9500AEA4-95E2-A14F-AE23-B3030FD6BDD8}" dt="2023-05-23T16:48:44.012" v="272" actId="207"/>
          <ac:spMkLst>
            <pc:docMk/>
            <pc:sldMk cId="2154405015" sldId="276"/>
            <ac:spMk id="2" creationId="{19DE7B48-1769-54B4-81EA-80656B0FCF37}"/>
          </ac:spMkLst>
        </pc:spChg>
        <pc:spChg chg="mod">
          <ac:chgData name="Kulinich Bohdan" userId="48e65c9f34e137d0" providerId="LiveId" clId="{9500AEA4-95E2-A14F-AE23-B3030FD6BDD8}" dt="2023-05-23T16:52:10.303" v="308" actId="14826"/>
          <ac:spMkLst>
            <pc:docMk/>
            <pc:sldMk cId="2154405015" sldId="276"/>
            <ac:spMk id="107" creationId="{C38791ED-47A9-3BFB-CC29-31D652A26924}"/>
          </ac:spMkLst>
        </pc:spChg>
        <pc:grpChg chg="mod">
          <ac:chgData name="Kulinich Bohdan" userId="48e65c9f34e137d0" providerId="LiveId" clId="{9500AEA4-95E2-A14F-AE23-B3030FD6BDD8}" dt="2023-05-23T16:52:10.303" v="308" actId="14826"/>
          <ac:grpSpMkLst>
            <pc:docMk/>
            <pc:sldMk cId="2154405015" sldId="276"/>
            <ac:grpSpMk id="106" creationId="{CA789E11-EAAC-1C35-08E5-A5D313B45A6B}"/>
          </ac:grpSpMkLst>
        </pc:grpChg>
        <pc:picChg chg="add del mod">
          <ac:chgData name="Kulinich Bohdan" userId="48e65c9f34e137d0" providerId="LiveId" clId="{9500AEA4-95E2-A14F-AE23-B3030FD6BDD8}" dt="2023-05-23T14:45:36.825" v="81" actId="478"/>
          <ac:picMkLst>
            <pc:docMk/>
            <pc:sldMk cId="2154405015" sldId="276"/>
            <ac:picMk id="3" creationId="{11F3C131-AE92-00EA-8FD9-051763C00AB5}"/>
          </ac:picMkLst>
        </pc:picChg>
        <pc:picChg chg="add del mod">
          <ac:chgData name="Kulinich Bohdan" userId="48e65c9f34e137d0" providerId="LiveId" clId="{9500AEA4-95E2-A14F-AE23-B3030FD6BDD8}" dt="2023-05-23T14:17:41.979" v="28" actId="478"/>
          <ac:picMkLst>
            <pc:docMk/>
            <pc:sldMk cId="2154405015" sldId="276"/>
            <ac:picMk id="3" creationId="{E7C5CF32-338B-6460-7B2B-F4D13812CA8F}"/>
          </ac:picMkLst>
        </pc:picChg>
        <pc:picChg chg="add del mod">
          <ac:chgData name="Kulinich Bohdan" userId="48e65c9f34e137d0" providerId="LiveId" clId="{9500AEA4-95E2-A14F-AE23-B3030FD6BDD8}" dt="2023-05-23T14:20:23.017" v="29" actId="478"/>
          <ac:picMkLst>
            <pc:docMk/>
            <pc:sldMk cId="2154405015" sldId="276"/>
            <ac:picMk id="5" creationId="{65F0AED9-00A3-D39D-85A3-ED4F09494859}"/>
          </ac:picMkLst>
        </pc:picChg>
        <pc:picChg chg="add mod modVis">
          <ac:chgData name="Kulinich Bohdan" userId="48e65c9f34e137d0" providerId="LiveId" clId="{9500AEA4-95E2-A14F-AE23-B3030FD6BDD8}" dt="2023-05-23T16:52:11.972" v="309" actId="14429"/>
          <ac:picMkLst>
            <pc:docMk/>
            <pc:sldMk cId="2154405015" sldId="276"/>
            <ac:picMk id="5" creationId="{E3702C73-2090-5CE0-0C2C-91D4FBB12D6E}"/>
          </ac:picMkLst>
        </pc:picChg>
        <pc:picChg chg="add del mod">
          <ac:chgData name="Kulinich Bohdan" userId="48e65c9f34e137d0" providerId="LiveId" clId="{9500AEA4-95E2-A14F-AE23-B3030FD6BDD8}" dt="2023-05-23T14:21:25.247" v="41" actId="478"/>
          <ac:picMkLst>
            <pc:docMk/>
            <pc:sldMk cId="2154405015" sldId="276"/>
            <ac:picMk id="6" creationId="{2A97DD7F-5B81-75CE-DEEE-EC16138F10B0}"/>
          </ac:picMkLst>
        </pc:picChg>
        <pc:picChg chg="add del mod modVis">
          <ac:chgData name="Kulinich Bohdan" userId="48e65c9f34e137d0" providerId="LiveId" clId="{9500AEA4-95E2-A14F-AE23-B3030FD6BDD8}" dt="2023-05-23T14:41:23.350" v="64" actId="478"/>
          <ac:picMkLst>
            <pc:docMk/>
            <pc:sldMk cId="2154405015" sldId="276"/>
            <ac:picMk id="8" creationId="{B63D63FB-E4C0-7CC1-F2A2-9EA2652C5098}"/>
          </ac:picMkLst>
        </pc:picChg>
        <pc:picChg chg="add del mod">
          <ac:chgData name="Kulinich Bohdan" userId="48e65c9f34e137d0" providerId="LiveId" clId="{9500AEA4-95E2-A14F-AE23-B3030FD6BDD8}" dt="2023-05-23T14:41:27.974" v="66" actId="478"/>
          <ac:picMkLst>
            <pc:docMk/>
            <pc:sldMk cId="2154405015" sldId="276"/>
            <ac:picMk id="9" creationId="{689653BF-D20C-7693-D7CF-286FB3E7D74D}"/>
          </ac:picMkLst>
        </pc:picChg>
        <pc:picChg chg="add del mod modVis">
          <ac:chgData name="Kulinich Bohdan" userId="48e65c9f34e137d0" providerId="LiveId" clId="{9500AEA4-95E2-A14F-AE23-B3030FD6BDD8}" dt="2023-05-23T14:44:53.407" v="74" actId="478"/>
          <ac:picMkLst>
            <pc:docMk/>
            <pc:sldMk cId="2154405015" sldId="276"/>
            <ac:picMk id="11" creationId="{B4A07348-399E-A401-EFF0-7DCF013A4C5C}"/>
          </ac:picMkLst>
        </pc:picChg>
        <pc:picChg chg="del mod">
          <ac:chgData name="Kulinich Bohdan" userId="48e65c9f34e137d0" providerId="LiveId" clId="{9500AEA4-95E2-A14F-AE23-B3030FD6BDD8}" dt="2023-05-23T14:16:59.468" v="20" actId="478"/>
          <ac:picMkLst>
            <pc:docMk/>
            <pc:sldMk cId="2154405015" sldId="276"/>
            <ac:picMk id="82" creationId="{0BAFAD97-F133-DAEF-1FCF-797ED31EC45B}"/>
          </ac:picMkLst>
        </pc:picChg>
        <pc:picChg chg="mod">
          <ac:chgData name="Kulinich Bohdan" userId="48e65c9f34e137d0" providerId="LiveId" clId="{9500AEA4-95E2-A14F-AE23-B3030FD6BDD8}" dt="2023-05-23T16:52:10.303" v="308" actId="14826"/>
          <ac:picMkLst>
            <pc:docMk/>
            <pc:sldMk cId="2154405015" sldId="276"/>
            <ac:picMk id="108" creationId="{985F3D8A-AD69-FA91-F2E1-7D0D5678A174}"/>
          </ac:picMkLst>
        </pc:picChg>
        <pc:picChg chg="mod modVis">
          <ac:chgData name="Kulinich Bohdan" userId="48e65c9f34e137d0" providerId="LiveId" clId="{9500AEA4-95E2-A14F-AE23-B3030FD6BDD8}" dt="2023-05-23T16:53:59.980" v="330" actId="14826"/>
          <ac:picMkLst>
            <pc:docMk/>
            <pc:sldMk cId="2154405015" sldId="276"/>
            <ac:picMk id="118" creationId="{B7F60D7C-0845-4ACD-6B0D-D737F1F97DD4}"/>
          </ac:picMkLst>
        </pc:picChg>
      </pc:sldChg>
      <pc:sldChg chg="addSp delSp modSp mod setBg">
        <pc:chgData name="Kulinich Bohdan" userId="48e65c9f34e137d0" providerId="LiveId" clId="{9500AEA4-95E2-A14F-AE23-B3030FD6BDD8}" dt="2023-05-23T16:58:54" v="334" actId="207"/>
        <pc:sldMkLst>
          <pc:docMk/>
          <pc:sldMk cId="288857224" sldId="277"/>
        </pc:sldMkLst>
        <pc:spChg chg="mod">
          <ac:chgData name="Kulinich Bohdan" userId="48e65c9f34e137d0" providerId="LiveId" clId="{9500AEA4-95E2-A14F-AE23-B3030FD6BDD8}" dt="2023-05-23T16:58:48.891" v="333" actId="207"/>
          <ac:spMkLst>
            <pc:docMk/>
            <pc:sldMk cId="288857224" sldId="277"/>
            <ac:spMk id="24" creationId="{03F6D4DC-3CD4-9AA2-3FCB-D56096172526}"/>
          </ac:spMkLst>
        </pc:spChg>
        <pc:spChg chg="mod">
          <ac:chgData name="Kulinich Bohdan" userId="48e65c9f34e137d0" providerId="LiveId" clId="{9500AEA4-95E2-A14F-AE23-B3030FD6BDD8}" dt="2023-05-23T16:52:30.800" v="314" actId="14826"/>
          <ac:spMkLst>
            <pc:docMk/>
            <pc:sldMk cId="288857224" sldId="277"/>
            <ac:spMk id="52" creationId="{CD831745-7A76-EEF8-ABC8-5D76909F7514}"/>
          </ac:spMkLst>
        </pc:spChg>
        <pc:spChg chg="mod">
          <ac:chgData name="Kulinich Bohdan" userId="48e65c9f34e137d0" providerId="LiveId" clId="{9500AEA4-95E2-A14F-AE23-B3030FD6BDD8}" dt="2023-05-23T16:58:48.891" v="333" actId="207"/>
          <ac:spMkLst>
            <pc:docMk/>
            <pc:sldMk cId="288857224" sldId="277"/>
            <ac:spMk id="85" creationId="{47B951A1-B06D-2D86-71B1-DED7C76C0075}"/>
          </ac:spMkLst>
        </pc:spChg>
        <pc:spChg chg="mod">
          <ac:chgData name="Kulinich Bohdan" userId="48e65c9f34e137d0" providerId="LiveId" clId="{9500AEA4-95E2-A14F-AE23-B3030FD6BDD8}" dt="2023-05-23T16:58:48.891" v="333" actId="207"/>
          <ac:spMkLst>
            <pc:docMk/>
            <pc:sldMk cId="288857224" sldId="277"/>
            <ac:spMk id="89" creationId="{30181B5C-3582-A6F9-6279-D47E025D6017}"/>
          </ac:spMkLst>
        </pc:spChg>
        <pc:spChg chg="mod">
          <ac:chgData name="Kulinich Bohdan" userId="48e65c9f34e137d0" providerId="LiveId" clId="{9500AEA4-95E2-A14F-AE23-B3030FD6BDD8}" dt="2023-05-23T16:58:54" v="334" actId="207"/>
          <ac:spMkLst>
            <pc:docMk/>
            <pc:sldMk cId="288857224" sldId="277"/>
            <ac:spMk id="90" creationId="{079E00CA-75F2-8FBA-DC4A-B27B7ACC1DEB}"/>
          </ac:spMkLst>
        </pc:spChg>
        <pc:spChg chg="mod">
          <ac:chgData name="Kulinich Bohdan" userId="48e65c9f34e137d0" providerId="LiveId" clId="{9500AEA4-95E2-A14F-AE23-B3030FD6BDD8}" dt="2023-05-23T16:58:54" v="334" actId="207"/>
          <ac:spMkLst>
            <pc:docMk/>
            <pc:sldMk cId="288857224" sldId="277"/>
            <ac:spMk id="127" creationId="{3C0E762E-4108-2846-CEB0-F1F42BA138A1}"/>
          </ac:spMkLst>
        </pc:spChg>
        <pc:grpChg chg="mod">
          <ac:chgData name="Kulinich Bohdan" userId="48e65c9f34e137d0" providerId="LiveId" clId="{9500AEA4-95E2-A14F-AE23-B3030FD6BDD8}" dt="2023-05-23T16:52:30.800" v="314" actId="14826"/>
          <ac:grpSpMkLst>
            <pc:docMk/>
            <pc:sldMk cId="288857224" sldId="277"/>
            <ac:grpSpMk id="51" creationId="{7622C6DF-6AD6-9C5C-991F-44148A6B06B7}"/>
          </ac:grpSpMkLst>
        </pc:grpChg>
        <pc:picChg chg="add mod modVis">
          <ac:chgData name="Kulinich Bohdan" userId="48e65c9f34e137d0" providerId="LiveId" clId="{9500AEA4-95E2-A14F-AE23-B3030FD6BDD8}" dt="2023-05-23T16:52:32.120" v="315" actId="14429"/>
          <ac:picMkLst>
            <pc:docMk/>
            <pc:sldMk cId="288857224" sldId="277"/>
            <ac:picMk id="2" creationId="{9918AC62-7A94-2AFE-B61F-BFD880488FB0}"/>
          </ac:picMkLst>
        </pc:picChg>
        <pc:picChg chg="del mod">
          <ac:chgData name="Kulinich Bohdan" userId="48e65c9f34e137d0" providerId="LiveId" clId="{9500AEA4-95E2-A14F-AE23-B3030FD6BDD8}" dt="2023-05-23T14:53:06.651" v="110" actId="478"/>
          <ac:picMkLst>
            <pc:docMk/>
            <pc:sldMk cId="288857224" sldId="277"/>
            <ac:picMk id="32" creationId="{266C8D81-9099-D0E7-F47E-933BA92967FD}"/>
          </ac:picMkLst>
        </pc:picChg>
        <pc:picChg chg="mod">
          <ac:chgData name="Kulinich Bohdan" userId="48e65c9f34e137d0" providerId="LiveId" clId="{9500AEA4-95E2-A14F-AE23-B3030FD6BDD8}" dt="2023-05-23T16:52:30.800" v="314" actId="14826"/>
          <ac:picMkLst>
            <pc:docMk/>
            <pc:sldMk cId="288857224" sldId="277"/>
            <ac:picMk id="53" creationId="{A46D7240-4602-353F-3C8A-606B7E1D9E60}"/>
          </ac:picMkLst>
        </pc:picChg>
        <pc:picChg chg="mod modVis">
          <ac:chgData name="Kulinich Bohdan" userId="48e65c9f34e137d0" providerId="LiveId" clId="{9500AEA4-95E2-A14F-AE23-B3030FD6BDD8}" dt="2023-05-23T16:54:26.611" v="331" actId="14826"/>
          <ac:picMkLst>
            <pc:docMk/>
            <pc:sldMk cId="288857224" sldId="277"/>
            <ac:picMk id="66" creationId="{12A63012-8CD1-73F8-C3E0-7E719C2D627F}"/>
          </ac:picMkLst>
        </pc:picChg>
      </pc:sldChg>
      <pc:sldChg chg="addSp delSp modSp mod setBg">
        <pc:chgData name="Kulinich Bohdan" userId="48e65c9f34e137d0" providerId="LiveId" clId="{9500AEA4-95E2-A14F-AE23-B3030FD6BDD8}" dt="2023-05-23T16:52:53.372" v="322" actId="14429"/>
        <pc:sldMkLst>
          <pc:docMk/>
          <pc:sldMk cId="3892148844" sldId="278"/>
        </pc:sldMkLst>
        <pc:spChg chg="mod">
          <ac:chgData name="Kulinich Bohdan" userId="48e65c9f34e137d0" providerId="LiveId" clId="{9500AEA4-95E2-A14F-AE23-B3030FD6BDD8}" dt="2023-05-23T16:52:51.864" v="320" actId="14826"/>
          <ac:spMkLst>
            <pc:docMk/>
            <pc:sldMk cId="3892148844" sldId="278"/>
            <ac:spMk id="63" creationId="{269E038F-C9CD-242C-55D7-73B313AC285B}"/>
          </ac:spMkLst>
        </pc:spChg>
        <pc:grpChg chg="mod">
          <ac:chgData name="Kulinich Bohdan" userId="48e65c9f34e137d0" providerId="LiveId" clId="{9500AEA4-95E2-A14F-AE23-B3030FD6BDD8}" dt="2023-05-23T16:52:51.864" v="320" actId="14826"/>
          <ac:grpSpMkLst>
            <pc:docMk/>
            <pc:sldMk cId="3892148844" sldId="278"/>
            <ac:grpSpMk id="62" creationId="{1FA2E8DF-5D17-CEA2-9F37-C50302F1654C}"/>
          </ac:grpSpMkLst>
        </pc:grpChg>
        <pc:picChg chg="add mod modVis">
          <ac:chgData name="Kulinich Bohdan" userId="48e65c9f34e137d0" providerId="LiveId" clId="{9500AEA4-95E2-A14F-AE23-B3030FD6BDD8}" dt="2023-05-23T16:52:52.673" v="321" actId="14429"/>
          <ac:picMkLst>
            <pc:docMk/>
            <pc:sldMk cId="3892148844" sldId="278"/>
            <ac:picMk id="2" creationId="{78833B1C-9F99-D286-F0CF-46DFBB002D4B}"/>
          </ac:picMkLst>
        </pc:picChg>
        <pc:picChg chg="del mod">
          <ac:chgData name="Kulinich Bohdan" userId="48e65c9f34e137d0" providerId="LiveId" clId="{9500AEA4-95E2-A14F-AE23-B3030FD6BDD8}" dt="2023-05-23T14:53:08.706" v="111" actId="478"/>
          <ac:picMkLst>
            <pc:docMk/>
            <pc:sldMk cId="3892148844" sldId="278"/>
            <ac:picMk id="3" creationId="{7A37D44F-DBE2-6767-37F5-55019FC2B83A}"/>
          </ac:picMkLst>
        </pc:picChg>
        <pc:picChg chg="mod">
          <ac:chgData name="Kulinich Bohdan" userId="48e65c9f34e137d0" providerId="LiveId" clId="{9500AEA4-95E2-A14F-AE23-B3030FD6BDD8}" dt="2023-05-23T16:52:51.864" v="320" actId="14826"/>
          <ac:picMkLst>
            <pc:docMk/>
            <pc:sldMk cId="3892148844" sldId="278"/>
            <ac:picMk id="64" creationId="{5F9724CE-1AF6-D2D2-B8E8-0D5BE919D431}"/>
          </ac:picMkLst>
        </pc:picChg>
        <pc:picChg chg="mod modVis">
          <ac:chgData name="Kulinich Bohdan" userId="48e65c9f34e137d0" providerId="LiveId" clId="{9500AEA4-95E2-A14F-AE23-B3030FD6BDD8}" dt="2023-05-23T16:52:53.372" v="322" actId="14429"/>
          <ac:picMkLst>
            <pc:docMk/>
            <pc:sldMk cId="3892148844" sldId="278"/>
            <ac:picMk id="71" creationId="{B815601E-AEF7-B57B-97F4-DB297A3C3CB9}"/>
          </ac:picMkLst>
        </pc:picChg>
      </pc:sldChg>
      <pc:sldChg chg="addSp delSp modSp mod setBg">
        <pc:chgData name="Kulinich Bohdan" userId="48e65c9f34e137d0" providerId="LiveId" clId="{9500AEA4-95E2-A14F-AE23-B3030FD6BDD8}" dt="2023-05-23T16:51:53.420" v="304" actId="14429"/>
        <pc:sldMkLst>
          <pc:docMk/>
          <pc:sldMk cId="2337633875" sldId="279"/>
        </pc:sldMkLst>
        <pc:spChg chg="mod">
          <ac:chgData name="Kulinich Bohdan" userId="48e65c9f34e137d0" providerId="LiveId" clId="{9500AEA4-95E2-A14F-AE23-B3030FD6BDD8}" dt="2023-05-23T16:48:31.390" v="271" actId="207"/>
          <ac:spMkLst>
            <pc:docMk/>
            <pc:sldMk cId="2337633875" sldId="279"/>
            <ac:spMk id="2" creationId="{991FDDA8-1F75-2841-6B58-B820882F6785}"/>
          </ac:spMkLst>
        </pc:spChg>
        <pc:spChg chg="mod">
          <ac:chgData name="Kulinich Bohdan" userId="48e65c9f34e137d0" providerId="LiveId" clId="{9500AEA4-95E2-A14F-AE23-B3030FD6BDD8}" dt="2023-05-23T16:48:31.390" v="271" actId="207"/>
          <ac:spMkLst>
            <pc:docMk/>
            <pc:sldMk cId="2337633875" sldId="279"/>
            <ac:spMk id="3" creationId="{BD7AD4C6-C9A7-303B-E779-ABB2F6EC17B2}"/>
          </ac:spMkLst>
        </pc:spChg>
        <pc:spChg chg="mod">
          <ac:chgData name="Kulinich Bohdan" userId="48e65c9f34e137d0" providerId="LiveId" clId="{9500AEA4-95E2-A14F-AE23-B3030FD6BDD8}" dt="2023-05-23T16:48:31.390" v="271" actId="207"/>
          <ac:spMkLst>
            <pc:docMk/>
            <pc:sldMk cId="2337633875" sldId="279"/>
            <ac:spMk id="34" creationId="{117B4739-72EC-D88E-3F90-5053DA119A35}"/>
          </ac:spMkLst>
        </pc:spChg>
        <pc:spChg chg="mod">
          <ac:chgData name="Kulinich Bohdan" userId="48e65c9f34e137d0" providerId="LiveId" clId="{9500AEA4-95E2-A14F-AE23-B3030FD6BDD8}" dt="2023-05-23T16:48:31.390" v="271" actId="207"/>
          <ac:spMkLst>
            <pc:docMk/>
            <pc:sldMk cId="2337633875" sldId="279"/>
            <ac:spMk id="40" creationId="{5EABCFF5-8A95-C2D2-0F2E-F2B922FDAA74}"/>
          </ac:spMkLst>
        </pc:spChg>
        <pc:spChg chg="mod">
          <ac:chgData name="Kulinich Bohdan" userId="48e65c9f34e137d0" providerId="LiveId" clId="{9500AEA4-95E2-A14F-AE23-B3030FD6BDD8}" dt="2023-05-23T16:48:31.390" v="271" actId="207"/>
          <ac:spMkLst>
            <pc:docMk/>
            <pc:sldMk cId="2337633875" sldId="279"/>
            <ac:spMk id="42" creationId="{D31D7E4B-EB57-2277-4206-40B2A0AFDC42}"/>
          </ac:spMkLst>
        </pc:spChg>
        <pc:spChg chg="mod">
          <ac:chgData name="Kulinich Bohdan" userId="48e65c9f34e137d0" providerId="LiveId" clId="{9500AEA4-95E2-A14F-AE23-B3030FD6BDD8}" dt="2023-05-23T16:51:37.344" v="298" actId="14826"/>
          <ac:spMkLst>
            <pc:docMk/>
            <pc:sldMk cId="2337633875" sldId="279"/>
            <ac:spMk id="60" creationId="{27A4C99E-A3BC-1EAC-B0FE-D044D6A2004D}"/>
          </ac:spMkLst>
        </pc:spChg>
        <pc:grpChg chg="mod">
          <ac:chgData name="Kulinich Bohdan" userId="48e65c9f34e137d0" providerId="LiveId" clId="{9500AEA4-95E2-A14F-AE23-B3030FD6BDD8}" dt="2023-05-23T16:51:37.344" v="298" actId="14826"/>
          <ac:grpSpMkLst>
            <pc:docMk/>
            <pc:sldMk cId="2337633875" sldId="279"/>
            <ac:grpSpMk id="59" creationId="{76E23116-3D3B-7225-2CEC-69E586CFEEB8}"/>
          </ac:grpSpMkLst>
        </pc:grpChg>
        <pc:picChg chg="add mod modVis">
          <ac:chgData name="Kulinich Bohdan" userId="48e65c9f34e137d0" providerId="LiveId" clId="{9500AEA4-95E2-A14F-AE23-B3030FD6BDD8}" dt="2023-05-23T16:51:53.420" v="304" actId="14429"/>
          <ac:picMkLst>
            <pc:docMk/>
            <pc:sldMk cId="2337633875" sldId="279"/>
            <ac:picMk id="5" creationId="{B48C09B1-542C-2726-B0BB-CAB7DD9D474E}"/>
          </ac:picMkLst>
        </pc:picChg>
        <pc:picChg chg="del mod modVis">
          <ac:chgData name="Kulinich Bohdan" userId="48e65c9f34e137d0" providerId="LiveId" clId="{9500AEA4-95E2-A14F-AE23-B3030FD6BDD8}" dt="2023-05-23T16:51:51.918" v="303" actId="478"/>
          <ac:picMkLst>
            <pc:docMk/>
            <pc:sldMk cId="2337633875" sldId="279"/>
            <ac:picMk id="31" creationId="{2499614C-27A0-7164-9874-044E8542E65A}"/>
          </ac:picMkLst>
        </pc:picChg>
        <pc:picChg chg="del mod">
          <ac:chgData name="Kulinich Bohdan" userId="48e65c9f34e137d0" providerId="LiveId" clId="{9500AEA4-95E2-A14F-AE23-B3030FD6BDD8}" dt="2023-05-23T14:52:49.545" v="103" actId="478"/>
          <ac:picMkLst>
            <pc:docMk/>
            <pc:sldMk cId="2337633875" sldId="279"/>
            <ac:picMk id="35" creationId="{BC6AF043-4E84-195A-3CCA-CE0CC349A8A8}"/>
          </ac:picMkLst>
        </pc:picChg>
        <pc:picChg chg="mod">
          <ac:chgData name="Kulinich Bohdan" userId="48e65c9f34e137d0" providerId="LiveId" clId="{9500AEA4-95E2-A14F-AE23-B3030FD6BDD8}" dt="2023-05-23T16:51:37.344" v="298" actId="14826"/>
          <ac:picMkLst>
            <pc:docMk/>
            <pc:sldMk cId="2337633875" sldId="279"/>
            <ac:picMk id="61" creationId="{0A3DBBAD-0B77-0B07-CBF1-D142D5327D4C}"/>
          </ac:picMkLst>
        </pc:picChg>
        <pc:picChg chg="mod modVis">
          <ac:chgData name="Kulinich Bohdan" userId="48e65c9f34e137d0" providerId="LiveId" clId="{9500AEA4-95E2-A14F-AE23-B3030FD6BDD8}" dt="2023-05-23T16:51:40.917" v="301" actId="14429"/>
          <ac:picMkLst>
            <pc:docMk/>
            <pc:sldMk cId="2337633875" sldId="279"/>
            <ac:picMk id="68" creationId="{58CB9EF9-C7EB-8B5E-F3FC-E8D0EAA42B86}"/>
          </ac:picMkLst>
        </pc:picChg>
      </pc:sldChg>
      <pc:sldChg chg="addSp delSp modSp mod setBg">
        <pc:chgData name="Kulinich Bohdan" userId="48e65c9f34e137d0" providerId="LiveId" clId="{9500AEA4-95E2-A14F-AE23-B3030FD6BDD8}" dt="2023-05-23T16:53:13.175" v="329" actId="14429"/>
        <pc:sldMkLst>
          <pc:docMk/>
          <pc:sldMk cId="945877188" sldId="280"/>
        </pc:sldMkLst>
        <pc:spChg chg="mod">
          <ac:chgData name="Kulinich Bohdan" userId="48e65c9f34e137d0" providerId="LiveId" clId="{9500AEA4-95E2-A14F-AE23-B3030FD6BDD8}" dt="2023-05-23T16:53:10.511" v="326" actId="14826"/>
          <ac:spMkLst>
            <pc:docMk/>
            <pc:sldMk cId="945877188" sldId="280"/>
            <ac:spMk id="53" creationId="{ADB8E28D-96A6-8271-8251-97BE48C591F2}"/>
          </ac:spMkLst>
        </pc:spChg>
        <pc:grpChg chg="mod">
          <ac:chgData name="Kulinich Bohdan" userId="48e65c9f34e137d0" providerId="LiveId" clId="{9500AEA4-95E2-A14F-AE23-B3030FD6BDD8}" dt="2023-05-23T16:53:10.511" v="326" actId="14826"/>
          <ac:grpSpMkLst>
            <pc:docMk/>
            <pc:sldMk cId="945877188" sldId="280"/>
            <ac:grpSpMk id="52" creationId="{031CAD63-D56A-B6DB-1D66-1B033B5BB81B}"/>
          </ac:grpSpMkLst>
        </pc:grpChg>
        <pc:picChg chg="add mod modVis">
          <ac:chgData name="Kulinich Bohdan" userId="48e65c9f34e137d0" providerId="LiveId" clId="{9500AEA4-95E2-A14F-AE23-B3030FD6BDD8}" dt="2023-05-23T16:53:12.040" v="328" actId="14429"/>
          <ac:picMkLst>
            <pc:docMk/>
            <pc:sldMk cId="945877188" sldId="280"/>
            <ac:picMk id="2" creationId="{51859001-7529-A55F-8ED9-F755C57C30D8}"/>
          </ac:picMkLst>
        </pc:picChg>
        <pc:picChg chg="del mod">
          <ac:chgData name="Kulinich Bohdan" userId="48e65c9f34e137d0" providerId="LiveId" clId="{9500AEA4-95E2-A14F-AE23-B3030FD6BDD8}" dt="2023-05-23T14:53:13.026" v="112" actId="478"/>
          <ac:picMkLst>
            <pc:docMk/>
            <pc:sldMk cId="945877188" sldId="280"/>
            <ac:picMk id="4" creationId="{190E9633-D4B3-90C0-AEA7-310FD91DDB04}"/>
          </ac:picMkLst>
        </pc:picChg>
        <pc:picChg chg="mod modVis">
          <ac:chgData name="Kulinich Bohdan" userId="48e65c9f34e137d0" providerId="LiveId" clId="{9500AEA4-95E2-A14F-AE23-B3030FD6BDD8}" dt="2023-05-23T16:53:11.320" v="327" actId="14429"/>
          <ac:picMkLst>
            <pc:docMk/>
            <pc:sldMk cId="945877188" sldId="280"/>
            <ac:picMk id="31" creationId="{C200ABD3-3465-E418-8B88-6B0BB1C46A64}"/>
          </ac:picMkLst>
        </pc:picChg>
        <pc:picChg chg="mod">
          <ac:chgData name="Kulinich Bohdan" userId="48e65c9f34e137d0" providerId="LiveId" clId="{9500AEA4-95E2-A14F-AE23-B3030FD6BDD8}" dt="2023-05-23T16:53:10.511" v="326" actId="14826"/>
          <ac:picMkLst>
            <pc:docMk/>
            <pc:sldMk cId="945877188" sldId="280"/>
            <ac:picMk id="54" creationId="{4C824AE6-7D5B-011B-7E2E-735785DE62BD}"/>
          </ac:picMkLst>
        </pc:picChg>
        <pc:picChg chg="mod modVis">
          <ac:chgData name="Kulinich Bohdan" userId="48e65c9f34e137d0" providerId="LiveId" clId="{9500AEA4-95E2-A14F-AE23-B3030FD6BDD8}" dt="2023-05-23T16:53:13.175" v="329" actId="14429"/>
          <ac:picMkLst>
            <pc:docMk/>
            <pc:sldMk cId="945877188" sldId="280"/>
            <ac:picMk id="61" creationId="{26E3560F-417B-8F47-1DC2-F2573B52BC59}"/>
          </ac:picMkLst>
        </pc:picChg>
      </pc:sldChg>
      <pc:sldChg chg="addSp delSp modSp mod setBg">
        <pc:chgData name="Kulinich Bohdan" userId="48e65c9f34e137d0" providerId="LiveId" clId="{9500AEA4-95E2-A14F-AE23-B3030FD6BDD8}" dt="2023-05-23T16:50:30.057" v="286" actId="14429"/>
        <pc:sldMkLst>
          <pc:docMk/>
          <pc:sldMk cId="3599287483" sldId="283"/>
        </pc:sldMkLst>
        <pc:spChg chg="mod">
          <ac:chgData name="Kulinich Bohdan" userId="48e65c9f34e137d0" providerId="LiveId" clId="{9500AEA4-95E2-A14F-AE23-B3030FD6BDD8}" dt="2023-05-23T16:37:15.818" v="252" actId="207"/>
          <ac:spMkLst>
            <pc:docMk/>
            <pc:sldMk cId="3599287483" sldId="283"/>
            <ac:spMk id="3" creationId="{37531B9F-ADA7-8882-C401-0493AAAD8DDA}"/>
          </ac:spMkLst>
        </pc:spChg>
        <pc:spChg chg="mod">
          <ac:chgData name="Kulinich Bohdan" userId="48e65c9f34e137d0" providerId="LiveId" clId="{9500AEA4-95E2-A14F-AE23-B3030FD6BDD8}" dt="2023-05-23T16:37:08.316" v="251" actId="207"/>
          <ac:spMkLst>
            <pc:docMk/>
            <pc:sldMk cId="3599287483" sldId="283"/>
            <ac:spMk id="5" creationId="{5A741114-A565-16D0-3840-FA92EEEEF380}"/>
          </ac:spMkLst>
        </pc:spChg>
        <pc:spChg chg="mod">
          <ac:chgData name="Kulinich Bohdan" userId="48e65c9f34e137d0" providerId="LiveId" clId="{9500AEA4-95E2-A14F-AE23-B3030FD6BDD8}" dt="2023-05-23T16:37:08.316" v="251" actId="207"/>
          <ac:spMkLst>
            <pc:docMk/>
            <pc:sldMk cId="3599287483" sldId="283"/>
            <ac:spMk id="6" creationId="{F793307E-B5C1-37E9-C3B8-C3F5A81810A1}"/>
          </ac:spMkLst>
        </pc:spChg>
        <pc:spChg chg="mod">
          <ac:chgData name="Kulinich Bohdan" userId="48e65c9f34e137d0" providerId="LiveId" clId="{9500AEA4-95E2-A14F-AE23-B3030FD6BDD8}" dt="2023-05-23T16:37:08.316" v="251" actId="207"/>
          <ac:spMkLst>
            <pc:docMk/>
            <pc:sldMk cId="3599287483" sldId="283"/>
            <ac:spMk id="7" creationId="{F223A52A-C98D-91A6-3972-2D60675B6C32}"/>
          </ac:spMkLst>
        </pc:spChg>
        <pc:spChg chg="mod">
          <ac:chgData name="Kulinich Bohdan" userId="48e65c9f34e137d0" providerId="LiveId" clId="{9500AEA4-95E2-A14F-AE23-B3030FD6BDD8}" dt="2023-05-23T16:50:27.880" v="284" actId="14826"/>
          <ac:spMkLst>
            <pc:docMk/>
            <pc:sldMk cId="3599287483" sldId="283"/>
            <ac:spMk id="60" creationId="{29645DA5-A5D6-3E79-03CC-5714C856E841}"/>
          </ac:spMkLst>
        </pc:spChg>
        <pc:grpChg chg="mod">
          <ac:chgData name="Kulinich Bohdan" userId="48e65c9f34e137d0" providerId="LiveId" clId="{9500AEA4-95E2-A14F-AE23-B3030FD6BDD8}" dt="2023-05-23T16:37:15.818" v="252" actId="207"/>
          <ac:grpSpMkLst>
            <pc:docMk/>
            <pc:sldMk cId="3599287483" sldId="283"/>
            <ac:grpSpMk id="8" creationId="{BE1A3ACF-2FAA-736A-CE0F-59C4C6620A37}"/>
          </ac:grpSpMkLst>
        </pc:grpChg>
        <pc:grpChg chg="mod">
          <ac:chgData name="Kulinich Bohdan" userId="48e65c9f34e137d0" providerId="LiveId" clId="{9500AEA4-95E2-A14F-AE23-B3030FD6BDD8}" dt="2023-05-23T16:50:27.880" v="284" actId="14826"/>
          <ac:grpSpMkLst>
            <pc:docMk/>
            <pc:sldMk cId="3599287483" sldId="283"/>
            <ac:grpSpMk id="59" creationId="{C05B1EBE-BB14-DF18-976A-8ED5658091FF}"/>
          </ac:grpSpMkLst>
        </pc:grpChg>
        <pc:picChg chg="add del mod">
          <ac:chgData name="Kulinich Bohdan" userId="48e65c9f34e137d0" providerId="LiveId" clId="{9500AEA4-95E2-A14F-AE23-B3030FD6BDD8}" dt="2023-05-23T14:53:48.080" v="120" actId="478"/>
          <ac:picMkLst>
            <pc:docMk/>
            <pc:sldMk cId="3599287483" sldId="283"/>
            <ac:picMk id="9" creationId="{222034A3-6372-1ECD-FB42-14E8EF3A92DA}"/>
          </ac:picMkLst>
        </pc:picChg>
        <pc:picChg chg="add mod modVis">
          <ac:chgData name="Kulinich Bohdan" userId="48e65c9f34e137d0" providerId="LiveId" clId="{9500AEA4-95E2-A14F-AE23-B3030FD6BDD8}" dt="2023-05-23T16:50:29.275" v="285" actId="14429"/>
          <ac:picMkLst>
            <pc:docMk/>
            <pc:sldMk cId="3599287483" sldId="283"/>
            <ac:picMk id="12" creationId="{7DB749CF-69F2-04AA-FF01-5322208C8E4D}"/>
          </ac:picMkLst>
        </pc:picChg>
        <pc:picChg chg="mod">
          <ac:chgData name="Kulinich Bohdan" userId="48e65c9f34e137d0" providerId="LiveId" clId="{9500AEA4-95E2-A14F-AE23-B3030FD6BDD8}" dt="2023-05-23T16:50:27.880" v="284" actId="14826"/>
          <ac:picMkLst>
            <pc:docMk/>
            <pc:sldMk cId="3599287483" sldId="283"/>
            <ac:picMk id="68" creationId="{4243E3F2-DE17-DC6D-E764-C6970BD25B8A}"/>
          </ac:picMkLst>
        </pc:picChg>
        <pc:picChg chg="mod modVis">
          <ac:chgData name="Kulinich Bohdan" userId="48e65c9f34e137d0" providerId="LiveId" clId="{9500AEA4-95E2-A14F-AE23-B3030FD6BDD8}" dt="2023-05-23T16:50:30.057" v="286" actId="14429"/>
          <ac:picMkLst>
            <pc:docMk/>
            <pc:sldMk cId="3599287483" sldId="283"/>
            <ac:picMk id="75" creationId="{79FBF99C-3013-0CF7-7AE6-D0BD0AAA39B0}"/>
          </ac:picMkLst>
        </pc:picChg>
        <pc:picChg chg="del mod">
          <ac:chgData name="Kulinich Bohdan" userId="48e65c9f34e137d0" providerId="LiveId" clId="{9500AEA4-95E2-A14F-AE23-B3030FD6BDD8}" dt="2023-05-23T14:52:59.323" v="107" actId="478"/>
          <ac:picMkLst>
            <pc:docMk/>
            <pc:sldMk cId="3599287483" sldId="283"/>
            <ac:picMk id="76" creationId="{403C21E7-D466-9E09-63C2-B37206A75DFC}"/>
          </ac:picMkLst>
        </pc:picChg>
      </pc:sldChg>
      <pc:sldChg chg="addSp delSp modSp mod setBg delAnim">
        <pc:chgData name="Kulinich Bohdan" userId="48e65c9f34e137d0" providerId="LiveId" clId="{9500AEA4-95E2-A14F-AE23-B3030FD6BDD8}" dt="2023-05-23T17:01:28.978" v="346"/>
        <pc:sldMkLst>
          <pc:docMk/>
          <pc:sldMk cId="3313802318" sldId="284"/>
        </pc:sldMkLst>
        <pc:spChg chg="add del mod">
          <ac:chgData name="Kulinich Bohdan" userId="48e65c9f34e137d0" providerId="LiveId" clId="{9500AEA4-95E2-A14F-AE23-B3030FD6BDD8}" dt="2023-05-23T16:34:21.510" v="237" actId="478"/>
          <ac:spMkLst>
            <pc:docMk/>
            <pc:sldMk cId="3313802318" sldId="284"/>
            <ac:spMk id="3" creationId="{641AA323-220A-6261-0294-293F4E2A19FB}"/>
          </ac:spMkLst>
        </pc:spChg>
        <pc:spChg chg="mod">
          <ac:chgData name="Kulinich Bohdan" userId="48e65c9f34e137d0" providerId="LiveId" clId="{9500AEA4-95E2-A14F-AE23-B3030FD6BDD8}" dt="2023-05-23T16:34:37.964" v="239" actId="207"/>
          <ac:spMkLst>
            <pc:docMk/>
            <pc:sldMk cId="3313802318" sldId="284"/>
            <ac:spMk id="5" creationId="{C6FDE7FF-CFE7-01F0-0FF1-5B7A63A99015}"/>
          </ac:spMkLst>
        </pc:spChg>
        <pc:spChg chg="mod">
          <ac:chgData name="Kulinich Bohdan" userId="48e65c9f34e137d0" providerId="LiveId" clId="{9500AEA4-95E2-A14F-AE23-B3030FD6BDD8}" dt="2023-05-23T16:34:37.964" v="239" actId="207"/>
          <ac:spMkLst>
            <pc:docMk/>
            <pc:sldMk cId="3313802318" sldId="284"/>
            <ac:spMk id="7" creationId="{D66200DD-493A-FAAA-AB39-42823C381DA7}"/>
          </ac:spMkLst>
        </pc:spChg>
        <pc:spChg chg="mod">
          <ac:chgData name="Kulinich Bohdan" userId="48e65c9f34e137d0" providerId="LiveId" clId="{9500AEA4-95E2-A14F-AE23-B3030FD6BDD8}" dt="2023-05-23T16:34:37.964" v="239" actId="207"/>
          <ac:spMkLst>
            <pc:docMk/>
            <pc:sldMk cId="3313802318" sldId="284"/>
            <ac:spMk id="8" creationId="{A72FC8FB-3A05-9844-AD26-C5BDD3FA83E6}"/>
          </ac:spMkLst>
        </pc:spChg>
        <pc:picChg chg="add mod">
          <ac:chgData name="Kulinich Bohdan" userId="48e65c9f34e137d0" providerId="LiveId" clId="{9500AEA4-95E2-A14F-AE23-B3030FD6BDD8}" dt="2023-05-23T14:53:27.746" v="115" actId="1076"/>
          <ac:picMkLst>
            <pc:docMk/>
            <pc:sldMk cId="3313802318" sldId="284"/>
            <ac:picMk id="2" creationId="{7EEA3FD0-874A-6A94-1A4E-ACC4B5874427}"/>
          </ac:picMkLst>
        </pc:picChg>
        <pc:picChg chg="del mod">
          <ac:chgData name="Kulinich Bohdan" userId="48e65c9f34e137d0" providerId="LiveId" clId="{9500AEA4-95E2-A14F-AE23-B3030FD6BDD8}" dt="2023-05-23T14:53:03.520" v="109" actId="478"/>
          <ac:picMkLst>
            <pc:docMk/>
            <pc:sldMk cId="3313802318" sldId="284"/>
            <ac:picMk id="3" creationId="{559BAFC0-5092-8559-DCBD-344DC8039415}"/>
          </ac:picMkLst>
        </pc:picChg>
      </pc:sldChg>
      <pc:sldChg chg="addSp delSp modSp mod setBg">
        <pc:chgData name="Kulinich Bohdan" userId="48e65c9f34e137d0" providerId="LiveId" clId="{9500AEA4-95E2-A14F-AE23-B3030FD6BDD8}" dt="2023-05-23T16:50:05.964" v="280" actId="14429"/>
        <pc:sldMkLst>
          <pc:docMk/>
          <pc:sldMk cId="3264582832" sldId="287"/>
        </pc:sldMkLst>
        <pc:spChg chg="mod">
          <ac:chgData name="Kulinich Bohdan" userId="48e65c9f34e137d0" providerId="LiveId" clId="{9500AEA4-95E2-A14F-AE23-B3030FD6BDD8}" dt="2023-05-23T16:36:54.174" v="249" actId="207"/>
          <ac:spMkLst>
            <pc:docMk/>
            <pc:sldMk cId="3264582832" sldId="287"/>
            <ac:spMk id="4" creationId="{631EEA38-5AC4-0B58-D9AC-01B22D7A2598}"/>
          </ac:spMkLst>
        </pc:spChg>
        <pc:spChg chg="mod">
          <ac:chgData name="Kulinich Bohdan" userId="48e65c9f34e137d0" providerId="LiveId" clId="{9500AEA4-95E2-A14F-AE23-B3030FD6BDD8}" dt="2023-05-23T16:36:54.174" v="249" actId="207"/>
          <ac:spMkLst>
            <pc:docMk/>
            <pc:sldMk cId="3264582832" sldId="287"/>
            <ac:spMk id="6" creationId="{EC8B6D15-95A4-A8F3-221E-9305DD232427}"/>
          </ac:spMkLst>
        </pc:spChg>
        <pc:spChg chg="mod">
          <ac:chgData name="Kulinich Bohdan" userId="48e65c9f34e137d0" providerId="LiveId" clId="{9500AEA4-95E2-A14F-AE23-B3030FD6BDD8}" dt="2023-05-23T16:36:54.174" v="249" actId="207"/>
          <ac:spMkLst>
            <pc:docMk/>
            <pc:sldMk cId="3264582832" sldId="287"/>
            <ac:spMk id="13" creationId="{023644CF-8780-8100-42BA-B0139CF2474C}"/>
          </ac:spMkLst>
        </pc:spChg>
        <pc:spChg chg="mod">
          <ac:chgData name="Kulinich Bohdan" userId="48e65c9f34e137d0" providerId="LiveId" clId="{9500AEA4-95E2-A14F-AE23-B3030FD6BDD8}" dt="2023-05-23T16:49:57.006" v="278" actId="14826"/>
          <ac:spMkLst>
            <pc:docMk/>
            <pc:sldMk cId="3264582832" sldId="287"/>
            <ac:spMk id="94" creationId="{C36864C0-E765-BF92-97BC-64D83C7CC95D}"/>
          </ac:spMkLst>
        </pc:spChg>
        <pc:grpChg chg="mod">
          <ac:chgData name="Kulinich Bohdan" userId="48e65c9f34e137d0" providerId="LiveId" clId="{9500AEA4-95E2-A14F-AE23-B3030FD6BDD8}" dt="2023-05-23T16:49:57.006" v="278" actId="14826"/>
          <ac:grpSpMkLst>
            <pc:docMk/>
            <pc:sldMk cId="3264582832" sldId="287"/>
            <ac:grpSpMk id="93" creationId="{DB4ACCE6-69AF-7096-C330-BAE18A832B87}"/>
          </ac:grpSpMkLst>
        </pc:grpChg>
        <pc:picChg chg="add mod modVis">
          <ac:chgData name="Kulinich Bohdan" userId="48e65c9f34e137d0" providerId="LiveId" clId="{9500AEA4-95E2-A14F-AE23-B3030FD6BDD8}" dt="2023-05-23T16:50:05.964" v="280" actId="14429"/>
          <ac:picMkLst>
            <pc:docMk/>
            <pc:sldMk cId="3264582832" sldId="287"/>
            <ac:picMk id="3" creationId="{2A9D7A85-7E1A-EC86-D04E-F09C64F9F44D}"/>
          </ac:picMkLst>
        </pc:picChg>
        <pc:picChg chg="mod">
          <ac:chgData name="Kulinich Bohdan" userId="48e65c9f34e137d0" providerId="LiveId" clId="{9500AEA4-95E2-A14F-AE23-B3030FD6BDD8}" dt="2023-05-23T16:49:57.006" v="278" actId="14826"/>
          <ac:picMkLst>
            <pc:docMk/>
            <pc:sldMk cId="3264582832" sldId="287"/>
            <ac:picMk id="95" creationId="{A0767654-5351-59AC-D23F-3FE72D7BE342}"/>
          </ac:picMkLst>
        </pc:picChg>
        <pc:picChg chg="mod modVis">
          <ac:chgData name="Kulinich Bohdan" userId="48e65c9f34e137d0" providerId="LiveId" clId="{9500AEA4-95E2-A14F-AE23-B3030FD6BDD8}" dt="2023-05-23T16:50:04.475" v="279" actId="14429"/>
          <ac:picMkLst>
            <pc:docMk/>
            <pc:sldMk cId="3264582832" sldId="287"/>
            <ac:picMk id="102" creationId="{F9B5B71B-8A3F-9907-2450-E20BE9919894}"/>
          </ac:picMkLst>
        </pc:picChg>
        <pc:picChg chg="del mod">
          <ac:chgData name="Kulinich Bohdan" userId="48e65c9f34e137d0" providerId="LiveId" clId="{9500AEA4-95E2-A14F-AE23-B3030FD6BDD8}" dt="2023-05-23T14:53:01.502" v="108" actId="478"/>
          <ac:picMkLst>
            <pc:docMk/>
            <pc:sldMk cId="3264582832" sldId="287"/>
            <ac:picMk id="103" creationId="{C2232D36-AE4A-DADA-87B1-07A7FA16BF57}"/>
          </ac:picMkLst>
        </pc:picChg>
      </pc:sldChg>
      <pc:sldChg chg="addSp delSp modSp mod">
        <pc:chgData name="Kulinich Bohdan" userId="48e65c9f34e137d0" providerId="LiveId" clId="{9500AEA4-95E2-A14F-AE23-B3030FD6BDD8}" dt="2023-05-23T16:51:14.266" v="294" actId="14826"/>
        <pc:sldMkLst>
          <pc:docMk/>
          <pc:sldMk cId="3414180977" sldId="288"/>
        </pc:sldMkLst>
        <pc:spChg chg="mod">
          <ac:chgData name="Kulinich Bohdan" userId="48e65c9f34e137d0" providerId="LiveId" clId="{9500AEA4-95E2-A14F-AE23-B3030FD6BDD8}" dt="2023-05-23T16:51:14.266" v="294" actId="14826"/>
          <ac:spMkLst>
            <pc:docMk/>
            <pc:sldMk cId="3414180977" sldId="288"/>
            <ac:spMk id="65" creationId="{86D1E2D6-1AA2-22FD-1724-EBB988EF84F1}"/>
          </ac:spMkLst>
        </pc:spChg>
        <pc:grpChg chg="mod">
          <ac:chgData name="Kulinich Bohdan" userId="48e65c9f34e137d0" providerId="LiveId" clId="{9500AEA4-95E2-A14F-AE23-B3030FD6BDD8}" dt="2023-05-23T16:51:14.266" v="294" actId="14826"/>
          <ac:grpSpMkLst>
            <pc:docMk/>
            <pc:sldMk cId="3414180977" sldId="288"/>
            <ac:grpSpMk id="64" creationId="{D8EDF463-B2F3-7A1D-98A7-BFB9EBE3E7C9}"/>
          </ac:grpSpMkLst>
        </pc:grpChg>
        <pc:picChg chg="add mod">
          <ac:chgData name="Kulinich Bohdan" userId="48e65c9f34e137d0" providerId="LiveId" clId="{9500AEA4-95E2-A14F-AE23-B3030FD6BDD8}" dt="2023-05-23T14:54:57.589" v="163" actId="171"/>
          <ac:picMkLst>
            <pc:docMk/>
            <pc:sldMk cId="3414180977" sldId="288"/>
            <ac:picMk id="2" creationId="{1F278ED4-11F3-228B-AEDE-751FB0D6E4CA}"/>
          </ac:picMkLst>
        </pc:picChg>
        <pc:picChg chg="mod">
          <ac:chgData name="Kulinich Bohdan" userId="48e65c9f34e137d0" providerId="LiveId" clId="{9500AEA4-95E2-A14F-AE23-B3030FD6BDD8}" dt="2023-05-23T16:51:14.266" v="294" actId="14826"/>
          <ac:picMkLst>
            <pc:docMk/>
            <pc:sldMk cId="3414180977" sldId="288"/>
            <ac:picMk id="66" creationId="{66E1E3C2-E3A4-5C50-2784-AFEDB4D2974C}"/>
          </ac:picMkLst>
        </pc:picChg>
        <pc:picChg chg="del mod">
          <ac:chgData name="Kulinich Bohdan" userId="48e65c9f34e137d0" providerId="LiveId" clId="{9500AEA4-95E2-A14F-AE23-B3030FD6BDD8}" dt="2023-05-23T14:52:52.601" v="104" actId="478"/>
          <ac:picMkLst>
            <pc:docMk/>
            <pc:sldMk cId="3414180977" sldId="288"/>
            <ac:picMk id="67" creationId="{CF4DD0BE-A60A-ACC6-0CDD-B505E148C038}"/>
          </ac:picMkLst>
        </pc:picChg>
      </pc:sldChg>
      <pc:sldChg chg="addSp delSp modSp mod setBg">
        <pc:chgData name="Kulinich Bohdan" userId="48e65c9f34e137d0" providerId="LiveId" clId="{9500AEA4-95E2-A14F-AE23-B3030FD6BDD8}" dt="2023-05-23T16:50:50.371" v="292" actId="14429"/>
        <pc:sldMkLst>
          <pc:docMk/>
          <pc:sldMk cId="1936971671" sldId="290"/>
        </pc:sldMkLst>
        <pc:spChg chg="mod">
          <ac:chgData name="Kulinich Bohdan" userId="48e65c9f34e137d0" providerId="LiveId" clId="{9500AEA4-95E2-A14F-AE23-B3030FD6BDD8}" dt="2023-05-23T16:37:46.142" v="256" actId="207"/>
          <ac:spMkLst>
            <pc:docMk/>
            <pc:sldMk cId="1936971671" sldId="290"/>
            <ac:spMk id="3" creationId="{37531B9F-ADA7-8882-C401-0493AAAD8DDA}"/>
          </ac:spMkLst>
        </pc:spChg>
        <pc:spChg chg="mod">
          <ac:chgData name="Kulinich Bohdan" userId="48e65c9f34e137d0" providerId="LiveId" clId="{9500AEA4-95E2-A14F-AE23-B3030FD6BDD8}" dt="2023-05-23T16:37:32.850" v="254" actId="207"/>
          <ac:spMkLst>
            <pc:docMk/>
            <pc:sldMk cId="1936971671" sldId="290"/>
            <ac:spMk id="5" creationId="{5A741114-A565-16D0-3840-FA92EEEEF380}"/>
          </ac:spMkLst>
        </pc:spChg>
        <pc:spChg chg="mod">
          <ac:chgData name="Kulinich Bohdan" userId="48e65c9f34e137d0" providerId="LiveId" clId="{9500AEA4-95E2-A14F-AE23-B3030FD6BDD8}" dt="2023-05-23T16:37:39.855" v="255" actId="207"/>
          <ac:spMkLst>
            <pc:docMk/>
            <pc:sldMk cId="1936971671" sldId="290"/>
            <ac:spMk id="6" creationId="{F793307E-B5C1-37E9-C3B8-C3F5A81810A1}"/>
          </ac:spMkLst>
        </pc:spChg>
        <pc:spChg chg="mod">
          <ac:chgData name="Kulinich Bohdan" userId="48e65c9f34e137d0" providerId="LiveId" clId="{9500AEA4-95E2-A14F-AE23-B3030FD6BDD8}" dt="2023-05-23T16:37:39.855" v="255" actId="207"/>
          <ac:spMkLst>
            <pc:docMk/>
            <pc:sldMk cId="1936971671" sldId="290"/>
            <ac:spMk id="9" creationId="{741AF3FF-6334-8087-4BA0-657E1480976E}"/>
          </ac:spMkLst>
        </pc:spChg>
        <pc:spChg chg="mod">
          <ac:chgData name="Kulinich Bohdan" userId="48e65c9f34e137d0" providerId="LiveId" clId="{9500AEA4-95E2-A14F-AE23-B3030FD6BDD8}" dt="2023-05-23T16:37:46.142" v="256" actId="207"/>
          <ac:spMkLst>
            <pc:docMk/>
            <pc:sldMk cId="1936971671" sldId="290"/>
            <ac:spMk id="13" creationId="{BCFD3EF8-A589-F874-28A6-4E6BA848B985}"/>
          </ac:spMkLst>
        </pc:spChg>
        <pc:spChg chg="mod">
          <ac:chgData name="Kulinich Bohdan" userId="48e65c9f34e137d0" providerId="LiveId" clId="{9500AEA4-95E2-A14F-AE23-B3030FD6BDD8}" dt="2023-05-23T16:50:48.132" v="290" actId="14826"/>
          <ac:spMkLst>
            <pc:docMk/>
            <pc:sldMk cId="1936971671" sldId="290"/>
            <ac:spMk id="39" creationId="{630CED2B-3246-30AB-0E27-FEB0460C403C}"/>
          </ac:spMkLst>
        </pc:spChg>
        <pc:grpChg chg="mod">
          <ac:chgData name="Kulinich Bohdan" userId="48e65c9f34e137d0" providerId="LiveId" clId="{9500AEA4-95E2-A14F-AE23-B3030FD6BDD8}" dt="2023-05-23T16:50:48.132" v="290" actId="14826"/>
          <ac:grpSpMkLst>
            <pc:docMk/>
            <pc:sldMk cId="1936971671" sldId="290"/>
            <ac:grpSpMk id="38" creationId="{3AEA6244-9CD4-C503-D191-B91F6C3DE36C}"/>
          </ac:grpSpMkLst>
        </pc:grpChg>
        <pc:picChg chg="add mod modVis">
          <ac:chgData name="Kulinich Bohdan" userId="48e65c9f34e137d0" providerId="LiveId" clId="{9500AEA4-95E2-A14F-AE23-B3030FD6BDD8}" dt="2023-05-23T16:50:50.371" v="292" actId="14429"/>
          <ac:picMkLst>
            <pc:docMk/>
            <pc:sldMk cId="1936971671" sldId="290"/>
            <ac:picMk id="2" creationId="{837B6D05-F0D9-27E0-836B-E407FACBBB5B}"/>
          </ac:picMkLst>
        </pc:picChg>
        <pc:picChg chg="mod">
          <ac:chgData name="Kulinich Bohdan" userId="48e65c9f34e137d0" providerId="LiveId" clId="{9500AEA4-95E2-A14F-AE23-B3030FD6BDD8}" dt="2023-05-23T16:50:48.132" v="290" actId="14826"/>
          <ac:picMkLst>
            <pc:docMk/>
            <pc:sldMk cId="1936971671" sldId="290"/>
            <ac:picMk id="40" creationId="{1DF7E6D2-665A-5C95-4EBE-E97EB1A1BF6D}"/>
          </ac:picMkLst>
        </pc:picChg>
        <pc:picChg chg="mod modVis">
          <ac:chgData name="Kulinich Bohdan" userId="48e65c9f34e137d0" providerId="LiveId" clId="{9500AEA4-95E2-A14F-AE23-B3030FD6BDD8}" dt="2023-05-23T16:50:49.454" v="291" actId="14429"/>
          <ac:picMkLst>
            <pc:docMk/>
            <pc:sldMk cId="1936971671" sldId="290"/>
            <ac:picMk id="47" creationId="{3D006B77-3B15-CCC0-FD50-00294D753DE4}"/>
          </ac:picMkLst>
        </pc:picChg>
        <pc:picChg chg="del">
          <ac:chgData name="Kulinich Bohdan" userId="48e65c9f34e137d0" providerId="LiveId" clId="{9500AEA4-95E2-A14F-AE23-B3030FD6BDD8}" dt="2023-05-23T14:52:57.455" v="106" actId="478"/>
          <ac:picMkLst>
            <pc:docMk/>
            <pc:sldMk cId="1936971671" sldId="290"/>
            <ac:picMk id="48" creationId="{9BD07651-E501-C947-992B-0FA4DFE102C5}"/>
          </ac:picMkLst>
        </pc:picChg>
      </pc:sldChg>
      <pc:sldChg chg="add del setBg">
        <pc:chgData name="Kulinich Bohdan" userId="48e65c9f34e137d0" providerId="LiveId" clId="{9500AEA4-95E2-A14F-AE23-B3030FD6BDD8}" dt="2023-05-23T14:53:33.649" v="117"/>
        <pc:sldMkLst>
          <pc:docMk/>
          <pc:sldMk cId="160551342" sldId="291"/>
        </pc:sldMkLst>
      </pc:sldChg>
    </pc:docChg>
  </pc:docChgLst>
  <pc:docChgLst>
    <pc:chgData name="Kulinich Bohdan" userId="48e65c9f34e137d0" providerId="LiveId" clId="{2B1D1A3F-B70D-874C-B4CB-2DA1254C0A2D}"/>
    <pc:docChg chg="undo custSel addSld delSld modSld sldOrd">
      <pc:chgData name="Kulinich Bohdan" userId="48e65c9f34e137d0" providerId="LiveId" clId="{2B1D1A3F-B70D-874C-B4CB-2DA1254C0A2D}" dt="2023-05-22T20:21:51.517" v="2920" actId="14100"/>
      <pc:docMkLst>
        <pc:docMk/>
      </pc:docMkLst>
      <pc:sldChg chg="modSp mod">
        <pc:chgData name="Kulinich Bohdan" userId="48e65c9f34e137d0" providerId="LiveId" clId="{2B1D1A3F-B70D-874C-B4CB-2DA1254C0A2D}" dt="2023-05-22T13:24:26.193" v="285" actId="207"/>
        <pc:sldMkLst>
          <pc:docMk/>
          <pc:sldMk cId="1429824012" sldId="274"/>
        </pc:sldMkLst>
        <pc:spChg chg="mod">
          <ac:chgData name="Kulinich Bohdan" userId="48e65c9f34e137d0" providerId="LiveId" clId="{2B1D1A3F-B70D-874C-B4CB-2DA1254C0A2D}" dt="2023-05-22T13:24:26.193" v="285" actId="207"/>
          <ac:spMkLst>
            <pc:docMk/>
            <pc:sldMk cId="1429824012" sldId="274"/>
            <ac:spMk id="6" creationId="{FD0D8298-23E7-70F1-0304-830F58997F3C}"/>
          </ac:spMkLst>
        </pc:spChg>
      </pc:sldChg>
      <pc:sldChg chg="modSp modAnim">
        <pc:chgData name="Kulinich Bohdan" userId="48e65c9f34e137d0" providerId="LiveId" clId="{2B1D1A3F-B70D-874C-B4CB-2DA1254C0A2D}" dt="2023-05-22T17:04:34.175" v="382" actId="20577"/>
        <pc:sldMkLst>
          <pc:docMk/>
          <pc:sldMk cId="2801676828" sldId="275"/>
        </pc:sldMkLst>
        <pc:spChg chg="mod">
          <ac:chgData name="Kulinich Bohdan" userId="48e65c9f34e137d0" providerId="LiveId" clId="{2B1D1A3F-B70D-874C-B4CB-2DA1254C0A2D}" dt="2023-05-22T17:04:32.713" v="381" actId="20577"/>
          <ac:spMkLst>
            <pc:docMk/>
            <pc:sldMk cId="2801676828" sldId="275"/>
            <ac:spMk id="35" creationId="{B9CF9702-6BEF-5BDD-3A7B-879B0E4896CF}"/>
          </ac:spMkLst>
        </pc:spChg>
      </pc:sldChg>
      <pc:sldChg chg="addSp delSp modSp mod setBg modAnim">
        <pc:chgData name="Kulinich Bohdan" userId="48e65c9f34e137d0" providerId="LiveId" clId="{2B1D1A3F-B70D-874C-B4CB-2DA1254C0A2D}" dt="2023-05-22T18:54:14.377" v="1511" actId="207"/>
        <pc:sldMkLst>
          <pc:docMk/>
          <pc:sldMk cId="2154405015" sldId="276"/>
        </pc:sldMkLst>
        <pc:spChg chg="add mod">
          <ac:chgData name="Kulinich Bohdan" userId="48e65c9f34e137d0" providerId="LiveId" clId="{2B1D1A3F-B70D-874C-B4CB-2DA1254C0A2D}" dt="2023-05-22T18:54:14.377" v="1511" actId="207"/>
          <ac:spMkLst>
            <pc:docMk/>
            <pc:sldMk cId="2154405015" sldId="276"/>
            <ac:spMk id="2" creationId="{19DE7B48-1769-54B4-81EA-80656B0FCF37}"/>
          </ac:spMkLst>
        </pc:spChg>
        <pc:spChg chg="del">
          <ac:chgData name="Kulinich Bohdan" userId="48e65c9f34e137d0" providerId="LiveId" clId="{2B1D1A3F-B70D-874C-B4CB-2DA1254C0A2D}" dt="2023-05-22T17:03:23.965" v="374" actId="478"/>
          <ac:spMkLst>
            <pc:docMk/>
            <pc:sldMk cId="2154405015" sldId="276"/>
            <ac:spMk id="33" creationId="{0DD10673-B597-1404-1E32-0062EA5ABA9D}"/>
          </ac:spMkLst>
        </pc:spChg>
        <pc:spChg chg="add del mod">
          <ac:chgData name="Kulinich Bohdan" userId="48e65c9f34e137d0" providerId="LiveId" clId="{2B1D1A3F-B70D-874C-B4CB-2DA1254C0A2D}" dt="2023-05-22T18:35:27.520" v="1130" actId="478"/>
          <ac:spMkLst>
            <pc:docMk/>
            <pc:sldMk cId="2154405015" sldId="276"/>
            <ac:spMk id="40" creationId="{E2DE5C6D-0FF3-F620-75BD-4ED1FE3771DE}"/>
          </ac:spMkLst>
        </pc:spChg>
        <pc:spChg chg="add del">
          <ac:chgData name="Kulinich Bohdan" userId="48e65c9f34e137d0" providerId="LiveId" clId="{2B1D1A3F-B70D-874C-B4CB-2DA1254C0A2D}" dt="2023-05-22T18:35:54.588" v="1132" actId="478"/>
          <ac:spMkLst>
            <pc:docMk/>
            <pc:sldMk cId="2154405015" sldId="276"/>
            <ac:spMk id="41" creationId="{F7EE791E-2CEF-FD7C-EA0C-8788066C3B42}"/>
          </ac:spMkLst>
        </pc:spChg>
        <pc:spChg chg="add del mod">
          <ac:chgData name="Kulinich Bohdan" userId="48e65c9f34e137d0" providerId="LiveId" clId="{2B1D1A3F-B70D-874C-B4CB-2DA1254C0A2D}" dt="2023-05-22T18:36:58.077" v="1150" actId="478"/>
          <ac:spMkLst>
            <pc:docMk/>
            <pc:sldMk cId="2154405015" sldId="276"/>
            <ac:spMk id="42" creationId="{8A6ED1B1-0CAE-0547-F107-306F4446479B}"/>
          </ac:spMkLst>
        </pc:spChg>
        <pc:spChg chg="add mod">
          <ac:chgData name="Kulinich Bohdan" userId="48e65c9f34e137d0" providerId="LiveId" clId="{2B1D1A3F-B70D-874C-B4CB-2DA1254C0A2D}" dt="2023-05-22T18:52:23.504" v="1489" actId="1076"/>
          <ac:spMkLst>
            <pc:docMk/>
            <pc:sldMk cId="2154405015" sldId="276"/>
            <ac:spMk id="100" creationId="{CEC770C3-E917-2D41-19EC-5DAA0E622B97}"/>
          </ac:spMkLst>
        </pc:spChg>
        <pc:spChg chg="mod topLvl">
          <ac:chgData name="Kulinich Bohdan" userId="48e65c9f34e137d0" providerId="LiveId" clId="{2B1D1A3F-B70D-874C-B4CB-2DA1254C0A2D}" dt="2023-05-22T18:52:23.504" v="1489" actId="1076"/>
          <ac:spMkLst>
            <pc:docMk/>
            <pc:sldMk cId="2154405015" sldId="276"/>
            <ac:spMk id="130" creationId="{FBC5A40B-975B-A632-C882-E233559663E2}"/>
          </ac:spMkLst>
        </pc:spChg>
        <pc:spChg chg="mod topLvl">
          <ac:chgData name="Kulinich Bohdan" userId="48e65c9f34e137d0" providerId="LiveId" clId="{2B1D1A3F-B70D-874C-B4CB-2DA1254C0A2D}" dt="2023-05-22T18:52:23.504" v="1489" actId="1076"/>
          <ac:spMkLst>
            <pc:docMk/>
            <pc:sldMk cId="2154405015" sldId="276"/>
            <ac:spMk id="131" creationId="{3DEFF300-7255-382F-1059-6F4E81F8925E}"/>
          </ac:spMkLst>
        </pc:spChg>
        <pc:spChg chg="add mod">
          <ac:chgData name="Kulinich Bohdan" userId="48e65c9f34e137d0" providerId="LiveId" clId="{2B1D1A3F-B70D-874C-B4CB-2DA1254C0A2D}" dt="2023-05-22T18:52:44.734" v="1495" actId="1035"/>
          <ac:spMkLst>
            <pc:docMk/>
            <pc:sldMk cId="2154405015" sldId="276"/>
            <ac:spMk id="132" creationId="{4734CC1B-B4D4-71F3-8208-AE9382C3B326}"/>
          </ac:spMkLst>
        </pc:spChg>
        <pc:spChg chg="add mod">
          <ac:chgData name="Kulinich Bohdan" userId="48e65c9f34e137d0" providerId="LiveId" clId="{2B1D1A3F-B70D-874C-B4CB-2DA1254C0A2D}" dt="2023-05-22T18:52:51.444" v="1498" actId="16959"/>
          <ac:spMkLst>
            <pc:docMk/>
            <pc:sldMk cId="2154405015" sldId="276"/>
            <ac:spMk id="133" creationId="{5AB14909-3694-0863-E8F6-5AFE3EE68307}"/>
          </ac:spMkLst>
        </pc:spChg>
        <pc:spChg chg="add mod">
          <ac:chgData name="Kulinich Bohdan" userId="48e65c9f34e137d0" providerId="LiveId" clId="{2B1D1A3F-B70D-874C-B4CB-2DA1254C0A2D}" dt="2023-05-22T18:53:02.387" v="1501" actId="16959"/>
          <ac:spMkLst>
            <pc:docMk/>
            <pc:sldMk cId="2154405015" sldId="276"/>
            <ac:spMk id="134" creationId="{90F5B0CA-680C-5A17-5F23-FFE692869DA0}"/>
          </ac:spMkLst>
        </pc:spChg>
        <pc:spChg chg="add mod">
          <ac:chgData name="Kulinich Bohdan" userId="48e65c9f34e137d0" providerId="LiveId" clId="{2B1D1A3F-B70D-874C-B4CB-2DA1254C0A2D}" dt="2023-05-22T18:53:17.566" v="1505" actId="1076"/>
          <ac:spMkLst>
            <pc:docMk/>
            <pc:sldMk cId="2154405015" sldId="276"/>
            <ac:spMk id="135" creationId="{1054FA67-90C6-6CDD-A803-2CA84BC40B3A}"/>
          </ac:spMkLst>
        </pc:spChg>
        <pc:spChg chg="add mod">
          <ac:chgData name="Kulinich Bohdan" userId="48e65c9f34e137d0" providerId="LiveId" clId="{2B1D1A3F-B70D-874C-B4CB-2DA1254C0A2D}" dt="2023-05-22T18:53:34.605" v="1510" actId="1076"/>
          <ac:spMkLst>
            <pc:docMk/>
            <pc:sldMk cId="2154405015" sldId="276"/>
            <ac:spMk id="136" creationId="{BADD9C1B-67E1-291C-88CD-0183341E7C23}"/>
          </ac:spMkLst>
        </pc:spChg>
        <pc:grpChg chg="add del mod">
          <ac:chgData name="Kulinich Bohdan" userId="48e65c9f34e137d0" providerId="LiveId" clId="{2B1D1A3F-B70D-874C-B4CB-2DA1254C0A2D}" dt="2023-05-22T18:49:05.079" v="1430" actId="165"/>
          <ac:grpSpMkLst>
            <pc:docMk/>
            <pc:sldMk cId="2154405015" sldId="276"/>
            <ac:grpSpMk id="114" creationId="{4C671B0E-BB84-7548-76C2-0795ACC8B82B}"/>
          </ac:grpSpMkLst>
        </pc:grpChg>
        <pc:grpChg chg="add del mod">
          <ac:chgData name="Kulinich Bohdan" userId="48e65c9f34e137d0" providerId="LiveId" clId="{2B1D1A3F-B70D-874C-B4CB-2DA1254C0A2D}" dt="2023-05-22T18:51:24.244" v="1460" actId="165"/>
          <ac:grpSpMkLst>
            <pc:docMk/>
            <pc:sldMk cId="2154405015" sldId="276"/>
            <ac:grpSpMk id="129" creationId="{2D795878-1A7B-5A26-C31B-AA9143A6C1B6}"/>
          </ac:grpSpMkLst>
        </pc:grp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25" creationId="{929D5CEB-6D4E-8913-BF5E-524B354F1355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33" creationId="{2660B853-7D44-3CB7-010E-C0EA95162908}"/>
          </ac:cxnSpMkLst>
        </pc:cxnChg>
        <pc:cxnChg chg="add del mod">
          <ac:chgData name="Kulinich Bohdan" userId="48e65c9f34e137d0" providerId="LiveId" clId="{2B1D1A3F-B70D-874C-B4CB-2DA1254C0A2D}" dt="2023-05-22T18:35:03.633" v="1125" actId="478"/>
          <ac:cxnSpMkLst>
            <pc:docMk/>
            <pc:sldMk cId="2154405015" sldId="276"/>
            <ac:cxnSpMk id="35" creationId="{00806084-222B-85B6-50F2-48C825901848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39" creationId="{708112D5-8C12-C75A-F26F-93EAEFAC33BA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43" creationId="{08C3483A-00BD-0138-1043-A23BB9832C67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44" creationId="{2513F290-14AD-E454-C542-FF1E74D89719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46" creationId="{DE3DEF29-013C-AD60-D555-4AB3A374E56D}"/>
          </ac:cxnSpMkLst>
        </pc:cxnChg>
        <pc:cxnChg chg="add del mod">
          <ac:chgData name="Kulinich Bohdan" userId="48e65c9f34e137d0" providerId="LiveId" clId="{2B1D1A3F-B70D-874C-B4CB-2DA1254C0A2D}" dt="2023-05-22T18:38:28.678" v="1169" actId="478"/>
          <ac:cxnSpMkLst>
            <pc:docMk/>
            <pc:sldMk cId="2154405015" sldId="276"/>
            <ac:cxnSpMk id="50" creationId="{6ED238C4-5C98-BDE6-C79D-72C0D23B5539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51" creationId="{4064E8CF-6EA8-C285-9BD6-9159EC75FF7D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53" creationId="{5D97C623-DE70-4A59-6F11-32EB967F6D91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55" creationId="{9618D859-67B7-1557-E92F-205C8B83F87E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57" creationId="{DC415DE4-DE53-EBDF-4D88-363560345D4D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62" creationId="{ED125249-C87A-ED53-06CB-5BE5C567DE60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65" creationId="{846EC82F-0B81-3AEF-D8A3-5F0AE008A703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66" creationId="{8508F1C0-0DFB-0B20-7672-D4F934F63FE8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73" creationId="{0D5DE973-9028-5C19-295D-7116AD7072DA}"/>
          </ac:cxnSpMkLst>
        </pc:cxnChg>
        <pc:cxnChg chg="add del mod">
          <ac:chgData name="Kulinich Bohdan" userId="48e65c9f34e137d0" providerId="LiveId" clId="{2B1D1A3F-B70D-874C-B4CB-2DA1254C0A2D}" dt="2023-05-22T18:47:59.261" v="1311" actId="478"/>
          <ac:cxnSpMkLst>
            <pc:docMk/>
            <pc:sldMk cId="2154405015" sldId="276"/>
            <ac:cxnSpMk id="82" creationId="{17FE90F9-595D-E731-8C31-5FA8858A60F8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86" creationId="{598AC559-D2BE-36DD-4A41-4C26F7702F27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89" creationId="{20993E1B-7A3E-750E-D14C-1631898C35A5}"/>
          </ac:cxnSpMkLst>
        </pc:cxnChg>
        <pc:cxnChg chg="add del mod">
          <ac:chgData name="Kulinich Bohdan" userId="48e65c9f34e137d0" providerId="LiveId" clId="{2B1D1A3F-B70D-874C-B4CB-2DA1254C0A2D}" dt="2023-05-22T18:48:01.251" v="1312" actId="478"/>
          <ac:cxnSpMkLst>
            <pc:docMk/>
            <pc:sldMk cId="2154405015" sldId="276"/>
            <ac:cxnSpMk id="94" creationId="{FD1C3C42-99C7-93EB-5E18-AF5B754465D1}"/>
          </ac:cxnSpMkLst>
        </pc:cxnChg>
        <pc:cxnChg chg="add del mod">
          <ac:chgData name="Kulinich Bohdan" userId="48e65c9f34e137d0" providerId="LiveId" clId="{2B1D1A3F-B70D-874C-B4CB-2DA1254C0A2D}" dt="2023-05-22T18:48:02.173" v="1313" actId="478"/>
          <ac:cxnSpMkLst>
            <pc:docMk/>
            <pc:sldMk cId="2154405015" sldId="276"/>
            <ac:cxnSpMk id="97" creationId="{745FF56B-F6AE-8AB1-E4AC-9CA53B1CA87D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02" creationId="{AB055268-5D81-1007-F3A1-D1E6C83E1BAF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04" creationId="{18563A49-0879-84F5-2E58-A3D2C6E1BA40}"/>
          </ac:cxnSpMkLst>
        </pc:cxnChg>
        <pc:cxnChg chg="add mod topLvl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11" creationId="{F22D6CF3-952E-ABE5-4617-251DDBA42D74}"/>
          </ac:cxnSpMkLst>
        </pc:cxnChg>
        <pc:cxnChg chg="add mod topLvl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12" creationId="{8BE4658A-D700-B688-0E4C-9E397752DC23}"/>
          </ac:cxnSpMkLst>
        </pc:cxnChg>
        <pc:cxnChg chg="add mod topLvl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13" creationId="{9528B063-FE80-8A10-B164-6C8D40C7C07B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21" creationId="{E5DB465A-352B-4BCB-8BFC-60C7C385614D}"/>
          </ac:cxnSpMkLst>
        </pc:cxnChg>
        <pc:cxnChg chg="add mod">
          <ac:chgData name="Kulinich Bohdan" userId="48e65c9f34e137d0" providerId="LiveId" clId="{2B1D1A3F-B70D-874C-B4CB-2DA1254C0A2D}" dt="2023-05-22T18:52:23.504" v="1489" actId="1076"/>
          <ac:cxnSpMkLst>
            <pc:docMk/>
            <pc:sldMk cId="2154405015" sldId="276"/>
            <ac:cxnSpMk id="126" creationId="{779DC7DF-33C4-17BB-822B-E557266712A7}"/>
          </ac:cxnSpMkLst>
        </pc:cxnChg>
      </pc:sldChg>
      <pc:sldChg chg="addSp delSp modSp mod setBg delAnim modAnim">
        <pc:chgData name="Kulinich Bohdan" userId="48e65c9f34e137d0" providerId="LiveId" clId="{2B1D1A3F-B70D-874C-B4CB-2DA1254C0A2D}" dt="2023-05-22T19:51:16.955" v="2568" actId="2711"/>
        <pc:sldMkLst>
          <pc:docMk/>
          <pc:sldMk cId="288857224" sldId="277"/>
        </pc:sldMkLst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24" creationId="{03F6D4DC-3CD4-9AA2-3FCB-D56096172526}"/>
          </ac:spMkLst>
        </pc:spChg>
        <pc:spChg chg="del">
          <ac:chgData name="Kulinich Bohdan" userId="48e65c9f34e137d0" providerId="LiveId" clId="{2B1D1A3F-B70D-874C-B4CB-2DA1254C0A2D}" dt="2023-05-22T18:08:04.761" v="965" actId="478"/>
          <ac:spMkLst>
            <pc:docMk/>
            <pc:sldMk cId="288857224" sldId="277"/>
            <ac:spMk id="32" creationId="{79817DC6-7D95-7B96-F948-D7DC16098DE8}"/>
          </ac:spMkLst>
        </pc:spChg>
        <pc:spChg chg="del">
          <ac:chgData name="Kulinich Bohdan" userId="48e65c9f34e137d0" providerId="LiveId" clId="{2B1D1A3F-B70D-874C-B4CB-2DA1254C0A2D}" dt="2023-05-22T18:08:04.761" v="965" actId="478"/>
          <ac:spMkLst>
            <pc:docMk/>
            <pc:sldMk cId="288857224" sldId="277"/>
            <ac:spMk id="33" creationId="{AA4364AE-EE6A-2F22-2AA3-42D93F2ADE53}"/>
          </ac:spMkLst>
        </pc:spChg>
        <pc:spChg chg="add del mod">
          <ac:chgData name="Kulinich Bohdan" userId="48e65c9f34e137d0" providerId="LiveId" clId="{2B1D1A3F-B70D-874C-B4CB-2DA1254C0A2D}" dt="2023-05-22T19:10:31.817" v="1513" actId="478"/>
          <ac:spMkLst>
            <pc:docMk/>
            <pc:sldMk cId="288857224" sldId="277"/>
            <ac:spMk id="34" creationId="{5022BFF7-569B-8855-6ECB-7C1612762046}"/>
          </ac:spMkLst>
        </pc:spChg>
        <pc:spChg chg="add del mod">
          <ac:chgData name="Kulinich Bohdan" userId="48e65c9f34e137d0" providerId="LiveId" clId="{2B1D1A3F-B70D-874C-B4CB-2DA1254C0A2D}" dt="2023-05-22T19:29:44.568" v="1595" actId="478"/>
          <ac:spMkLst>
            <pc:docMk/>
            <pc:sldMk cId="288857224" sldId="277"/>
            <ac:spMk id="35" creationId="{3F225A7E-990C-6577-E08D-5E218E8CA32B}"/>
          </ac:spMkLst>
        </pc:spChg>
        <pc:spChg chg="add del mod">
          <ac:chgData name="Kulinich Bohdan" userId="48e65c9f34e137d0" providerId="LiveId" clId="{2B1D1A3F-B70D-874C-B4CB-2DA1254C0A2D}" dt="2023-05-22T19:26:37.623" v="1578" actId="478"/>
          <ac:spMkLst>
            <pc:docMk/>
            <pc:sldMk cId="288857224" sldId="277"/>
            <ac:spMk id="43" creationId="{93C55410-5434-7C67-D8A3-6731D854D3A4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3" creationId="{80AFCFC1-DF1A-D9B7-EA3F-0C53A17C5536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4" creationId="{884130A5-3B96-40E3-0C5B-7C117B68C1A8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5" creationId="{0558FCC5-8E26-BD95-E3AB-C62E53CAB822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6" creationId="{7FFD3F67-EA08-E41C-6BBF-E4537EA16F7A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7" creationId="{33E93CC9-CD1D-8CE8-9825-68625D508FE8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8" creationId="{23EE6862-F849-4B4D-948D-E957B49EB2C0}"/>
          </ac:spMkLst>
        </pc:spChg>
        <pc:spChg chg="add mod modVis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79" creationId="{84B531F9-2210-6F02-7F91-7DC90DF259A7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0" creationId="{C56AAAEF-BADE-89DE-4320-2C2AFDA20C31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1" creationId="{3DB6B9D3-0098-7684-9AD3-61B49040DF3F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2" creationId="{D37C6AA0-CE47-D874-1D0F-49BFA0B3FA25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3" creationId="{D81C8439-70FD-BD29-9EDD-18C302E4E5A0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4" creationId="{97BCA7F0-41FB-B0E7-7EBC-A465A0585BDA}"/>
          </ac:spMkLst>
        </pc:spChg>
        <pc:spChg chg="add mod">
          <ac:chgData name="Kulinich Bohdan" userId="48e65c9f34e137d0" providerId="LiveId" clId="{2B1D1A3F-B70D-874C-B4CB-2DA1254C0A2D}" dt="2023-05-22T19:51:16.955" v="2568" actId="2711"/>
          <ac:spMkLst>
            <pc:docMk/>
            <pc:sldMk cId="288857224" sldId="277"/>
            <ac:spMk id="85" creationId="{47B951A1-B06D-2D86-71B1-DED7C76C0075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6" creationId="{27BCEBFD-779D-C09F-2D5F-DF9E3F88C54A}"/>
          </ac:spMkLst>
        </pc:spChg>
        <pc:spChg chg="add del mod">
          <ac:chgData name="Kulinich Bohdan" userId="48e65c9f34e137d0" providerId="LiveId" clId="{2B1D1A3F-B70D-874C-B4CB-2DA1254C0A2D}" dt="2023-05-22T19:40:01.377" v="2372" actId="478"/>
          <ac:spMkLst>
            <pc:docMk/>
            <pc:sldMk cId="288857224" sldId="277"/>
            <ac:spMk id="87" creationId="{A8C98449-B3A1-8D2F-60CF-993E365D6B7A}"/>
          </ac:spMkLst>
        </pc:spChg>
        <pc:spChg chg="add del mod">
          <ac:chgData name="Kulinich Bohdan" userId="48e65c9f34e137d0" providerId="LiveId" clId="{2B1D1A3F-B70D-874C-B4CB-2DA1254C0A2D}" dt="2023-05-22T19:40:10.342" v="2379" actId="478"/>
          <ac:spMkLst>
            <pc:docMk/>
            <pc:sldMk cId="288857224" sldId="277"/>
            <ac:spMk id="88" creationId="{C45304B8-D30A-D2A0-381B-D405B6C29F17}"/>
          </ac:spMkLst>
        </pc:spChg>
        <pc:spChg chg="add mod">
          <ac:chgData name="Kulinich Bohdan" userId="48e65c9f34e137d0" providerId="LiveId" clId="{2B1D1A3F-B70D-874C-B4CB-2DA1254C0A2D}" dt="2023-05-22T19:50:09.151" v="2555" actId="164"/>
          <ac:spMkLst>
            <pc:docMk/>
            <pc:sldMk cId="288857224" sldId="277"/>
            <ac:spMk id="89" creationId="{30181B5C-3582-A6F9-6279-D47E025D6017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90" creationId="{079E00CA-75F2-8FBA-DC4A-B27B7ACC1DEB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13" creationId="{BE365167-E2D4-DDB7-70C6-35392A14DD9E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14" creationId="{EBBE3F62-C4A4-F385-3D16-B1AF7FE79757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27" creationId="{3C0E762E-4108-2846-CEB0-F1F42BA138A1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28" creationId="{64B6A181-D34F-72D6-B53E-6CF74D1323CA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29" creationId="{5FAD6A1C-6276-34A4-B267-0CFA5B7651A1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30" creationId="{A94C35BE-F003-3D7F-46A1-30DB0B9A50C1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31" creationId="{A8320DEB-266C-DF48-88FA-FF8DE45D449A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32" creationId="{4EB93F66-DF77-C1E6-44BD-6F1C1A881B54}"/>
          </ac:spMkLst>
        </pc:spChg>
        <pc:spChg chg="add mod">
          <ac:chgData name="Kulinich Bohdan" userId="48e65c9f34e137d0" providerId="LiveId" clId="{2B1D1A3F-B70D-874C-B4CB-2DA1254C0A2D}" dt="2023-05-22T19:50:43.218" v="2564" actId="164"/>
          <ac:spMkLst>
            <pc:docMk/>
            <pc:sldMk cId="288857224" sldId="277"/>
            <ac:spMk id="133" creationId="{8B569A2A-3344-1BA1-E684-CB5FC30E1C91}"/>
          </ac:spMkLst>
        </pc:spChg>
        <pc:grpChg chg="add del mod">
          <ac:chgData name="Kulinich Bohdan" userId="48e65c9f34e137d0" providerId="LiveId" clId="{2B1D1A3F-B70D-874C-B4CB-2DA1254C0A2D}" dt="2023-05-22T19:44:24.256" v="2428" actId="165"/>
          <ac:grpSpMkLst>
            <pc:docMk/>
            <pc:sldMk cId="288857224" sldId="277"/>
            <ac:grpSpMk id="103" creationId="{737B2AC3-AAB1-5D25-C7D7-06A31E1D7F2F}"/>
          </ac:grpSpMkLst>
        </pc:grpChg>
        <pc:grpChg chg="add mod">
          <ac:chgData name="Kulinich Bohdan" userId="48e65c9f34e137d0" providerId="LiveId" clId="{2B1D1A3F-B70D-874C-B4CB-2DA1254C0A2D}" dt="2023-05-22T19:50:09.151" v="2555" actId="164"/>
          <ac:grpSpMkLst>
            <pc:docMk/>
            <pc:sldMk cId="288857224" sldId="277"/>
            <ac:grpSpMk id="134" creationId="{A97968D7-F8A4-FC6C-2A72-A5CF82600DB9}"/>
          </ac:grpSpMkLst>
        </pc:grpChg>
        <pc:grpChg chg="add mod">
          <ac:chgData name="Kulinich Bohdan" userId="48e65c9f34e137d0" providerId="LiveId" clId="{2B1D1A3F-B70D-874C-B4CB-2DA1254C0A2D}" dt="2023-05-22T19:50:43.218" v="2564" actId="164"/>
          <ac:grpSpMkLst>
            <pc:docMk/>
            <pc:sldMk cId="288857224" sldId="277"/>
            <ac:grpSpMk id="136" creationId="{FCD873B1-97C3-6121-F403-161922D2CA9C}"/>
          </ac:grpSpMkLst>
        </pc:grpChg>
        <pc:cxnChg chg="add del mod">
          <ac:chgData name="Kulinich Bohdan" userId="48e65c9f34e137d0" providerId="LiveId" clId="{2B1D1A3F-B70D-874C-B4CB-2DA1254C0A2D}" dt="2023-05-22T19:34:09.991" v="1751" actId="478"/>
          <ac:cxnSpMkLst>
            <pc:docMk/>
            <pc:sldMk cId="288857224" sldId="277"/>
            <ac:cxnSpMk id="36" creationId="{9EF83C3E-7708-DF51-ECBB-40333CD4FAA1}"/>
          </ac:cxnSpMkLst>
        </pc:cxnChg>
        <pc:cxnChg chg="add del mod">
          <ac:chgData name="Kulinich Bohdan" userId="48e65c9f34e137d0" providerId="LiveId" clId="{2B1D1A3F-B70D-874C-B4CB-2DA1254C0A2D}" dt="2023-05-22T19:34:12.141" v="1753" actId="478"/>
          <ac:cxnSpMkLst>
            <pc:docMk/>
            <pc:sldMk cId="288857224" sldId="277"/>
            <ac:cxnSpMk id="38" creationId="{5E9136F1-AC53-D6FD-8419-CB26FDF2D2CD}"/>
          </ac:cxnSpMkLst>
        </pc:cxnChg>
        <pc:cxnChg chg="add del mod">
          <ac:chgData name="Kulinich Bohdan" userId="48e65c9f34e137d0" providerId="LiveId" clId="{2B1D1A3F-B70D-874C-B4CB-2DA1254C0A2D}" dt="2023-05-22T19:34:10.849" v="1752" actId="478"/>
          <ac:cxnSpMkLst>
            <pc:docMk/>
            <pc:sldMk cId="288857224" sldId="277"/>
            <ac:cxnSpMk id="39" creationId="{31199D7E-C976-B75A-1C54-5C342D82DEE7}"/>
          </ac:cxnSpMkLst>
        </pc:cxnChg>
        <pc:cxnChg chg="add del mod">
          <ac:chgData name="Kulinich Bohdan" userId="48e65c9f34e137d0" providerId="LiveId" clId="{2B1D1A3F-B70D-874C-B4CB-2DA1254C0A2D}" dt="2023-05-22T19:34:07.901" v="1749" actId="478"/>
          <ac:cxnSpMkLst>
            <pc:docMk/>
            <pc:sldMk cId="288857224" sldId="277"/>
            <ac:cxnSpMk id="42" creationId="{1975991D-B916-EE5E-783E-D587DC4769A6}"/>
          </ac:cxnSpMkLst>
        </pc:cxnChg>
        <pc:cxnChg chg="add del mod">
          <ac:chgData name="Kulinich Bohdan" userId="48e65c9f34e137d0" providerId="LiveId" clId="{2B1D1A3F-B70D-874C-B4CB-2DA1254C0A2D}" dt="2023-05-22T19:34:08.882" v="1750" actId="478"/>
          <ac:cxnSpMkLst>
            <pc:docMk/>
            <pc:sldMk cId="288857224" sldId="277"/>
            <ac:cxnSpMk id="47" creationId="{2689C824-6CF9-C137-6C3F-532494B87A59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54" creationId="{4EE70A82-0176-CE2F-BEF5-668BD79439E1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56" creationId="{A49D1817-6A04-1B5E-6F04-D0A2D4D897F2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57" creationId="{F1C7DC21-C6F7-4D3B-8FCD-E69CB5ADCD6E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60" creationId="{B0941BE6-B5A5-5164-D3D0-134A5EBF3088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63" creationId="{4E1BB7AA-8EDB-EB3B-482D-5891D6F25297}"/>
          </ac:cxnSpMkLst>
        </pc:cxnChg>
        <pc:cxnChg chg="add mod">
          <ac:chgData name="Kulinich Bohdan" userId="48e65c9f34e137d0" providerId="LiveId" clId="{2B1D1A3F-B70D-874C-B4CB-2DA1254C0A2D}" dt="2023-05-22T19:50:09.151" v="2555" actId="164"/>
          <ac:cxnSpMkLst>
            <pc:docMk/>
            <pc:sldMk cId="288857224" sldId="277"/>
            <ac:cxnSpMk id="65" creationId="{4DF65AFE-19C6-1A51-371E-FBBF6606A24B}"/>
          </ac:cxnSpMkLst>
        </pc:cxnChg>
        <pc:cxnChg chg="add del mod">
          <ac:chgData name="Kulinich Bohdan" userId="48e65c9f34e137d0" providerId="LiveId" clId="{2B1D1A3F-B70D-874C-B4CB-2DA1254C0A2D}" dt="2023-05-22T19:43:16.153" v="2409" actId="478"/>
          <ac:cxnSpMkLst>
            <pc:docMk/>
            <pc:sldMk cId="288857224" sldId="277"/>
            <ac:cxnSpMk id="91" creationId="{B44CF02B-2843-A23F-A2E4-2204D2B9F7DA}"/>
          </ac:cxnSpMkLst>
        </pc:cxnChg>
        <pc:cxnChg chg="add del mod">
          <ac:chgData name="Kulinich Bohdan" userId="48e65c9f34e137d0" providerId="LiveId" clId="{2B1D1A3F-B70D-874C-B4CB-2DA1254C0A2D}" dt="2023-05-22T19:50:29.536" v="2559" actId="478"/>
          <ac:cxnSpMkLst>
            <pc:docMk/>
            <pc:sldMk cId="288857224" sldId="277"/>
            <ac:cxnSpMk id="93" creationId="{4D46B9E0-C3FF-75BD-D8C9-A2FB53705052}"/>
          </ac:cxnSpMkLst>
        </pc:cxnChg>
        <pc:cxnChg chg="add mod topLvl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96" creationId="{DF32E69C-56C9-183B-4185-FBFF40D0E8AC}"/>
          </ac:cxnSpMkLst>
        </pc:cxnChg>
        <pc:cxnChg chg="add mod topLvl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97" creationId="{349135FA-9B3E-4AEA-A20F-B42B55864DFB}"/>
          </ac:cxnSpMkLst>
        </pc:cxnChg>
        <pc:cxnChg chg="add mod topLvl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100" creationId="{92724AD1-5B51-7F23-76C1-067B90AA6710}"/>
          </ac:cxnSpMkLst>
        </pc:cxnChg>
        <pc:cxnChg chg="add mod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104" creationId="{03D3A20A-0C8E-BE6C-8FA2-63882A2EFFB6}"/>
          </ac:cxnSpMkLst>
        </pc:cxnChg>
        <pc:cxnChg chg="add mod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106" creationId="{2E5B139C-EECA-1876-B027-C4361BCC3789}"/>
          </ac:cxnSpMkLst>
        </pc:cxnChg>
        <pc:cxnChg chg="add mod">
          <ac:chgData name="Kulinich Bohdan" userId="48e65c9f34e137d0" providerId="LiveId" clId="{2B1D1A3F-B70D-874C-B4CB-2DA1254C0A2D}" dt="2023-05-22T19:50:43.218" v="2564" actId="164"/>
          <ac:cxnSpMkLst>
            <pc:docMk/>
            <pc:sldMk cId="288857224" sldId="277"/>
            <ac:cxnSpMk id="110" creationId="{922601C6-093B-67E5-C584-4462C1A571C8}"/>
          </ac:cxnSpMkLst>
        </pc:cxnChg>
        <pc:cxnChg chg="add del mod">
          <ac:chgData name="Kulinich Bohdan" userId="48e65c9f34e137d0" providerId="LiveId" clId="{2B1D1A3F-B70D-874C-B4CB-2DA1254C0A2D}" dt="2023-05-22T19:46:46.162" v="2465" actId="478"/>
          <ac:cxnSpMkLst>
            <pc:docMk/>
            <pc:sldMk cId="288857224" sldId="277"/>
            <ac:cxnSpMk id="115" creationId="{FBFAD137-9A05-864D-D60D-53938610058B}"/>
          </ac:cxnSpMkLst>
        </pc:cxnChg>
        <pc:cxnChg chg="add mod">
          <ac:chgData name="Kulinich Bohdan" userId="48e65c9f34e137d0" providerId="LiveId" clId="{2B1D1A3F-B70D-874C-B4CB-2DA1254C0A2D}" dt="2023-05-22T19:50:30.655" v="2560"/>
          <ac:cxnSpMkLst>
            <pc:docMk/>
            <pc:sldMk cId="288857224" sldId="277"/>
            <ac:cxnSpMk id="135" creationId="{E6F3C212-FCED-6F07-785B-62CC20B995C4}"/>
          </ac:cxnSpMkLst>
        </pc:cxnChg>
      </pc:sldChg>
      <pc:sldChg chg="addSp delSp modSp mod setBg modAnim">
        <pc:chgData name="Kulinich Bohdan" userId="48e65c9f34e137d0" providerId="LiveId" clId="{2B1D1A3F-B70D-874C-B4CB-2DA1254C0A2D}" dt="2023-05-22T20:05:47.321" v="2915" actId="20577"/>
        <pc:sldMkLst>
          <pc:docMk/>
          <pc:sldMk cId="3892148844" sldId="278"/>
        </pc:sldMkLst>
        <pc:spChg chg="del">
          <ac:chgData name="Kulinich Bohdan" userId="48e65c9f34e137d0" providerId="LiveId" clId="{2B1D1A3F-B70D-874C-B4CB-2DA1254C0A2D}" dt="2023-05-22T19:51:45.302" v="2570" actId="478"/>
          <ac:spMkLst>
            <pc:docMk/>
            <pc:sldMk cId="3892148844" sldId="278"/>
            <ac:spMk id="3" creationId="{FFAF0700-A083-6616-FBF2-883B0551AA20}"/>
          </ac:spMkLst>
        </pc:spChg>
        <pc:spChg chg="add mod">
          <ac:chgData name="Kulinich Bohdan" userId="48e65c9f34e137d0" providerId="LiveId" clId="{2B1D1A3F-B70D-874C-B4CB-2DA1254C0A2D}" dt="2023-05-22T20:05:47.321" v="2915" actId="20577"/>
          <ac:spMkLst>
            <pc:docMk/>
            <pc:sldMk cId="3892148844" sldId="278"/>
            <ac:spMk id="4" creationId="{34F437E8-238B-51C0-E605-E75ADB868720}"/>
          </ac:spMkLst>
        </pc:spChg>
        <pc:spChg chg="add mod">
          <ac:chgData name="Kulinich Bohdan" userId="48e65c9f34e137d0" providerId="LiveId" clId="{2B1D1A3F-B70D-874C-B4CB-2DA1254C0A2D}" dt="2023-05-22T19:56:16.867" v="2695" actId="20577"/>
          <ac:spMkLst>
            <pc:docMk/>
            <pc:sldMk cId="3892148844" sldId="278"/>
            <ac:spMk id="26" creationId="{95E4741B-7DBC-71A3-746B-F8391E708773}"/>
          </ac:spMkLst>
        </pc:spChg>
        <pc:spChg chg="del">
          <ac:chgData name="Kulinich Bohdan" userId="48e65c9f34e137d0" providerId="LiveId" clId="{2B1D1A3F-B70D-874C-B4CB-2DA1254C0A2D}" dt="2023-05-22T19:51:48.018" v="2571" actId="478"/>
          <ac:spMkLst>
            <pc:docMk/>
            <pc:sldMk cId="3892148844" sldId="278"/>
            <ac:spMk id="34" creationId="{C3B7EEA9-5F23-A612-D249-36BF38062E0D}"/>
          </ac:spMkLst>
        </pc:spChg>
        <pc:spChg chg="add mod">
          <ac:chgData name="Kulinich Bohdan" userId="48e65c9f34e137d0" providerId="LiveId" clId="{2B1D1A3F-B70D-874C-B4CB-2DA1254C0A2D}" dt="2023-05-22T19:58:00.410" v="2786" actId="20577"/>
          <ac:spMkLst>
            <pc:docMk/>
            <pc:sldMk cId="3892148844" sldId="278"/>
            <ac:spMk id="35" creationId="{EBEA9BFE-EF5B-1E23-E686-307EC29A5F5C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36" creationId="{D408F0B6-BF30-C465-FDA9-B0C0E5C99F58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37" creationId="{7EBE6CFF-5BF6-E3FA-24BB-535E9F0B5EA0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38" creationId="{5C83CA7E-E9BF-F254-8B2F-A1D55D770569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39" creationId="{81CB229C-DA0B-1B67-5DA4-E862FB3FB6B8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40" creationId="{3E52869B-1A58-9BD3-48EE-968CEEC456D4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41" creationId="{8E48DD21-1641-8774-073A-A0ABD6253B6E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42" creationId="{08229590-5D1A-2EAB-6D47-D3616C7806CC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43" creationId="{0FC01570-39D8-FF87-0EAE-E4C9121CD0C8}"/>
          </ac:spMkLst>
        </pc:spChg>
        <pc:spChg chg="add mod">
          <ac:chgData name="Kulinich Bohdan" userId="48e65c9f34e137d0" providerId="LiveId" clId="{2B1D1A3F-B70D-874C-B4CB-2DA1254C0A2D}" dt="2023-05-22T20:03:40.009" v="2893" actId="1076"/>
          <ac:spMkLst>
            <pc:docMk/>
            <pc:sldMk cId="3892148844" sldId="278"/>
            <ac:spMk id="44" creationId="{39A6582E-8A18-7181-0EC0-7458ECEFA683}"/>
          </ac:spMkLst>
        </pc:spChg>
      </pc:sldChg>
      <pc:sldChg chg="addSp delSp modSp mod setBg delAnim modAnim">
        <pc:chgData name="Kulinich Bohdan" userId="48e65c9f34e137d0" providerId="LiveId" clId="{2B1D1A3F-B70D-874C-B4CB-2DA1254C0A2D}" dt="2023-05-22T18:03:57.823" v="960" actId="20577"/>
        <pc:sldMkLst>
          <pc:docMk/>
          <pc:sldMk cId="2337633875" sldId="279"/>
        </pc:sldMkLst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2" creationId="{991FDDA8-1F75-2841-6B58-B820882F6785}"/>
          </ac:spMkLst>
        </pc:spChg>
        <pc:spChg chg="add mod topLvl">
          <ac:chgData name="Kulinich Bohdan" userId="48e65c9f34e137d0" providerId="LiveId" clId="{2B1D1A3F-B70D-874C-B4CB-2DA1254C0A2D}" dt="2023-05-22T18:03:57.823" v="960" actId="20577"/>
          <ac:spMkLst>
            <pc:docMk/>
            <pc:sldMk cId="2337633875" sldId="279"/>
            <ac:spMk id="3" creationId="{BD7AD4C6-C9A7-303B-E779-ABB2F6EC17B2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26" creationId="{C8C7BE6C-0B92-003A-DEDE-E1713B042AC3}"/>
          </ac:spMkLst>
        </pc:spChg>
        <pc:spChg chg="add mod">
          <ac:chgData name="Kulinich Bohdan" userId="48e65c9f34e137d0" providerId="LiveId" clId="{2B1D1A3F-B70D-874C-B4CB-2DA1254C0A2D}" dt="2023-05-22T17:39:46.278" v="890" actId="1076"/>
          <ac:spMkLst>
            <pc:docMk/>
            <pc:sldMk cId="2337633875" sldId="279"/>
            <ac:spMk id="34" creationId="{117B4739-72EC-D88E-3F90-5053DA119A35}"/>
          </ac:spMkLst>
        </pc:spChg>
        <pc:spChg chg="del">
          <ac:chgData name="Kulinich Bohdan" userId="48e65c9f34e137d0" providerId="LiveId" clId="{2B1D1A3F-B70D-874C-B4CB-2DA1254C0A2D}" dt="2023-05-22T17:07:15.727" v="395" actId="478"/>
          <ac:spMkLst>
            <pc:docMk/>
            <pc:sldMk cId="2337633875" sldId="279"/>
            <ac:spMk id="34" creationId="{F9FCFBD1-1651-F249-3C55-E0144442DB98}"/>
          </ac:spMkLst>
        </pc:spChg>
        <pc:spChg chg="del">
          <ac:chgData name="Kulinich Bohdan" userId="48e65c9f34e137d0" providerId="LiveId" clId="{2B1D1A3F-B70D-874C-B4CB-2DA1254C0A2D}" dt="2023-05-22T17:07:13.472" v="394" actId="478"/>
          <ac:spMkLst>
            <pc:docMk/>
            <pc:sldMk cId="2337633875" sldId="279"/>
            <ac:spMk id="38" creationId="{FB883FBB-2F66-F1A7-BAAB-1F0D7A516ED7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39" creationId="{8D409A44-D409-26F3-F2CB-A2451AEB2823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40" creationId="{5EABCFF5-8A95-C2D2-0F2E-F2B922FDAA74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41" creationId="{9E51397A-740A-F3B6-1270-50C670EC21D3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42" creationId="{D31D7E4B-EB57-2277-4206-40B2A0AFDC42}"/>
          </ac:spMkLst>
        </pc:spChg>
        <pc:spChg chg="add mod topLvl">
          <ac:chgData name="Kulinich Bohdan" userId="48e65c9f34e137d0" providerId="LiveId" clId="{2B1D1A3F-B70D-874C-B4CB-2DA1254C0A2D}" dt="2023-05-22T18:01:37.157" v="927" actId="165"/>
          <ac:spMkLst>
            <pc:docMk/>
            <pc:sldMk cId="2337633875" sldId="279"/>
            <ac:spMk id="43" creationId="{597127CE-3289-455A-7530-9FBB3FBA3F3C}"/>
          </ac:spMkLst>
        </pc:spChg>
        <pc:grpChg chg="add del mod">
          <ac:chgData name="Kulinich Bohdan" userId="48e65c9f34e137d0" providerId="LiveId" clId="{2B1D1A3F-B70D-874C-B4CB-2DA1254C0A2D}" dt="2023-05-22T18:01:37.157" v="927" actId="165"/>
          <ac:grpSpMkLst>
            <pc:docMk/>
            <pc:sldMk cId="2337633875" sldId="279"/>
            <ac:grpSpMk id="36" creationId="{7A2096E5-AA0F-08A5-46A0-1D9567B2E1AF}"/>
          </ac:grpSpMkLst>
        </pc:grpChg>
        <pc:grpChg chg="add del mod">
          <ac:chgData name="Kulinich Bohdan" userId="48e65c9f34e137d0" providerId="LiveId" clId="{2B1D1A3F-B70D-874C-B4CB-2DA1254C0A2D}" dt="2023-05-22T18:01:37.157" v="927" actId="165"/>
          <ac:grpSpMkLst>
            <pc:docMk/>
            <pc:sldMk cId="2337633875" sldId="279"/>
            <ac:grpSpMk id="37" creationId="{DB4049BD-D1DA-62DD-D686-8102222EA43F}"/>
          </ac:grpSpMkLst>
        </pc:grpChg>
        <pc:grpChg chg="add del mod">
          <ac:chgData name="Kulinich Bohdan" userId="48e65c9f34e137d0" providerId="LiveId" clId="{2B1D1A3F-B70D-874C-B4CB-2DA1254C0A2D}" dt="2023-05-22T18:01:37.157" v="927" actId="165"/>
          <ac:grpSpMkLst>
            <pc:docMk/>
            <pc:sldMk cId="2337633875" sldId="279"/>
            <ac:grpSpMk id="38" creationId="{7CE2F3D8-5F5E-067E-DB48-D34173ABF175}"/>
          </ac:grpSpMkLst>
        </pc:grpChg>
        <pc:grpChg chg="add del mod">
          <ac:chgData name="Kulinich Bohdan" userId="48e65c9f34e137d0" providerId="LiveId" clId="{2B1D1A3F-B70D-874C-B4CB-2DA1254C0A2D}" dt="2023-05-22T18:01:37.157" v="927" actId="165"/>
          <ac:grpSpMkLst>
            <pc:docMk/>
            <pc:sldMk cId="2337633875" sldId="279"/>
            <ac:grpSpMk id="44" creationId="{BC737148-00D8-6C5B-990D-D9A1F4417A37}"/>
          </ac:grpSpMkLst>
        </pc:grpChg>
        <pc:picChg chg="del">
          <ac:chgData name="Kulinich Bohdan" userId="48e65c9f34e137d0" providerId="LiveId" clId="{2B1D1A3F-B70D-874C-B4CB-2DA1254C0A2D}" dt="2023-05-22T17:07:07.297" v="392" actId="478"/>
          <ac:picMkLst>
            <pc:docMk/>
            <pc:sldMk cId="2337633875" sldId="279"/>
            <ac:picMk id="3" creationId="{3C8EAE22-F708-5C93-9A65-6916979793C8}"/>
          </ac:picMkLst>
        </pc:picChg>
        <pc:cxnChg chg="add del mod">
          <ac:chgData name="Kulinich Bohdan" userId="48e65c9f34e137d0" providerId="LiveId" clId="{2B1D1A3F-B70D-874C-B4CB-2DA1254C0A2D}" dt="2023-05-22T17:57:49.326" v="892" actId="478"/>
          <ac:cxnSpMkLst>
            <pc:docMk/>
            <pc:sldMk cId="2337633875" sldId="279"/>
            <ac:cxnSpMk id="35" creationId="{A7D13CA7-DD97-BDEA-AB24-AFAE5744628F}"/>
          </ac:cxnSpMkLst>
        </pc:cxnChg>
      </pc:sldChg>
      <pc:sldChg chg="addSp delSp modSp mod delAnim modAnim">
        <pc:chgData name="Kulinich Bohdan" userId="48e65c9f34e137d0" providerId="LiveId" clId="{2B1D1A3F-B70D-874C-B4CB-2DA1254C0A2D}" dt="2023-05-22T20:06:09.229" v="2916" actId="478"/>
        <pc:sldMkLst>
          <pc:docMk/>
          <pc:sldMk cId="945877188" sldId="280"/>
        </pc:sldMkLst>
        <pc:spChg chg="add del mod">
          <ac:chgData name="Kulinich Bohdan" userId="48e65c9f34e137d0" providerId="LiveId" clId="{2B1D1A3F-B70D-874C-B4CB-2DA1254C0A2D}" dt="2023-05-22T20:06:09.229" v="2916" actId="478"/>
          <ac:spMkLst>
            <pc:docMk/>
            <pc:sldMk cId="945877188" sldId="280"/>
            <ac:spMk id="4" creationId="{88BEA178-A4ED-C5F9-CF43-DDB4D34A58EC}"/>
          </ac:spMkLst>
        </pc:spChg>
      </pc:sldChg>
      <pc:sldChg chg="modSp mod">
        <pc:chgData name="Kulinich Bohdan" userId="48e65c9f34e137d0" providerId="LiveId" clId="{2B1D1A3F-B70D-874C-B4CB-2DA1254C0A2D}" dt="2023-05-22T20:21:36.289" v="2919" actId="255"/>
        <pc:sldMkLst>
          <pc:docMk/>
          <pc:sldMk cId="3599287483" sldId="283"/>
        </pc:sldMkLst>
        <pc:spChg chg="mod">
          <ac:chgData name="Kulinich Bohdan" userId="48e65c9f34e137d0" providerId="LiveId" clId="{2B1D1A3F-B70D-874C-B4CB-2DA1254C0A2D}" dt="2023-05-22T20:21:36.289" v="2919" actId="255"/>
          <ac:spMkLst>
            <pc:docMk/>
            <pc:sldMk cId="3599287483" sldId="283"/>
            <ac:spMk id="7" creationId="{F223A52A-C98D-91A6-3972-2D60675B6C32}"/>
          </ac:spMkLst>
        </pc:spChg>
        <pc:spChg chg="mod">
          <ac:chgData name="Kulinich Bohdan" userId="48e65c9f34e137d0" providerId="LiveId" clId="{2B1D1A3F-B70D-874C-B4CB-2DA1254C0A2D}" dt="2023-05-22T15:14:02.771" v="315" actId="20577"/>
          <ac:spMkLst>
            <pc:docMk/>
            <pc:sldMk cId="3599287483" sldId="283"/>
            <ac:spMk id="11" creationId="{1A0A24A4-CA6B-2386-7891-B03F773F1672}"/>
          </ac:spMkLst>
        </pc:spChg>
      </pc:sldChg>
      <pc:sldChg chg="addSp delSp modSp mod delAnim modAnim">
        <pc:chgData name="Kulinich Bohdan" userId="48e65c9f34e137d0" providerId="LiveId" clId="{2B1D1A3F-B70D-874C-B4CB-2DA1254C0A2D}" dt="2023-05-21T11:46:53.766" v="242"/>
        <pc:sldMkLst>
          <pc:docMk/>
          <pc:sldMk cId="3264582832" sldId="287"/>
        </pc:sldMkLst>
        <pc:spChg chg="mod topLvl">
          <ac:chgData name="Kulinich Bohdan" userId="48e65c9f34e137d0" providerId="LiveId" clId="{2B1D1A3F-B70D-874C-B4CB-2DA1254C0A2D}" dt="2023-05-21T11:37:44.093" v="186" actId="1036"/>
          <ac:spMkLst>
            <pc:docMk/>
            <pc:sldMk cId="3264582832" sldId="287"/>
            <ac:spMk id="2" creationId="{8B530A95-FCB9-0C4E-2FE7-43358F144044}"/>
          </ac:spMkLst>
        </pc:spChg>
        <pc:spChg chg="del mod">
          <ac:chgData name="Kulinich Bohdan" userId="48e65c9f34e137d0" providerId="LiveId" clId="{2B1D1A3F-B70D-874C-B4CB-2DA1254C0A2D}" dt="2023-05-21T11:33:29.128" v="34" actId="478"/>
          <ac:spMkLst>
            <pc:docMk/>
            <pc:sldMk cId="3264582832" sldId="287"/>
            <ac:spMk id="3" creationId="{0105697D-1364-2BC8-F765-512D3F64FE1C}"/>
          </ac:spMkLst>
        </pc:spChg>
        <pc:spChg chg="mod topLvl">
          <ac:chgData name="Kulinich Bohdan" userId="48e65c9f34e137d0" providerId="LiveId" clId="{2B1D1A3F-B70D-874C-B4CB-2DA1254C0A2D}" dt="2023-05-21T11:28:37.015" v="3" actId="1076"/>
          <ac:spMkLst>
            <pc:docMk/>
            <pc:sldMk cId="3264582832" sldId="287"/>
            <ac:spMk id="4" creationId="{631EEA38-5AC4-0B58-D9AC-01B22D7A2598}"/>
          </ac:spMkLst>
        </pc:spChg>
        <pc:spChg chg="mod topLvl">
          <ac:chgData name="Kulinich Bohdan" userId="48e65c9f34e137d0" providerId="LiveId" clId="{2B1D1A3F-B70D-874C-B4CB-2DA1254C0A2D}" dt="2023-05-21T11:37:56.130" v="189" actId="1076"/>
          <ac:spMkLst>
            <pc:docMk/>
            <pc:sldMk cId="3264582832" sldId="287"/>
            <ac:spMk id="5" creationId="{3C744F26-8C98-F516-7619-4CF2F2BC4D41}"/>
          </ac:spMkLst>
        </pc:spChg>
        <pc:spChg chg="mod topLvl">
          <ac:chgData name="Kulinich Bohdan" userId="48e65c9f34e137d0" providerId="LiveId" clId="{2B1D1A3F-B70D-874C-B4CB-2DA1254C0A2D}" dt="2023-05-21T11:32:41.586" v="25" actId="14100"/>
          <ac:spMkLst>
            <pc:docMk/>
            <pc:sldMk cId="3264582832" sldId="287"/>
            <ac:spMk id="6" creationId="{EC8B6D15-95A4-A8F3-221E-9305DD232427}"/>
          </ac:spMkLst>
        </pc:spChg>
        <pc:spChg chg="mod topLvl">
          <ac:chgData name="Kulinich Bohdan" userId="48e65c9f34e137d0" providerId="LiveId" clId="{2B1D1A3F-B70D-874C-B4CB-2DA1254C0A2D}" dt="2023-05-21T11:37:54.193" v="188" actId="1076"/>
          <ac:spMkLst>
            <pc:docMk/>
            <pc:sldMk cId="3264582832" sldId="287"/>
            <ac:spMk id="7" creationId="{A35B81CD-0F6C-7506-11E0-E451C2AABB52}"/>
          </ac:spMkLst>
        </pc:spChg>
        <pc:spChg chg="add mod">
          <ac:chgData name="Kulinich Bohdan" userId="48e65c9f34e137d0" providerId="LiveId" clId="{2B1D1A3F-B70D-874C-B4CB-2DA1254C0A2D}" dt="2023-05-21T11:32:35.750" v="24" actId="14100"/>
          <ac:spMkLst>
            <pc:docMk/>
            <pc:sldMk cId="3264582832" sldId="287"/>
            <ac:spMk id="11" creationId="{14E2823E-31C0-3963-63A2-99137A4073B3}"/>
          </ac:spMkLst>
        </pc:spChg>
        <pc:spChg chg="add del mod">
          <ac:chgData name="Kulinich Bohdan" userId="48e65c9f34e137d0" providerId="LiveId" clId="{2B1D1A3F-B70D-874C-B4CB-2DA1254C0A2D}" dt="2023-05-21T11:34:32.415" v="61" actId="478"/>
          <ac:spMkLst>
            <pc:docMk/>
            <pc:sldMk cId="3264582832" sldId="287"/>
            <ac:spMk id="12" creationId="{F54BDF41-F308-BE98-F130-8E7023A27CA2}"/>
          </ac:spMkLst>
        </pc:spChg>
        <pc:spChg chg="add mod">
          <ac:chgData name="Kulinich Bohdan" userId="48e65c9f34e137d0" providerId="LiveId" clId="{2B1D1A3F-B70D-874C-B4CB-2DA1254C0A2D}" dt="2023-05-21T11:34:54.192" v="66" actId="14100"/>
          <ac:spMkLst>
            <pc:docMk/>
            <pc:sldMk cId="3264582832" sldId="287"/>
            <ac:spMk id="13" creationId="{023644CF-8780-8100-42BA-B0139CF2474C}"/>
          </ac:spMkLst>
        </pc:spChg>
        <pc:spChg chg="add mod">
          <ac:chgData name="Kulinich Bohdan" userId="48e65c9f34e137d0" providerId="LiveId" clId="{2B1D1A3F-B70D-874C-B4CB-2DA1254C0A2D}" dt="2023-05-21T11:34:27.014" v="60" actId="1076"/>
          <ac:spMkLst>
            <pc:docMk/>
            <pc:sldMk cId="3264582832" sldId="287"/>
            <ac:spMk id="14" creationId="{ABEA27E4-442E-E7F7-843E-9A1351314FC7}"/>
          </ac:spMkLst>
        </pc:spChg>
        <pc:spChg chg="add mod">
          <ac:chgData name="Kulinich Bohdan" userId="48e65c9f34e137d0" providerId="LiveId" clId="{2B1D1A3F-B70D-874C-B4CB-2DA1254C0A2D}" dt="2023-05-21T11:34:44.190" v="65" actId="1076"/>
          <ac:spMkLst>
            <pc:docMk/>
            <pc:sldMk cId="3264582832" sldId="287"/>
            <ac:spMk id="15" creationId="{575A9C42-BCEC-000F-208B-09F0A0056C8F}"/>
          </ac:spMkLst>
        </pc:spChg>
        <pc:spChg chg="add mod">
          <ac:chgData name="Kulinich Bohdan" userId="48e65c9f34e137d0" providerId="LiveId" clId="{2B1D1A3F-B70D-874C-B4CB-2DA1254C0A2D}" dt="2023-05-21T11:34:44.190" v="65" actId="1076"/>
          <ac:spMkLst>
            <pc:docMk/>
            <pc:sldMk cId="3264582832" sldId="287"/>
            <ac:spMk id="16" creationId="{56073E86-0C63-D239-3F42-C1CBD978E343}"/>
          </ac:spMkLst>
        </pc:spChg>
        <pc:spChg chg="mod topLvl">
          <ac:chgData name="Kulinich Bohdan" userId="48e65c9f34e137d0" providerId="LiveId" clId="{2B1D1A3F-B70D-874C-B4CB-2DA1254C0A2D}" dt="2023-05-21T11:37:26.330" v="172" actId="1076"/>
          <ac:spMkLst>
            <pc:docMk/>
            <pc:sldMk cId="3264582832" sldId="287"/>
            <ac:spMk id="18" creationId="{D130C08C-0CE7-7536-26EA-3AC980397C6E}"/>
          </ac:spMkLst>
        </pc:spChg>
        <pc:spChg chg="del mod topLvl">
          <ac:chgData name="Kulinich Bohdan" userId="48e65c9f34e137d0" providerId="LiveId" clId="{2B1D1A3F-B70D-874C-B4CB-2DA1254C0A2D}" dt="2023-05-21T11:35:12.059" v="69" actId="478"/>
          <ac:spMkLst>
            <pc:docMk/>
            <pc:sldMk cId="3264582832" sldId="287"/>
            <ac:spMk id="19" creationId="{6B024600-9728-92F5-C863-CC09597C3C40}"/>
          </ac:spMkLst>
        </pc:spChg>
        <pc:spChg chg="add mod">
          <ac:chgData name="Kulinich Bohdan" userId="48e65c9f34e137d0" providerId="LiveId" clId="{2B1D1A3F-B70D-874C-B4CB-2DA1254C0A2D}" dt="2023-05-21T11:35:20.882" v="77" actId="14100"/>
          <ac:spMkLst>
            <pc:docMk/>
            <pc:sldMk cId="3264582832" sldId="287"/>
            <ac:spMk id="20" creationId="{EA225EC0-D203-E44B-F509-35359D65DDD1}"/>
          </ac:spMkLst>
        </pc:spChg>
        <pc:spChg chg="add mod">
          <ac:chgData name="Kulinich Bohdan" userId="48e65c9f34e137d0" providerId="LiveId" clId="{2B1D1A3F-B70D-874C-B4CB-2DA1254C0A2D}" dt="2023-05-21T11:35:52.339" v="89" actId="122"/>
          <ac:spMkLst>
            <pc:docMk/>
            <pc:sldMk cId="3264582832" sldId="287"/>
            <ac:spMk id="22" creationId="{506FD839-7ECE-F910-9EEA-A3D3A5EB59CE}"/>
          </ac:spMkLst>
        </pc:spChg>
        <pc:spChg chg="add mod">
          <ac:chgData name="Kulinich Bohdan" userId="48e65c9f34e137d0" providerId="LiveId" clId="{2B1D1A3F-B70D-874C-B4CB-2DA1254C0A2D}" dt="2023-05-21T11:37:20.573" v="171" actId="1076"/>
          <ac:spMkLst>
            <pc:docMk/>
            <pc:sldMk cId="3264582832" sldId="287"/>
            <ac:spMk id="23" creationId="{99EA5FD4-0AB9-4375-5B76-1A872B72264C}"/>
          </ac:spMkLst>
        </pc:spChg>
        <pc:spChg chg="add mod">
          <ac:chgData name="Kulinich Bohdan" userId="48e65c9f34e137d0" providerId="LiveId" clId="{2B1D1A3F-B70D-874C-B4CB-2DA1254C0A2D}" dt="2023-05-21T11:36:53.574" v="111" actId="1076"/>
          <ac:spMkLst>
            <pc:docMk/>
            <pc:sldMk cId="3264582832" sldId="287"/>
            <ac:spMk id="24" creationId="{0A5AF4A9-712A-4E71-0A8A-8C1CB5DF3107}"/>
          </ac:spMkLst>
        </pc:spChg>
        <pc:spChg chg="add mod">
          <ac:chgData name="Kulinich Bohdan" userId="48e65c9f34e137d0" providerId="LiveId" clId="{2B1D1A3F-B70D-874C-B4CB-2DA1254C0A2D}" dt="2023-05-21T11:36:53.574" v="111" actId="1076"/>
          <ac:spMkLst>
            <pc:docMk/>
            <pc:sldMk cId="3264582832" sldId="287"/>
            <ac:spMk id="26" creationId="{037B83F5-ACA9-278D-3EC9-73EB18F6AC8D}"/>
          </ac:spMkLst>
        </pc:spChg>
        <pc:spChg chg="mod">
          <ac:chgData name="Kulinich Bohdan" userId="48e65c9f34e137d0" providerId="LiveId" clId="{2B1D1A3F-B70D-874C-B4CB-2DA1254C0A2D}" dt="2023-05-21T11:28:32.138" v="2" actId="165"/>
          <ac:spMkLst>
            <pc:docMk/>
            <pc:sldMk cId="3264582832" sldId="287"/>
            <ac:spMk id="32" creationId="{56CBC2F9-3AA7-B9F4-F18A-79DFC080D9E0}"/>
          </ac:spMkLst>
        </pc:spChg>
        <pc:spChg chg="mod">
          <ac:chgData name="Kulinich Bohdan" userId="48e65c9f34e137d0" providerId="LiveId" clId="{2B1D1A3F-B70D-874C-B4CB-2DA1254C0A2D}" dt="2023-05-21T11:28:32.138" v="2" actId="165"/>
          <ac:spMkLst>
            <pc:docMk/>
            <pc:sldMk cId="3264582832" sldId="287"/>
            <ac:spMk id="33" creationId="{AEE40BB4-388B-541C-2507-173CA98F44BD}"/>
          </ac:spMkLst>
        </pc:spChg>
        <pc:spChg chg="mod">
          <ac:chgData name="Kulinich Bohdan" userId="48e65c9f34e137d0" providerId="LiveId" clId="{2B1D1A3F-B70D-874C-B4CB-2DA1254C0A2D}" dt="2023-05-21T11:28:32.138" v="2" actId="165"/>
          <ac:spMkLst>
            <pc:docMk/>
            <pc:sldMk cId="3264582832" sldId="287"/>
            <ac:spMk id="34" creationId="{A9926F1B-710F-B06C-86CA-A05F3132E01E}"/>
          </ac:spMkLst>
        </pc:spChg>
        <pc:spChg chg="mod">
          <ac:chgData name="Kulinich Bohdan" userId="48e65c9f34e137d0" providerId="LiveId" clId="{2B1D1A3F-B70D-874C-B4CB-2DA1254C0A2D}" dt="2023-05-21T11:28:32.138" v="2" actId="165"/>
          <ac:spMkLst>
            <pc:docMk/>
            <pc:sldMk cId="3264582832" sldId="287"/>
            <ac:spMk id="35" creationId="{38F5F5FD-E4E0-AFAF-25E1-292485B184A7}"/>
          </ac:spMkLst>
        </pc:spChg>
        <pc:spChg chg="add mod">
          <ac:chgData name="Kulinich Bohdan" userId="48e65c9f34e137d0" providerId="LiveId" clId="{2B1D1A3F-B70D-874C-B4CB-2DA1254C0A2D}" dt="2023-05-21T11:36:53.574" v="111" actId="1076"/>
          <ac:spMkLst>
            <pc:docMk/>
            <pc:sldMk cId="3264582832" sldId="287"/>
            <ac:spMk id="69" creationId="{567CF3E0-033E-58B3-16BE-FED055F3BDD7}"/>
          </ac:spMkLst>
        </pc:spChg>
        <pc:grpChg chg="del">
          <ac:chgData name="Kulinich Bohdan" userId="48e65c9f34e137d0" providerId="LiveId" clId="{2B1D1A3F-B70D-874C-B4CB-2DA1254C0A2D}" dt="2023-05-21T11:28:26.644" v="1" actId="165"/>
          <ac:grpSpMkLst>
            <pc:docMk/>
            <pc:sldMk cId="3264582832" sldId="287"/>
            <ac:grpSpMk id="8" creationId="{8A5084C7-D8B3-F81D-BBF3-46D562C1CCB8}"/>
          </ac:grpSpMkLst>
        </pc:grpChg>
        <pc:grpChg chg="del">
          <ac:chgData name="Kulinich Bohdan" userId="48e65c9f34e137d0" providerId="LiveId" clId="{2B1D1A3F-B70D-874C-B4CB-2DA1254C0A2D}" dt="2023-05-21T11:28:32.138" v="2" actId="165"/>
          <ac:grpSpMkLst>
            <pc:docMk/>
            <pc:sldMk cId="3264582832" sldId="287"/>
            <ac:grpSpMk id="10" creationId="{A83CEFB1-ECD2-E42B-2072-FAD798ED7016}"/>
          </ac:grpSpMkLst>
        </pc:grpChg>
        <pc:grpChg chg="add del mod">
          <ac:chgData name="Kulinich Bohdan" userId="48e65c9f34e137d0" providerId="LiveId" clId="{2B1D1A3F-B70D-874C-B4CB-2DA1254C0A2D}" dt="2023-05-21T11:35:12.059" v="69" actId="478"/>
          <ac:grpSpMkLst>
            <pc:docMk/>
            <pc:sldMk cId="3264582832" sldId="287"/>
            <ac:grpSpMk id="17" creationId="{D5CBAA4B-FA3E-1EBD-829B-D2E822135BF9}"/>
          </ac:grpSpMkLst>
        </pc:grpChg>
        <pc:grpChg chg="mod topLvl">
          <ac:chgData name="Kulinich Bohdan" userId="48e65c9f34e137d0" providerId="LiveId" clId="{2B1D1A3F-B70D-874C-B4CB-2DA1254C0A2D}" dt="2023-05-21T11:37:44.093" v="186" actId="1036"/>
          <ac:grpSpMkLst>
            <pc:docMk/>
            <pc:sldMk cId="3264582832" sldId="287"/>
            <ac:grpSpMk id="36" creationId="{65798CE7-C60A-A51A-0E80-8EAC25698779}"/>
          </ac:grpSpMkLst>
        </pc:grpChg>
        <pc:grpChg chg="mod topLvl">
          <ac:chgData name="Kulinich Bohdan" userId="48e65c9f34e137d0" providerId="LiveId" clId="{2B1D1A3F-B70D-874C-B4CB-2DA1254C0A2D}" dt="2023-05-21T11:37:44.093" v="186" actId="1036"/>
          <ac:grpSpMkLst>
            <pc:docMk/>
            <pc:sldMk cId="3264582832" sldId="287"/>
            <ac:grpSpMk id="37" creationId="{AB18549F-BE0F-AA3F-DA80-61C60DDA525A}"/>
          </ac:grpSpMkLst>
        </pc:grpChg>
        <pc:grpChg chg="mod topLvl">
          <ac:chgData name="Kulinich Bohdan" userId="48e65c9f34e137d0" providerId="LiveId" clId="{2B1D1A3F-B70D-874C-B4CB-2DA1254C0A2D}" dt="2023-05-21T11:37:44.093" v="186" actId="1036"/>
          <ac:grpSpMkLst>
            <pc:docMk/>
            <pc:sldMk cId="3264582832" sldId="287"/>
            <ac:grpSpMk id="47" creationId="{2FC3586A-4C82-BCA3-C549-618CD5C54EE9}"/>
          </ac:grpSpMkLst>
        </pc:grpChg>
        <pc:grpChg chg="mod">
          <ac:chgData name="Kulinich Bohdan" userId="48e65c9f34e137d0" providerId="LiveId" clId="{2B1D1A3F-B70D-874C-B4CB-2DA1254C0A2D}" dt="2023-05-21T11:28:32.138" v="2" actId="165"/>
          <ac:grpSpMkLst>
            <pc:docMk/>
            <pc:sldMk cId="3264582832" sldId="287"/>
            <ac:grpSpMk id="54" creationId="{881B7B77-5C23-5067-6CFA-B15CE13F1F6A}"/>
          </ac:grpSpMkLst>
        </pc:grpChg>
        <pc:grpChg chg="add mod">
          <ac:chgData name="Kulinich Bohdan" userId="48e65c9f34e137d0" providerId="LiveId" clId="{2B1D1A3F-B70D-874C-B4CB-2DA1254C0A2D}" dt="2023-05-21T11:37:00.262" v="134" actId="1037"/>
          <ac:grpSpMkLst>
            <pc:docMk/>
            <pc:sldMk cId="3264582832" sldId="287"/>
            <ac:grpSpMk id="68" creationId="{AA7290E9-7ECA-31BC-1B4B-A2623853339C}"/>
          </ac:grpSpMkLst>
        </pc:grpChg>
        <pc:cxnChg chg="add mod">
          <ac:chgData name="Kulinich Bohdan" userId="48e65c9f34e137d0" providerId="LiveId" clId="{2B1D1A3F-B70D-874C-B4CB-2DA1254C0A2D}" dt="2023-05-21T11:37:26.330" v="172" actId="1076"/>
          <ac:cxnSpMkLst>
            <pc:docMk/>
            <pc:sldMk cId="3264582832" sldId="287"/>
            <ac:cxnSpMk id="21" creationId="{78E3BAC0-7B19-3030-F4B3-2FAD78D2651C}"/>
          </ac:cxnSpMkLst>
        </pc:cxnChg>
        <pc:cxnChg chg="add mod">
          <ac:chgData name="Kulinich Bohdan" userId="48e65c9f34e137d0" providerId="LiveId" clId="{2B1D1A3F-B70D-874C-B4CB-2DA1254C0A2D}" dt="2023-05-21T11:37:08.514" v="168" actId="1035"/>
          <ac:cxnSpMkLst>
            <pc:docMk/>
            <pc:sldMk cId="3264582832" sldId="287"/>
            <ac:cxnSpMk id="25" creationId="{CD606A1D-3EAB-6E94-0FC5-F10D4B6535FB}"/>
          </ac:cxnSpMkLst>
        </pc:cxnChg>
        <pc:cxnChg chg="add mod">
          <ac:chgData name="Kulinich Bohdan" userId="48e65c9f34e137d0" providerId="LiveId" clId="{2B1D1A3F-B70D-874C-B4CB-2DA1254C0A2D}" dt="2023-05-21T11:36:29.522" v="97" actId="164"/>
          <ac:cxnSpMkLst>
            <pc:docMk/>
            <pc:sldMk cId="3264582832" sldId="287"/>
            <ac:cxnSpMk id="28" creationId="{C5E19AA0-B7CF-68A2-158D-4F70B02E40BB}"/>
          </ac:cxnSpMkLst>
        </pc:cxnChg>
        <pc:cxnChg chg="add mod">
          <ac:chgData name="Kulinich Bohdan" userId="48e65c9f34e137d0" providerId="LiveId" clId="{2B1D1A3F-B70D-874C-B4CB-2DA1254C0A2D}" dt="2023-05-21T11:36:29.522" v="97" actId="164"/>
          <ac:cxnSpMkLst>
            <pc:docMk/>
            <pc:sldMk cId="3264582832" sldId="287"/>
            <ac:cxnSpMk id="29" creationId="{6A263CB7-5E16-47CE-8F78-3FE3728F39B3}"/>
          </ac:cxnSpMkLst>
        </pc:cxnChg>
        <pc:cxnChg chg="add mod">
          <ac:chgData name="Kulinich Bohdan" userId="48e65c9f34e137d0" providerId="LiveId" clId="{2B1D1A3F-B70D-874C-B4CB-2DA1254C0A2D}" dt="2023-05-21T11:36:29.522" v="97" actId="164"/>
          <ac:cxnSpMkLst>
            <pc:docMk/>
            <pc:sldMk cId="3264582832" sldId="287"/>
            <ac:cxnSpMk id="30" creationId="{F61EC3FE-DAA6-9484-11DF-449BBA4B248B}"/>
          </ac:cxnSpMkLst>
        </pc:cxnChg>
        <pc:cxnChg chg="add mod">
          <ac:chgData name="Kulinich Bohdan" userId="48e65c9f34e137d0" providerId="LiveId" clId="{2B1D1A3F-B70D-874C-B4CB-2DA1254C0A2D}" dt="2023-05-21T11:36:29.522" v="97" actId="164"/>
          <ac:cxnSpMkLst>
            <pc:docMk/>
            <pc:sldMk cId="3264582832" sldId="287"/>
            <ac:cxnSpMk id="31" creationId="{846E15B4-C7F5-5DD6-EF21-B98688AC2C96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38" creationId="{218AC552-74E5-E0F1-E2F4-9E9920C82A04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39" creationId="{E13F12E0-90BB-81D3-E1AD-35F46AA962E2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0" creationId="{08734BA0-30DD-E429-4AF1-5FC168C27B6D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1" creationId="{5807934D-0397-910F-A147-E6C5D34B4FDB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2" creationId="{E7512EAD-0BF3-B2E8-28F3-EF5C1C652285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3" creationId="{2824FDD2-8334-BC7F-3A11-4A253459A682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4" creationId="{7897AE64-A46F-845B-55DC-2C7503370D8A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5" creationId="{682C3F6E-E55A-3EDF-2AD5-7001985AB892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6" creationId="{A8070215-E26D-94ED-14CB-A552F009C901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8" creationId="{F050DB57-C4A4-24BB-271F-695E81FAB413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49" creationId="{81C6BA5D-F275-536D-640C-F67EC62D8489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0" creationId="{C4A6DE12-E26C-9E76-883E-85388426CCDD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1" creationId="{9023FA68-E6BD-6B58-64F7-B4828C94F70A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2" creationId="{BB3255B8-E0C7-4216-6233-2C3011F0A5CB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3" creationId="{66693610-944D-5FE6-5B53-4A3A660D5B83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5" creationId="{81DEECB3-EDF9-A4F4-87FB-D76D79DFA5A4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6" creationId="{66822C6B-7C1F-A581-2DC4-A78E97480BC8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7" creationId="{B888A647-2BBA-CDB2-A406-0713882644DF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8" creationId="{67B2490F-FDE3-D5DB-693A-1F47E5E62D92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59" creationId="{3676352E-D3F9-47E7-1518-25C875922644}"/>
          </ac:cxnSpMkLst>
        </pc:cxnChg>
        <pc:cxnChg chg="mod">
          <ac:chgData name="Kulinich Bohdan" userId="48e65c9f34e137d0" providerId="LiveId" clId="{2B1D1A3F-B70D-874C-B4CB-2DA1254C0A2D}" dt="2023-05-21T11:28:32.138" v="2" actId="165"/>
          <ac:cxnSpMkLst>
            <pc:docMk/>
            <pc:sldMk cId="3264582832" sldId="287"/>
            <ac:cxnSpMk id="60" creationId="{D1626D49-923D-93D7-F8E0-7914B279263D}"/>
          </ac:cxnSpMkLst>
        </pc:cxnChg>
      </pc:sldChg>
      <pc:sldChg chg="modSp">
        <pc:chgData name="Kulinich Bohdan" userId="48e65c9f34e137d0" providerId="LiveId" clId="{2B1D1A3F-B70D-874C-B4CB-2DA1254C0A2D}" dt="2023-05-22T16:58:48.609" v="365" actId="20577"/>
        <pc:sldMkLst>
          <pc:docMk/>
          <pc:sldMk cId="3414180977" sldId="288"/>
        </pc:sldMkLst>
        <pc:spChg chg="mod">
          <ac:chgData name="Kulinich Bohdan" userId="48e65c9f34e137d0" providerId="LiveId" clId="{2B1D1A3F-B70D-874C-B4CB-2DA1254C0A2D}" dt="2023-05-22T16:58:48.609" v="365" actId="20577"/>
          <ac:spMkLst>
            <pc:docMk/>
            <pc:sldMk cId="3414180977" sldId="288"/>
            <ac:spMk id="42" creationId="{E2DD4EDA-CF94-DCF0-3AB5-E5BB3770AF37}"/>
          </ac:spMkLst>
        </pc:spChg>
      </pc:sldChg>
      <pc:sldChg chg="modSp mod">
        <pc:chgData name="Kulinich Bohdan" userId="48e65c9f34e137d0" providerId="LiveId" clId="{2B1D1A3F-B70D-874C-B4CB-2DA1254C0A2D}" dt="2023-05-22T20:21:51.517" v="2920" actId="14100"/>
        <pc:sldMkLst>
          <pc:docMk/>
          <pc:sldMk cId="1936971671" sldId="290"/>
        </pc:sldMkLst>
        <pc:spChg chg="mod">
          <ac:chgData name="Kulinich Bohdan" userId="48e65c9f34e137d0" providerId="LiveId" clId="{2B1D1A3F-B70D-874C-B4CB-2DA1254C0A2D}" dt="2023-05-22T20:21:51.517" v="2920" actId="14100"/>
          <ac:spMkLst>
            <pc:docMk/>
            <pc:sldMk cId="1936971671" sldId="290"/>
            <ac:spMk id="9" creationId="{741AF3FF-6334-8087-4BA0-657E1480976E}"/>
          </ac:spMkLst>
        </pc:spChg>
      </pc:sldChg>
      <pc:sldChg chg="delSp modSp add del mod setBg modAnim">
        <pc:chgData name="Kulinich Bohdan" userId="48e65c9f34e137d0" providerId="LiveId" clId="{2B1D1A3F-B70D-874C-B4CB-2DA1254C0A2D}" dt="2023-05-22T15:14:17.615" v="316" actId="2696"/>
        <pc:sldMkLst>
          <pc:docMk/>
          <pc:sldMk cId="225670951" sldId="291"/>
        </pc:sldMkLst>
        <pc:spChg chg="mod topLvl">
          <ac:chgData name="Kulinich Bohdan" userId="48e65c9f34e137d0" providerId="LiveId" clId="{2B1D1A3F-B70D-874C-B4CB-2DA1254C0A2D}" dt="2023-05-22T15:08:20.346" v="290" actId="208"/>
          <ac:spMkLst>
            <pc:docMk/>
            <pc:sldMk cId="225670951" sldId="291"/>
            <ac:spMk id="3" creationId="{37531B9F-ADA7-8882-C401-0493AAAD8DDA}"/>
          </ac:spMkLst>
        </pc:spChg>
        <pc:spChg chg="mod topLvl">
          <ac:chgData name="Kulinich Bohdan" userId="48e65c9f34e137d0" providerId="LiveId" clId="{2B1D1A3F-B70D-874C-B4CB-2DA1254C0A2D}" dt="2023-05-22T15:12:19.276" v="311" actId="14100"/>
          <ac:spMkLst>
            <pc:docMk/>
            <pc:sldMk cId="225670951" sldId="291"/>
            <ac:spMk id="4" creationId="{F656F5C5-9FD0-927B-6EC3-55BED35C9632}"/>
          </ac:spMkLst>
        </pc:spChg>
        <pc:spChg chg="mod topLvl">
          <ac:chgData name="Kulinich Bohdan" userId="48e65c9f34e137d0" providerId="LiveId" clId="{2B1D1A3F-B70D-874C-B4CB-2DA1254C0A2D}" dt="2023-05-22T15:11:47.363" v="306" actId="208"/>
          <ac:spMkLst>
            <pc:docMk/>
            <pc:sldMk cId="225670951" sldId="291"/>
            <ac:spMk id="6" creationId="{F793307E-B5C1-37E9-C3B8-C3F5A81810A1}"/>
          </ac:spMkLst>
        </pc:spChg>
        <pc:spChg chg="mod">
          <ac:chgData name="Kulinich Bohdan" userId="48e65c9f34e137d0" providerId="LiveId" clId="{2B1D1A3F-B70D-874C-B4CB-2DA1254C0A2D}" dt="2023-05-22T15:11:55.223" v="307" actId="207"/>
          <ac:spMkLst>
            <pc:docMk/>
            <pc:sldMk cId="225670951" sldId="291"/>
            <ac:spMk id="7" creationId="{DE3A7784-B718-1439-E4F5-093C6C952A38}"/>
          </ac:spMkLst>
        </pc:spChg>
        <pc:spChg chg="del mod topLvl">
          <ac:chgData name="Kulinich Bohdan" userId="48e65c9f34e137d0" providerId="LiveId" clId="{2B1D1A3F-B70D-874C-B4CB-2DA1254C0A2D}" dt="2023-05-22T15:12:03.200" v="309" actId="478"/>
          <ac:spMkLst>
            <pc:docMk/>
            <pc:sldMk cId="225670951" sldId="291"/>
            <ac:spMk id="9" creationId="{741AF3FF-6334-8087-4BA0-657E1480976E}"/>
          </ac:spMkLst>
        </pc:spChg>
        <pc:spChg chg="mod topLvl">
          <ac:chgData name="Kulinich Bohdan" userId="48e65c9f34e137d0" providerId="LiveId" clId="{2B1D1A3F-B70D-874C-B4CB-2DA1254C0A2D}" dt="2023-05-22T15:12:19.276" v="311" actId="14100"/>
          <ac:spMkLst>
            <pc:docMk/>
            <pc:sldMk cId="225670951" sldId="291"/>
            <ac:spMk id="10" creationId="{6D6E23C6-F0AB-8418-1B93-C068A3B09607}"/>
          </ac:spMkLst>
        </pc:spChg>
        <pc:spChg chg="del mod topLvl">
          <ac:chgData name="Kulinich Bohdan" userId="48e65c9f34e137d0" providerId="LiveId" clId="{2B1D1A3F-B70D-874C-B4CB-2DA1254C0A2D}" dt="2023-05-22T15:12:01.045" v="308" actId="478"/>
          <ac:spMkLst>
            <pc:docMk/>
            <pc:sldMk cId="225670951" sldId="291"/>
            <ac:spMk id="13" creationId="{BCFD3EF8-A589-F874-28A6-4E6BA848B985}"/>
          </ac:spMkLst>
        </pc:spChg>
        <pc:spChg chg="mod topLvl">
          <ac:chgData name="Kulinich Bohdan" userId="48e65c9f34e137d0" providerId="LiveId" clId="{2B1D1A3F-B70D-874C-B4CB-2DA1254C0A2D}" dt="2023-05-22T15:09:31.047" v="305" actId="207"/>
          <ac:spMkLst>
            <pc:docMk/>
            <pc:sldMk cId="225670951" sldId="291"/>
            <ac:spMk id="86" creationId="{37962075-41A0-30CF-5FB3-526C3F0A0BFE}"/>
          </ac:spMkLst>
        </pc:spChg>
        <pc:spChg chg="mod topLvl">
          <ac:chgData name="Kulinich Bohdan" userId="48e65c9f34e137d0" providerId="LiveId" clId="{2B1D1A3F-B70D-874C-B4CB-2DA1254C0A2D}" dt="2023-05-22T15:11:55.223" v="307" actId="207"/>
          <ac:spMkLst>
            <pc:docMk/>
            <pc:sldMk cId="225670951" sldId="291"/>
            <ac:spMk id="87" creationId="{4E270EDE-AAF8-52C8-A96D-523CC21A8D9D}"/>
          </ac:spMkLst>
        </pc:spChg>
        <pc:spChg chg="mod">
          <ac:chgData name="Kulinich Bohdan" userId="48e65c9f34e137d0" providerId="LiveId" clId="{2B1D1A3F-B70D-874C-B4CB-2DA1254C0A2D}" dt="2023-05-22T15:11:55.223" v="307" actId="207"/>
          <ac:spMkLst>
            <pc:docMk/>
            <pc:sldMk cId="225670951" sldId="291"/>
            <ac:spMk id="88" creationId="{8F0ED205-4939-83F9-0505-6F31ADA02019}"/>
          </ac:spMkLst>
        </pc:spChg>
        <pc:spChg chg="mod">
          <ac:chgData name="Kulinich Bohdan" userId="48e65c9f34e137d0" providerId="LiveId" clId="{2B1D1A3F-B70D-874C-B4CB-2DA1254C0A2D}" dt="2023-05-22T15:11:55.223" v="307" actId="207"/>
          <ac:spMkLst>
            <pc:docMk/>
            <pc:sldMk cId="225670951" sldId="291"/>
            <ac:spMk id="89" creationId="{275E1CCF-DFAE-C5A2-2E44-93B34FD1006A}"/>
          </ac:spMkLst>
        </pc:spChg>
        <pc:spChg chg="mod">
          <ac:chgData name="Kulinich Bohdan" userId="48e65c9f34e137d0" providerId="LiveId" clId="{2B1D1A3F-B70D-874C-B4CB-2DA1254C0A2D}" dt="2023-05-22T15:11:55.223" v="307" actId="207"/>
          <ac:spMkLst>
            <pc:docMk/>
            <pc:sldMk cId="225670951" sldId="291"/>
            <ac:spMk id="90" creationId="{898D4AC9-B2F2-3413-666B-165EC51C2165}"/>
          </ac:spMkLst>
        </pc:spChg>
        <pc:spChg chg="mod">
          <ac:chgData name="Kulinich Bohdan" userId="48e65c9f34e137d0" providerId="LiveId" clId="{2B1D1A3F-B70D-874C-B4CB-2DA1254C0A2D}" dt="2023-05-22T15:08:28.664" v="292" actId="1076"/>
          <ac:spMkLst>
            <pc:docMk/>
            <pc:sldMk cId="225670951" sldId="291"/>
            <ac:spMk id="92" creationId="{8D4AA541-66A2-C6DF-54E4-FF84558EB5B5}"/>
          </ac:spMkLst>
        </pc:spChg>
        <pc:spChg chg="mod">
          <ac:chgData name="Kulinich Bohdan" userId="48e65c9f34e137d0" providerId="LiveId" clId="{2B1D1A3F-B70D-874C-B4CB-2DA1254C0A2D}" dt="2023-05-22T15:08:39.290" v="293" actId="207"/>
          <ac:spMkLst>
            <pc:docMk/>
            <pc:sldMk cId="225670951" sldId="291"/>
            <ac:spMk id="93" creationId="{CDCCB958-290F-DE62-4ED6-28BBA234DF32}"/>
          </ac:spMkLst>
        </pc:spChg>
        <pc:spChg chg="mod">
          <ac:chgData name="Kulinich Bohdan" userId="48e65c9f34e137d0" providerId="LiveId" clId="{2B1D1A3F-B70D-874C-B4CB-2DA1254C0A2D}" dt="2023-05-22T15:08:46.590" v="294" actId="207"/>
          <ac:spMkLst>
            <pc:docMk/>
            <pc:sldMk cId="225670951" sldId="291"/>
            <ac:spMk id="94" creationId="{CBB36965-2428-7FED-9B99-6AFFC5DC64F1}"/>
          </ac:spMkLst>
        </pc:spChg>
        <pc:spChg chg="mod">
          <ac:chgData name="Kulinich Bohdan" userId="48e65c9f34e137d0" providerId="LiveId" clId="{2B1D1A3F-B70D-874C-B4CB-2DA1254C0A2D}" dt="2023-05-22T15:08:39.290" v="293" actId="207"/>
          <ac:spMkLst>
            <pc:docMk/>
            <pc:sldMk cId="225670951" sldId="291"/>
            <ac:spMk id="95" creationId="{E2E57F46-E895-D489-5CEA-49834A046403}"/>
          </ac:spMkLst>
        </pc:spChg>
        <pc:spChg chg="mod">
          <ac:chgData name="Kulinich Bohdan" userId="48e65c9f34e137d0" providerId="LiveId" clId="{2B1D1A3F-B70D-874C-B4CB-2DA1254C0A2D}" dt="2023-05-22T15:08:46.590" v="294" actId="207"/>
          <ac:spMkLst>
            <pc:docMk/>
            <pc:sldMk cId="225670951" sldId="291"/>
            <ac:spMk id="96" creationId="{EB8A8FB2-A88E-BBBB-1CA6-89279FEDB0AF}"/>
          </ac:spMkLst>
        </pc:spChg>
        <pc:spChg chg="mod">
          <ac:chgData name="Kulinich Bohdan" userId="48e65c9f34e137d0" providerId="LiveId" clId="{2B1D1A3F-B70D-874C-B4CB-2DA1254C0A2D}" dt="2023-05-22T15:08:39.290" v="293" actId="207"/>
          <ac:spMkLst>
            <pc:docMk/>
            <pc:sldMk cId="225670951" sldId="291"/>
            <ac:spMk id="97" creationId="{4DE617D8-DB02-CB35-4603-F55B529AE320}"/>
          </ac:spMkLst>
        </pc:spChg>
        <pc:spChg chg="mod">
          <ac:chgData name="Kulinich Bohdan" userId="48e65c9f34e137d0" providerId="LiveId" clId="{2B1D1A3F-B70D-874C-B4CB-2DA1254C0A2D}" dt="2023-05-22T15:08:46.590" v="294" actId="207"/>
          <ac:spMkLst>
            <pc:docMk/>
            <pc:sldMk cId="225670951" sldId="291"/>
            <ac:spMk id="98" creationId="{16388F8C-BCFD-7867-6C71-67A3E8392238}"/>
          </ac:spMkLst>
        </pc:spChg>
        <pc:grpChg chg="del">
          <ac:chgData name="Kulinich Bohdan" userId="48e65c9f34e137d0" providerId="LiveId" clId="{2B1D1A3F-B70D-874C-B4CB-2DA1254C0A2D}" dt="2023-05-22T14:43:29.602" v="288" actId="165"/>
          <ac:grpSpMkLst>
            <pc:docMk/>
            <pc:sldMk cId="225670951" sldId="291"/>
            <ac:grpSpMk id="8" creationId="{9E3E6480-F17D-031F-FE29-182249280D06}"/>
          </ac:grpSpMkLst>
        </pc:grpChg>
        <pc:grpChg chg="del">
          <ac:chgData name="Kulinich Bohdan" userId="48e65c9f34e137d0" providerId="LiveId" clId="{2B1D1A3F-B70D-874C-B4CB-2DA1254C0A2D}" dt="2023-05-22T15:07:53.603" v="289" actId="165"/>
          <ac:grpSpMkLst>
            <pc:docMk/>
            <pc:sldMk cId="225670951" sldId="291"/>
            <ac:grpSpMk id="11" creationId="{E13FAE11-BCAA-7A8B-F3CF-3C580452E283}"/>
          </ac:grpSpMkLst>
        </pc:grpChg>
        <pc:grpChg chg="del">
          <ac:chgData name="Kulinich Bohdan" userId="48e65c9f34e137d0" providerId="LiveId" clId="{2B1D1A3F-B70D-874C-B4CB-2DA1254C0A2D}" dt="2023-05-22T15:08:54.074" v="295" actId="165"/>
          <ac:grpSpMkLst>
            <pc:docMk/>
            <pc:sldMk cId="225670951" sldId="291"/>
            <ac:grpSpMk id="72" creationId="{6C010A33-9B8A-8B6D-C310-F250B49622B4}"/>
          </ac:grpSpMkLst>
        </pc:grpChg>
        <pc:grpChg chg="del mod modVis">
          <ac:chgData name="Kulinich Bohdan" userId="48e65c9f34e137d0" providerId="LiveId" clId="{2B1D1A3F-B70D-874C-B4CB-2DA1254C0A2D}" dt="2023-05-22T15:09:26.130" v="304" actId="165"/>
          <ac:grpSpMkLst>
            <pc:docMk/>
            <pc:sldMk cId="225670951" sldId="291"/>
            <ac:grpSpMk id="85" creationId="{84C8ED03-1C87-F3CD-116C-2AE6254A46CD}"/>
          </ac:grpSpMkLst>
        </pc:grpChg>
        <pc:cxnChg chg="mod">
          <ac:chgData name="Kulinich Bohdan" userId="48e65c9f34e137d0" providerId="LiveId" clId="{2B1D1A3F-B70D-874C-B4CB-2DA1254C0A2D}" dt="2023-05-22T15:09:20.485" v="302" actId="208"/>
          <ac:cxnSpMkLst>
            <pc:docMk/>
            <pc:sldMk cId="225670951" sldId="291"/>
            <ac:cxnSpMk id="71" creationId="{2F1F84F8-AAD0-407E-F1AA-ADAD65D2B68B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3" creationId="{535C031A-376A-DC2B-DD23-6E495E9CBDC2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4" creationId="{F6D38A8C-E47E-752E-55AD-802AD1C01CCE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5" creationId="{3E018EB8-1F3E-35EC-D1CF-0E018C0714A2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6" creationId="{7A1C5C07-9051-5659-9FE4-6B55569D1AEB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7" creationId="{D7FC79E4-3AC7-3091-DB0D-F15703418697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8" creationId="{BB96C60D-CAE9-5E4F-841F-973DA25DB611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79" creationId="{9F764495-AF7B-D2AE-82B6-C535EB9B1A5E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80" creationId="{ABF27D8F-C856-4EFA-289B-78C575E9D16D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81" creationId="{DAA2FB14-D964-E56E-CA11-25A52B6E2B95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82" creationId="{B9873CCD-1DD2-D865-9764-6552E60EC196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83" creationId="{AE8EB070-0232-81EC-0530-B8693A03F7C4}"/>
          </ac:cxnSpMkLst>
        </pc:cxnChg>
        <pc:cxnChg chg="mod topLvl">
          <ac:chgData name="Kulinich Bohdan" userId="48e65c9f34e137d0" providerId="LiveId" clId="{2B1D1A3F-B70D-874C-B4CB-2DA1254C0A2D}" dt="2023-05-22T15:09:01.545" v="298" actId="208"/>
          <ac:cxnSpMkLst>
            <pc:docMk/>
            <pc:sldMk cId="225670951" sldId="291"/>
            <ac:cxnSpMk id="84" creationId="{E9090913-CFE5-B7AB-50CF-EA6A59321E1B}"/>
          </ac:cxnSpMkLst>
        </pc:cxnChg>
      </pc:sldChg>
      <pc:sldChg chg="add del setBg">
        <pc:chgData name="Kulinich Bohdan" userId="48e65c9f34e137d0" providerId="LiveId" clId="{2B1D1A3F-B70D-874C-B4CB-2DA1254C0A2D}" dt="2023-05-22T17:01:37.264" v="369"/>
        <pc:sldMkLst>
          <pc:docMk/>
          <pc:sldMk cId="429168538" sldId="291"/>
        </pc:sldMkLst>
      </pc:sldChg>
      <pc:sldChg chg="modSp add del mod setBg">
        <pc:chgData name="Kulinich Bohdan" userId="48e65c9f34e137d0" providerId="LiveId" clId="{2B1D1A3F-B70D-874C-B4CB-2DA1254C0A2D}" dt="2023-05-22T15:31:17.233" v="363" actId="2696"/>
        <pc:sldMkLst>
          <pc:docMk/>
          <pc:sldMk cId="946664597" sldId="291"/>
        </pc:sldMkLst>
        <pc:spChg chg="mod">
          <ac:chgData name="Kulinich Bohdan" userId="48e65c9f34e137d0" providerId="LiveId" clId="{2B1D1A3F-B70D-874C-B4CB-2DA1254C0A2D}" dt="2023-05-22T15:15:24.030" v="319" actId="208"/>
          <ac:spMkLst>
            <pc:docMk/>
            <pc:sldMk cId="946664597" sldId="291"/>
            <ac:spMk id="39" creationId="{33DE54A0-FC02-DA0F-9568-8E206FC56D77}"/>
          </ac:spMkLst>
        </pc:spChg>
        <pc:picChg chg="mod">
          <ac:chgData name="Kulinich Bohdan" userId="48e65c9f34e137d0" providerId="LiveId" clId="{2B1D1A3F-B70D-874C-B4CB-2DA1254C0A2D}" dt="2023-05-22T15:28:38.388" v="362" actId="2085"/>
          <ac:picMkLst>
            <pc:docMk/>
            <pc:sldMk cId="946664597" sldId="291"/>
            <ac:picMk id="34" creationId="{A2F33170-6E71-20E2-BD6C-E256AE670652}"/>
          </ac:picMkLst>
        </pc:picChg>
        <pc:picChg chg="mod">
          <ac:chgData name="Kulinich Bohdan" userId="48e65c9f34e137d0" providerId="LiveId" clId="{2B1D1A3F-B70D-874C-B4CB-2DA1254C0A2D}" dt="2023-05-22T15:28:38.388" v="362" actId="2085"/>
          <ac:picMkLst>
            <pc:docMk/>
            <pc:sldMk cId="946664597" sldId="291"/>
            <ac:picMk id="37" creationId="{5F13F3FE-F814-0641-69E3-8ED9A5DE4E07}"/>
          </ac:picMkLst>
        </pc:picChg>
        <pc:picChg chg="mod">
          <ac:chgData name="Kulinich Bohdan" userId="48e65c9f34e137d0" providerId="LiveId" clId="{2B1D1A3F-B70D-874C-B4CB-2DA1254C0A2D}" dt="2023-05-22T15:28:38.388" v="362" actId="2085"/>
          <ac:picMkLst>
            <pc:docMk/>
            <pc:sldMk cId="946664597" sldId="291"/>
            <ac:picMk id="38" creationId="{9ACE381C-B6AE-9E80-CFA3-3C4CF4700423}"/>
          </ac:picMkLst>
        </pc:picChg>
      </pc:sldChg>
      <pc:sldChg chg="delSp modSp add del mod setBg delAnim modAnim">
        <pc:chgData name="Kulinich Bohdan" userId="48e65c9f34e137d0" providerId="LiveId" clId="{2B1D1A3F-B70D-874C-B4CB-2DA1254C0A2D}" dt="2023-05-22T12:08:21.975" v="284" actId="2696"/>
        <pc:sldMkLst>
          <pc:docMk/>
          <pc:sldMk cId="1180853565" sldId="291"/>
        </pc:sldMkLst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2" creationId="{3FDBFA3E-E94F-F5F1-4151-93989FBDCCEA}"/>
          </ac:spMkLst>
        </pc:spChg>
        <pc:spChg chg="mod">
          <ac:chgData name="Kulinich Bohdan" userId="48e65c9f34e137d0" providerId="LiveId" clId="{2B1D1A3F-B70D-874C-B4CB-2DA1254C0A2D}" dt="2023-05-21T19:28:04.474" v="271" actId="208"/>
          <ac:spMkLst>
            <pc:docMk/>
            <pc:sldMk cId="1180853565" sldId="291"/>
            <ac:spMk id="3" creationId="{37531B9F-ADA7-8882-C401-0493AAAD8DDA}"/>
          </ac:spMkLst>
        </pc:spChg>
        <pc:spChg chg="mod topLvl">
          <ac:chgData name="Kulinich Bohdan" userId="48e65c9f34e137d0" providerId="LiveId" clId="{2B1D1A3F-B70D-874C-B4CB-2DA1254C0A2D}" dt="2023-05-21T19:29:42.278" v="282" actId="14100"/>
          <ac:spMkLst>
            <pc:docMk/>
            <pc:sldMk cId="1180853565" sldId="291"/>
            <ac:spMk id="4" creationId="{F656F5C5-9FD0-927B-6EC3-55BED35C9632}"/>
          </ac:spMkLst>
        </pc:spChg>
        <pc:spChg chg="mod">
          <ac:chgData name="Kulinich Bohdan" userId="48e65c9f34e137d0" providerId="LiveId" clId="{2B1D1A3F-B70D-874C-B4CB-2DA1254C0A2D}" dt="2023-05-21T19:28:04.474" v="271" actId="208"/>
          <ac:spMkLst>
            <pc:docMk/>
            <pc:sldMk cId="1180853565" sldId="291"/>
            <ac:spMk id="6" creationId="{F793307E-B5C1-37E9-C3B8-C3F5A81810A1}"/>
          </ac:spMkLst>
        </pc:spChg>
        <pc:spChg chg="del">
          <ac:chgData name="Kulinich Bohdan" userId="48e65c9f34e137d0" providerId="LiveId" clId="{2B1D1A3F-B70D-874C-B4CB-2DA1254C0A2D}" dt="2023-05-21T19:29:23.490" v="279" actId="478"/>
          <ac:spMkLst>
            <pc:docMk/>
            <pc:sldMk cId="1180853565" sldId="291"/>
            <ac:spMk id="7" creationId="{F223A52A-C98D-91A6-3972-2D60675B6C32}"/>
          </ac:spMkLst>
        </pc:spChg>
        <pc:spChg chg="mod">
          <ac:chgData name="Kulinich Bohdan" userId="48e65c9f34e137d0" providerId="LiveId" clId="{2B1D1A3F-B70D-874C-B4CB-2DA1254C0A2D}" dt="2023-05-21T19:29:42.278" v="282" actId="14100"/>
          <ac:spMkLst>
            <pc:docMk/>
            <pc:sldMk cId="1180853565" sldId="291"/>
            <ac:spMk id="10" creationId="{6D6E23C6-F0AB-8418-1B93-C068A3B09607}"/>
          </ac:spMkLst>
        </pc:spChg>
        <pc:spChg chg="del mod topLvl">
          <ac:chgData name="Kulinich Bohdan" userId="48e65c9f34e137d0" providerId="LiveId" clId="{2B1D1A3F-B70D-874C-B4CB-2DA1254C0A2D}" dt="2023-05-21T19:29:24.927" v="280" actId="478"/>
          <ac:spMkLst>
            <pc:docMk/>
            <pc:sldMk cId="1180853565" sldId="291"/>
            <ac:spMk id="11" creationId="{1A0A24A4-CA6B-2386-7891-B03F773F1672}"/>
          </ac:spMkLst>
        </pc:spChg>
        <pc:spChg chg="mod topLvl">
          <ac:chgData name="Kulinich Bohdan" userId="48e65c9f34e137d0" providerId="LiveId" clId="{2B1D1A3F-B70D-874C-B4CB-2DA1254C0A2D}" dt="2023-05-21T19:29:08.592" v="277" actId="207"/>
          <ac:spMkLst>
            <pc:docMk/>
            <pc:sldMk cId="1180853565" sldId="291"/>
            <ac:spMk id="30" creationId="{C743ADD1-5AC5-2F4D-5F7E-FA429C1887BC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1" creationId="{07D71946-7AB6-BC81-2B44-7CE85AD77D2E}"/>
          </ac:spMkLst>
        </pc:spChg>
        <pc:spChg chg="mod topLvl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2" creationId="{8562C619-64BF-5DDA-D0EA-5F0758A66317}"/>
          </ac:spMkLst>
        </pc:spChg>
        <pc:spChg chg="mod topLvl">
          <ac:chgData name="Kulinich Bohdan" userId="48e65c9f34e137d0" providerId="LiveId" clId="{2B1D1A3F-B70D-874C-B4CB-2DA1254C0A2D}" dt="2023-05-21T19:29:08.592" v="277" actId="207"/>
          <ac:spMkLst>
            <pc:docMk/>
            <pc:sldMk cId="1180853565" sldId="291"/>
            <ac:spMk id="33" creationId="{6EBC495B-3230-AE62-0D29-AEE8CF303220}"/>
          </ac:spMkLst>
        </pc:spChg>
        <pc:spChg chg="mod topLvl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4" creationId="{2B381987-B9C6-363A-7F11-111BA7763D4B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5" creationId="{A7696149-FC19-D467-EDF7-8AD0840D386C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6" creationId="{E2F779C1-48C5-5693-7534-582F0D28E7FE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37" creationId="{54B8B43F-C51B-7541-0338-CC721FFFEDEB}"/>
          </ac:spMkLst>
        </pc:spChg>
        <pc:spChg chg="mod">
          <ac:chgData name="Kulinich Bohdan" userId="48e65c9f34e137d0" providerId="LiveId" clId="{2B1D1A3F-B70D-874C-B4CB-2DA1254C0A2D}" dt="2023-05-21T19:29:20.633" v="278" actId="208"/>
          <ac:spMkLst>
            <pc:docMk/>
            <pc:sldMk cId="1180853565" sldId="291"/>
            <ac:spMk id="38" creationId="{59B1DB75-853A-D297-933A-DC9391F92D47}"/>
          </ac:spMkLst>
        </pc:spChg>
        <pc:spChg chg="mod">
          <ac:chgData name="Kulinich Bohdan" userId="48e65c9f34e137d0" providerId="LiveId" clId="{2B1D1A3F-B70D-874C-B4CB-2DA1254C0A2D}" dt="2023-05-21T19:28:04.474" v="271" actId="208"/>
          <ac:spMkLst>
            <pc:docMk/>
            <pc:sldMk cId="1180853565" sldId="291"/>
            <ac:spMk id="39" creationId="{F6BC6A20-E7A4-C122-80D9-F74154628A0E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41" creationId="{4E346CB1-70FA-7EED-7B6C-56787C011261}"/>
          </ac:spMkLst>
        </pc:spChg>
        <pc:spChg chg="mod">
          <ac:chgData name="Kulinich Bohdan" userId="48e65c9f34e137d0" providerId="LiveId" clId="{2B1D1A3F-B70D-874C-B4CB-2DA1254C0A2D}" dt="2023-05-21T19:29:20.633" v="278" actId="208"/>
          <ac:spMkLst>
            <pc:docMk/>
            <pc:sldMk cId="1180853565" sldId="291"/>
            <ac:spMk id="42" creationId="{8AEE77DF-B55B-6430-FF78-0E3A038C24CB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52" creationId="{99FAA103-E6A6-DC70-1F82-E2922EBE5548}"/>
          </ac:spMkLst>
        </pc:spChg>
        <pc:spChg chg="mod">
          <ac:chgData name="Kulinich Bohdan" userId="48e65c9f34e137d0" providerId="LiveId" clId="{2B1D1A3F-B70D-874C-B4CB-2DA1254C0A2D}" dt="2023-05-21T19:29:08.592" v="277" actId="207"/>
          <ac:spMkLst>
            <pc:docMk/>
            <pc:sldMk cId="1180853565" sldId="291"/>
            <ac:spMk id="93" creationId="{4A9E80B7-B45D-CD3F-B257-B248CB02A120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94" creationId="{1D5C67F9-1E6F-1BE3-072F-BEF735CCF6DF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95" creationId="{8F52033C-A6E8-19DE-9604-C510F47ABB03}"/>
          </ac:spMkLst>
        </pc:spChg>
        <pc:spChg chg="mod">
          <ac:chgData name="Kulinich Bohdan" userId="48e65c9f34e137d0" providerId="LiveId" clId="{2B1D1A3F-B70D-874C-B4CB-2DA1254C0A2D}" dt="2023-05-21T19:29:08.592" v="277" actId="207"/>
          <ac:spMkLst>
            <pc:docMk/>
            <pc:sldMk cId="1180853565" sldId="291"/>
            <ac:spMk id="96" creationId="{4F93519C-E72D-ECA9-DD4F-18D9D174B841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97" creationId="{AECE0688-62C1-0D90-B97C-D44FED7C8BFB}"/>
          </ac:spMkLst>
        </pc:spChg>
        <pc:spChg chg="mod">
          <ac:chgData name="Kulinich Bohdan" userId="48e65c9f34e137d0" providerId="LiveId" clId="{2B1D1A3F-B70D-874C-B4CB-2DA1254C0A2D}" dt="2023-05-21T19:29:08.592" v="277" actId="207"/>
          <ac:spMkLst>
            <pc:docMk/>
            <pc:sldMk cId="1180853565" sldId="291"/>
            <ac:spMk id="98" creationId="{C89B9840-69F5-65C3-77CD-69F1A89A9C46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99" creationId="{7661DB61-6E7C-5335-1197-664554E41F78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100" creationId="{FD7D0198-B48E-DCBE-D450-8C12021A02D9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101" creationId="{6A864162-7167-A46E-99E3-288A6AE0DA8A}"/>
          </ac:spMkLst>
        </pc:spChg>
        <pc:spChg chg="mod">
          <ac:chgData name="Kulinich Bohdan" userId="48e65c9f34e137d0" providerId="LiveId" clId="{2B1D1A3F-B70D-874C-B4CB-2DA1254C0A2D}" dt="2023-05-21T19:28:39.842" v="276" actId="207"/>
          <ac:spMkLst>
            <pc:docMk/>
            <pc:sldMk cId="1180853565" sldId="291"/>
            <ac:spMk id="102" creationId="{9EF8C4AF-8F18-F667-5249-857C42392051}"/>
          </ac:spMkLst>
        </pc:spChg>
        <pc:grpChg chg="del">
          <ac:chgData name="Kulinich Bohdan" userId="48e65c9f34e137d0" providerId="LiveId" clId="{2B1D1A3F-B70D-874C-B4CB-2DA1254C0A2D}" dt="2023-05-21T19:27:37.102" v="269" actId="165"/>
          <ac:grpSpMkLst>
            <pc:docMk/>
            <pc:sldMk cId="1180853565" sldId="291"/>
            <ac:grpSpMk id="8" creationId="{BE1A3ACF-2FAA-736A-CE0F-59C4C6620A37}"/>
          </ac:grpSpMkLst>
        </pc:grpChg>
        <pc:grpChg chg="del">
          <ac:chgData name="Kulinich Bohdan" userId="48e65c9f34e137d0" providerId="LiveId" clId="{2B1D1A3F-B70D-874C-B4CB-2DA1254C0A2D}" dt="2023-05-21T19:28:16.093" v="273" actId="165"/>
          <ac:grpSpMkLst>
            <pc:docMk/>
            <pc:sldMk cId="1180853565" sldId="291"/>
            <ac:grpSpMk id="14" creationId="{0E114110-E675-7B36-83C6-19CF66C3E4BA}"/>
          </ac:grpSpMkLst>
        </pc:grpChg>
        <pc:grpChg chg="del">
          <ac:chgData name="Kulinich Bohdan" userId="48e65c9f34e137d0" providerId="LiveId" clId="{2B1D1A3F-B70D-874C-B4CB-2DA1254C0A2D}" dt="2023-05-21T19:28:13.495" v="272" actId="165"/>
          <ac:grpSpMkLst>
            <pc:docMk/>
            <pc:sldMk cId="1180853565" sldId="291"/>
            <ac:grpSpMk id="17" creationId="{BB50A983-F6DE-26CC-42C9-60C4D86DD9DD}"/>
          </ac:grpSpMkLst>
        </pc:grp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22" creationId="{2A586678-651F-6397-88AE-94342485025B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25" creationId="{E8508631-E57C-D664-37FC-4FB07A41F360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26" creationId="{4E689162-3311-4FE0-2520-C933CE786C30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29" creationId="{1CA96246-43A9-C694-BF5D-C95EB75FA537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43" creationId="{60C7533D-65C9-F9E6-07F4-EC16C9132FD1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54" creationId="{8DA6EF8D-9F09-DC62-8FA8-F44196FDD71D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82" creationId="{A559878A-25D7-66ED-D76A-1B4D737DBB7D}"/>
          </ac:cxnSpMkLst>
        </pc:cxnChg>
        <pc:cxnChg chg="mod">
          <ac:chgData name="Kulinich Bohdan" userId="48e65c9f34e137d0" providerId="LiveId" clId="{2B1D1A3F-B70D-874C-B4CB-2DA1254C0A2D}" dt="2023-05-21T19:28:04.474" v="271" actId="208"/>
          <ac:cxnSpMkLst>
            <pc:docMk/>
            <pc:sldMk cId="1180853565" sldId="291"/>
            <ac:cxnSpMk id="89" creationId="{B59FE866-99BD-0BE9-93FB-9C730252B0C8}"/>
          </ac:cxnSpMkLst>
        </pc:cxnChg>
      </pc:sldChg>
      <pc:sldChg chg="modSp add del mod setBg">
        <pc:chgData name="Kulinich Bohdan" userId="48e65c9f34e137d0" providerId="LiveId" clId="{2B1D1A3F-B70D-874C-B4CB-2DA1254C0A2D}" dt="2023-05-21T19:14:01.228" v="266" actId="2696"/>
        <pc:sldMkLst>
          <pc:docMk/>
          <pc:sldMk cId="1396449818" sldId="291"/>
        </pc:sldMkLst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2" creationId="{8B530A95-FCB9-0C4E-2FE7-43358F144044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5" creationId="{3C744F26-8C98-F516-7619-4CF2F2BC4D41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7" creationId="{A35B81CD-0F6C-7506-11E0-E451C2AABB52}"/>
          </ac:spMkLst>
        </pc:spChg>
        <pc:spChg chg="mod">
          <ac:chgData name="Kulinich Bohdan" userId="48e65c9f34e137d0" providerId="LiveId" clId="{2B1D1A3F-B70D-874C-B4CB-2DA1254C0A2D}" dt="2023-05-21T12:19:38.021" v="245" actId="208"/>
          <ac:spMkLst>
            <pc:docMk/>
            <pc:sldMk cId="1396449818" sldId="291"/>
            <ac:spMk id="11" creationId="{14E2823E-31C0-3963-63A2-99137A4073B3}"/>
          </ac:spMkLst>
        </pc:spChg>
        <pc:spChg chg="mod">
          <ac:chgData name="Kulinich Bohdan" userId="48e65c9f34e137d0" providerId="LiveId" clId="{2B1D1A3F-B70D-874C-B4CB-2DA1254C0A2D}" dt="2023-05-21T12:20:04.154" v="248" actId="207"/>
          <ac:spMkLst>
            <pc:docMk/>
            <pc:sldMk cId="1396449818" sldId="291"/>
            <ac:spMk id="14" creationId="{ABEA27E4-442E-E7F7-843E-9A1351314FC7}"/>
          </ac:spMkLst>
        </pc:spChg>
        <pc:spChg chg="mod">
          <ac:chgData name="Kulinich Bohdan" userId="48e65c9f34e137d0" providerId="LiveId" clId="{2B1D1A3F-B70D-874C-B4CB-2DA1254C0A2D}" dt="2023-05-21T12:19:38.021" v="245" actId="208"/>
          <ac:spMkLst>
            <pc:docMk/>
            <pc:sldMk cId="1396449818" sldId="291"/>
            <ac:spMk id="15" creationId="{575A9C42-BCEC-000F-208B-09F0A0056C8F}"/>
          </ac:spMkLst>
        </pc:spChg>
        <pc:spChg chg="mod">
          <ac:chgData name="Kulinich Bohdan" userId="48e65c9f34e137d0" providerId="LiveId" clId="{2B1D1A3F-B70D-874C-B4CB-2DA1254C0A2D}" dt="2023-05-21T12:20:04.154" v="248" actId="207"/>
          <ac:spMkLst>
            <pc:docMk/>
            <pc:sldMk cId="1396449818" sldId="291"/>
            <ac:spMk id="16" creationId="{56073E86-0C63-D239-3F42-C1CBD978E343}"/>
          </ac:spMkLst>
        </pc:spChg>
        <pc:spChg chg="mod">
          <ac:chgData name="Kulinich Bohdan" userId="48e65c9f34e137d0" providerId="LiveId" clId="{2B1D1A3F-B70D-874C-B4CB-2DA1254C0A2D}" dt="2023-05-21T12:20:20.293" v="249" actId="207"/>
          <ac:spMkLst>
            <pc:docMk/>
            <pc:sldMk cId="1396449818" sldId="291"/>
            <ac:spMk id="18" creationId="{D130C08C-0CE7-7536-26EA-3AC980397C6E}"/>
          </ac:spMkLst>
        </pc:spChg>
        <pc:spChg chg="mod">
          <ac:chgData name="Kulinich Bohdan" userId="48e65c9f34e137d0" providerId="LiveId" clId="{2B1D1A3F-B70D-874C-B4CB-2DA1254C0A2D}" dt="2023-05-21T12:19:59.386" v="247" actId="207"/>
          <ac:spMkLst>
            <pc:docMk/>
            <pc:sldMk cId="1396449818" sldId="291"/>
            <ac:spMk id="20" creationId="{EA225EC0-D203-E44B-F509-35359D65DDD1}"/>
          </ac:spMkLst>
        </pc:spChg>
        <pc:spChg chg="mod">
          <ac:chgData name="Kulinich Bohdan" userId="48e65c9f34e137d0" providerId="LiveId" clId="{2B1D1A3F-B70D-874C-B4CB-2DA1254C0A2D}" dt="2023-05-21T12:19:59.386" v="247" actId="207"/>
          <ac:spMkLst>
            <pc:docMk/>
            <pc:sldMk cId="1396449818" sldId="291"/>
            <ac:spMk id="22" creationId="{506FD839-7ECE-F910-9EEA-A3D3A5EB59CE}"/>
          </ac:spMkLst>
        </pc:spChg>
        <pc:spChg chg="mod">
          <ac:chgData name="Kulinich Bohdan" userId="48e65c9f34e137d0" providerId="LiveId" clId="{2B1D1A3F-B70D-874C-B4CB-2DA1254C0A2D}" dt="2023-05-21T12:20:20.293" v="249" actId="207"/>
          <ac:spMkLst>
            <pc:docMk/>
            <pc:sldMk cId="1396449818" sldId="291"/>
            <ac:spMk id="23" creationId="{99EA5FD4-0AB9-4375-5B76-1A872B72264C}"/>
          </ac:spMkLst>
        </pc:spChg>
        <pc:spChg chg="mod">
          <ac:chgData name="Kulinich Bohdan" userId="48e65c9f34e137d0" providerId="LiveId" clId="{2B1D1A3F-B70D-874C-B4CB-2DA1254C0A2D}" dt="2023-05-21T12:19:59.386" v="247" actId="207"/>
          <ac:spMkLst>
            <pc:docMk/>
            <pc:sldMk cId="1396449818" sldId="291"/>
            <ac:spMk id="24" creationId="{0A5AF4A9-712A-4E71-0A8A-8C1CB5DF3107}"/>
          </ac:spMkLst>
        </pc:spChg>
        <pc:spChg chg="mod">
          <ac:chgData name="Kulinich Bohdan" userId="48e65c9f34e137d0" providerId="LiveId" clId="{2B1D1A3F-B70D-874C-B4CB-2DA1254C0A2D}" dt="2023-05-21T12:19:59.386" v="247" actId="207"/>
          <ac:spMkLst>
            <pc:docMk/>
            <pc:sldMk cId="1396449818" sldId="291"/>
            <ac:spMk id="26" creationId="{037B83F5-ACA9-278D-3EC9-73EB18F6AC8D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32" creationId="{56CBC2F9-3AA7-B9F4-F18A-79DFC080D9E0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33" creationId="{AEE40BB4-388B-541C-2507-173CA98F44BD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34" creationId="{A9926F1B-710F-B06C-86CA-A05F3132E01E}"/>
          </ac:spMkLst>
        </pc:spChg>
        <pc:spChg chg="mod">
          <ac:chgData name="Kulinich Bohdan" userId="48e65c9f34e137d0" providerId="LiveId" clId="{2B1D1A3F-B70D-874C-B4CB-2DA1254C0A2D}" dt="2023-05-21T12:19:49.412" v="246" actId="208"/>
          <ac:spMkLst>
            <pc:docMk/>
            <pc:sldMk cId="1396449818" sldId="291"/>
            <ac:spMk id="35" creationId="{38F5F5FD-E4E0-AFAF-25E1-292485B184A7}"/>
          </ac:spMkLst>
        </pc:spChg>
        <pc:spChg chg="mod">
          <ac:chgData name="Kulinich Bohdan" userId="48e65c9f34e137d0" providerId="LiveId" clId="{2B1D1A3F-B70D-874C-B4CB-2DA1254C0A2D}" dt="2023-05-21T12:19:59.386" v="247" actId="207"/>
          <ac:spMkLst>
            <pc:docMk/>
            <pc:sldMk cId="1396449818" sldId="291"/>
            <ac:spMk id="69" creationId="{567CF3E0-033E-58B3-16BE-FED055F3BDD7}"/>
          </ac:spMkLst>
        </pc:spChg>
        <pc:grpChg chg="mod">
          <ac:chgData name="Kulinich Bohdan" userId="48e65c9f34e137d0" providerId="LiveId" clId="{2B1D1A3F-B70D-874C-B4CB-2DA1254C0A2D}" dt="2023-05-21T12:31:26.553" v="265" actId="1038"/>
          <ac:grpSpMkLst>
            <pc:docMk/>
            <pc:sldMk cId="1396449818" sldId="291"/>
            <ac:grpSpMk id="36" creationId="{65798CE7-C60A-A51A-0E80-8EAC25698779}"/>
          </ac:grpSpMkLst>
        </pc:grpChg>
        <pc:grpChg chg="mod">
          <ac:chgData name="Kulinich Bohdan" userId="48e65c9f34e137d0" providerId="LiveId" clId="{2B1D1A3F-B70D-874C-B4CB-2DA1254C0A2D}" dt="2023-05-21T12:31:23.983" v="261" actId="1038"/>
          <ac:grpSpMkLst>
            <pc:docMk/>
            <pc:sldMk cId="1396449818" sldId="291"/>
            <ac:grpSpMk id="37" creationId="{AB18549F-BE0F-AA3F-DA80-61C60DDA525A}"/>
          </ac:grpSpMkLst>
        </pc:grp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21" creationId="{78E3BAC0-7B19-3030-F4B3-2FAD78D2651C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25" creationId="{CD606A1D-3EAB-6E94-0FC5-F10D4B6535FB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28" creationId="{C5E19AA0-B7CF-68A2-158D-4F70B02E40BB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29" creationId="{6A263CB7-5E16-47CE-8F78-3FE3728F39B3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30" creationId="{F61EC3FE-DAA6-9484-11DF-449BBA4B248B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31" creationId="{846E15B4-C7F5-5DD6-EF21-B98688AC2C96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38" creationId="{218AC552-74E5-E0F1-E2F4-9E9920C82A04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39" creationId="{E13F12E0-90BB-81D3-E1AD-35F46AA962E2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0" creationId="{08734BA0-30DD-E429-4AF1-5FC168C27B6D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1" creationId="{5807934D-0397-910F-A147-E6C5D34B4FDB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2" creationId="{E7512EAD-0BF3-B2E8-28F3-EF5C1C652285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3" creationId="{2824FDD2-8334-BC7F-3A11-4A253459A682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4" creationId="{7897AE64-A46F-845B-55DC-2C7503370D8A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5" creationId="{682C3F6E-E55A-3EDF-2AD5-7001985AB892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6" creationId="{A8070215-E26D-94ED-14CB-A552F009C901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8" creationId="{F050DB57-C4A4-24BB-271F-695E81FAB413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49" creationId="{81C6BA5D-F275-536D-640C-F67EC62D8489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0" creationId="{C4A6DE12-E26C-9E76-883E-85388426CCDD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1" creationId="{9023FA68-E6BD-6B58-64F7-B4828C94F70A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2" creationId="{BB3255B8-E0C7-4216-6233-2C3011F0A5CB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3" creationId="{66693610-944D-5FE6-5B53-4A3A660D5B83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5" creationId="{81DEECB3-EDF9-A4F4-87FB-D76D79DFA5A4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6" creationId="{66822C6B-7C1F-A581-2DC4-A78E97480BC8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7" creationId="{B888A647-2BBA-CDB2-A406-0713882644DF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8" creationId="{67B2490F-FDE3-D5DB-693A-1F47E5E62D92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59" creationId="{3676352E-D3F9-47E7-1518-25C875922644}"/>
          </ac:cxnSpMkLst>
        </pc:cxnChg>
        <pc:cxnChg chg="mod">
          <ac:chgData name="Kulinich Bohdan" userId="48e65c9f34e137d0" providerId="LiveId" clId="{2B1D1A3F-B70D-874C-B4CB-2DA1254C0A2D}" dt="2023-05-21T12:19:49.412" v="246" actId="208"/>
          <ac:cxnSpMkLst>
            <pc:docMk/>
            <pc:sldMk cId="1396449818" sldId="291"/>
            <ac:cxnSpMk id="60" creationId="{D1626D49-923D-93D7-F8E0-7914B279263D}"/>
          </ac:cxnSpMkLst>
        </pc:cxnChg>
      </pc:sldChg>
      <pc:sldChg chg="modSp add del mod ord setBg">
        <pc:chgData name="Kulinich Bohdan" userId="48e65c9f34e137d0" providerId="LiveId" clId="{2B1D1A3F-B70D-874C-B4CB-2DA1254C0A2D}" dt="2023-05-22T18:15:12.146" v="988" actId="2696"/>
        <pc:sldMkLst>
          <pc:docMk/>
          <pc:sldMk cId="3584936895" sldId="291"/>
        </pc:sldMkLst>
        <pc:spChg chg="mod">
          <ac:chgData name="Kulinich Bohdan" userId="48e65c9f34e137d0" providerId="LiveId" clId="{2B1D1A3F-B70D-874C-B4CB-2DA1254C0A2D}" dt="2023-05-22T18:14:42.870" v="985" actId="207"/>
          <ac:spMkLst>
            <pc:docMk/>
            <pc:sldMk cId="3584936895" sldId="291"/>
            <ac:spMk id="24" creationId="{03F6D4DC-3CD4-9AA2-3FCB-D56096172526}"/>
          </ac:spMkLst>
        </pc:spChg>
      </pc:sldChg>
      <pc:sldChg chg="add del setBg">
        <pc:chgData name="Kulinich Bohdan" userId="48e65c9f34e137d0" providerId="LiveId" clId="{2B1D1A3F-B70D-874C-B4CB-2DA1254C0A2D}" dt="2023-05-22T19:51:35.813" v="2569" actId="2696"/>
        <pc:sldMkLst>
          <pc:docMk/>
          <pc:sldMk cId="3697745876" sldId="291"/>
        </pc:sldMkLst>
      </pc:sldChg>
      <pc:sldChg chg="add del setBg">
        <pc:chgData name="Kulinich Bohdan" userId="48e65c9f34e137d0" providerId="LiveId" clId="{2B1D1A3F-B70D-874C-B4CB-2DA1254C0A2D}" dt="2023-05-21T11:38:48.108" v="191" actId="2696"/>
        <pc:sldMkLst>
          <pc:docMk/>
          <pc:sldMk cId="4013296841" sldId="291"/>
        </pc:sldMkLst>
      </pc:sldChg>
      <pc:sldChg chg="delSp modSp add del mod setBg">
        <pc:chgData name="Kulinich Bohdan" userId="48e65c9f34e137d0" providerId="LiveId" clId="{2B1D1A3F-B70D-874C-B4CB-2DA1254C0A2D}" dt="2023-05-22T18:47:29.114" v="1303" actId="2696"/>
        <pc:sldMkLst>
          <pc:docMk/>
          <pc:sldMk cId="4209482178" sldId="291"/>
        </pc:sldMkLst>
        <pc:cxnChg chg="del">
          <ac:chgData name="Kulinich Bohdan" userId="48e65c9f34e137d0" providerId="LiveId" clId="{2B1D1A3F-B70D-874C-B4CB-2DA1254C0A2D}" dt="2023-05-22T18:46:03.969" v="1271" actId="478"/>
          <ac:cxnSpMkLst>
            <pc:docMk/>
            <pc:sldMk cId="4209482178" sldId="291"/>
            <ac:cxnSpMk id="25" creationId="{929D5CEB-6D4E-8913-BF5E-524B354F1355}"/>
          </ac:cxnSpMkLst>
        </pc:cxnChg>
        <pc:cxnChg chg="mod">
          <ac:chgData name="Kulinich Bohdan" userId="48e65c9f34e137d0" providerId="LiveId" clId="{2B1D1A3F-B70D-874C-B4CB-2DA1254C0A2D}" dt="2023-05-22T18:46:11.112" v="1273" actId="1076"/>
          <ac:cxnSpMkLst>
            <pc:docMk/>
            <pc:sldMk cId="4209482178" sldId="291"/>
            <ac:cxnSpMk id="44" creationId="{2513F290-14AD-E454-C542-FF1E74D89719}"/>
          </ac:cxnSpMkLst>
        </pc:cxnChg>
        <pc:cxnChg chg="del">
          <ac:chgData name="Kulinich Bohdan" userId="48e65c9f34e137d0" providerId="LiveId" clId="{2B1D1A3F-B70D-874C-B4CB-2DA1254C0A2D}" dt="2023-05-22T18:46:01.177" v="1270" actId="478"/>
          <ac:cxnSpMkLst>
            <pc:docMk/>
            <pc:sldMk cId="4209482178" sldId="291"/>
            <ac:cxnSpMk id="57" creationId="{DC415DE4-DE53-EBDF-4D88-363560345D4D}"/>
          </ac:cxnSpMkLst>
        </pc:cxnChg>
        <pc:cxnChg chg="del">
          <ac:chgData name="Kulinich Bohdan" userId="48e65c9f34e137d0" providerId="LiveId" clId="{2B1D1A3F-B70D-874C-B4CB-2DA1254C0A2D}" dt="2023-05-22T18:46:00.488" v="1269" actId="478"/>
          <ac:cxnSpMkLst>
            <pc:docMk/>
            <pc:sldMk cId="4209482178" sldId="291"/>
            <ac:cxnSpMk id="62" creationId="{ED125249-C87A-ED53-06CB-5BE5C567DE60}"/>
          </ac:cxnSpMkLst>
        </pc:cxnChg>
        <pc:cxnChg chg="mod">
          <ac:chgData name="Kulinich Bohdan" userId="48e65c9f34e137d0" providerId="LiveId" clId="{2B1D1A3F-B70D-874C-B4CB-2DA1254C0A2D}" dt="2023-05-22T18:47:18.206" v="1301" actId="14100"/>
          <ac:cxnSpMkLst>
            <pc:docMk/>
            <pc:sldMk cId="4209482178" sldId="291"/>
            <ac:cxnSpMk id="65" creationId="{846EC82F-0B81-3AEF-D8A3-5F0AE008A703}"/>
          </ac:cxnSpMkLst>
        </pc:cxnChg>
        <pc:cxnChg chg="mod">
          <ac:chgData name="Kulinich Bohdan" userId="48e65c9f34e137d0" providerId="LiveId" clId="{2B1D1A3F-B70D-874C-B4CB-2DA1254C0A2D}" dt="2023-05-22T18:47:21.015" v="1302" actId="1076"/>
          <ac:cxnSpMkLst>
            <pc:docMk/>
            <pc:sldMk cId="4209482178" sldId="291"/>
            <ac:cxnSpMk id="66" creationId="{8508F1C0-0DFB-0B20-7672-D4F934F63FE8}"/>
          </ac:cxnSpMkLst>
        </pc:cxnChg>
        <pc:cxnChg chg="mod">
          <ac:chgData name="Kulinich Bohdan" userId="48e65c9f34e137d0" providerId="LiveId" clId="{2B1D1A3F-B70D-874C-B4CB-2DA1254C0A2D}" dt="2023-05-22T18:47:15.026" v="1300" actId="14100"/>
          <ac:cxnSpMkLst>
            <pc:docMk/>
            <pc:sldMk cId="4209482178" sldId="291"/>
            <ac:cxnSpMk id="73" creationId="{0D5DE973-9028-5C19-295D-7116AD7072DA}"/>
          </ac:cxnSpMkLst>
        </pc:cxnChg>
        <pc:cxnChg chg="del">
          <ac:chgData name="Kulinich Bohdan" userId="48e65c9f34e137d0" providerId="LiveId" clId="{2B1D1A3F-B70D-874C-B4CB-2DA1254C0A2D}" dt="2023-05-22T18:45:58.184" v="1266" actId="478"/>
          <ac:cxnSpMkLst>
            <pc:docMk/>
            <pc:sldMk cId="4209482178" sldId="291"/>
            <ac:cxnSpMk id="86" creationId="{598AC559-D2BE-36DD-4A41-4C26F7702F27}"/>
          </ac:cxnSpMkLst>
        </pc:cxnChg>
        <pc:cxnChg chg="mod">
          <ac:chgData name="Kulinich Bohdan" userId="48e65c9f34e137d0" providerId="LiveId" clId="{2B1D1A3F-B70D-874C-B4CB-2DA1254C0A2D}" dt="2023-05-22T18:46:07.170" v="1272" actId="14100"/>
          <ac:cxnSpMkLst>
            <pc:docMk/>
            <pc:sldMk cId="4209482178" sldId="291"/>
            <ac:cxnSpMk id="89" creationId="{20993E1B-7A3E-750E-D14C-1631898C35A5}"/>
          </ac:cxnSpMkLst>
        </pc:cxnChg>
        <pc:cxnChg chg="del">
          <ac:chgData name="Kulinich Bohdan" userId="48e65c9f34e137d0" providerId="LiveId" clId="{2B1D1A3F-B70D-874C-B4CB-2DA1254C0A2D}" dt="2023-05-22T18:45:59.038" v="1267" actId="478"/>
          <ac:cxnSpMkLst>
            <pc:docMk/>
            <pc:sldMk cId="4209482178" sldId="291"/>
            <ac:cxnSpMk id="102" creationId="{AB055268-5D81-1007-F3A1-D1E6C83E1BAF}"/>
          </ac:cxnSpMkLst>
        </pc:cxnChg>
        <pc:cxnChg chg="del">
          <ac:chgData name="Kulinich Bohdan" userId="48e65c9f34e137d0" providerId="LiveId" clId="{2B1D1A3F-B70D-874C-B4CB-2DA1254C0A2D}" dt="2023-05-22T18:45:59.840" v="1268" actId="478"/>
          <ac:cxnSpMkLst>
            <pc:docMk/>
            <pc:sldMk cId="4209482178" sldId="291"/>
            <ac:cxnSpMk id="104" creationId="{18563A49-0879-84F5-2E58-A3D2C6E1BA40}"/>
          </ac:cxnSpMkLst>
        </pc:cxnChg>
      </pc:sldChg>
    </pc:docChg>
  </pc:docChgLst>
  <pc:docChgLst>
    <pc:chgData name="Kulinich Bohdan" userId="48e65c9f34e137d0" providerId="LiveId" clId="{B1FE939A-988E-3F49-BFCE-F4DAA39A707D}"/>
    <pc:docChg chg="undo custSel addSld delSld modSld">
      <pc:chgData name="Kulinich Bohdan" userId="48e65c9f34e137d0" providerId="LiveId" clId="{B1FE939A-988E-3F49-BFCE-F4DAA39A707D}" dt="2023-05-21T06:54:58.474" v="344" actId="14100"/>
      <pc:docMkLst>
        <pc:docMk/>
      </pc:docMkLst>
      <pc:sldChg chg="addSp delSp modSp mod delAnim modAnim">
        <pc:chgData name="Kulinich Bohdan" userId="48e65c9f34e137d0" providerId="LiveId" clId="{B1FE939A-988E-3F49-BFCE-F4DAA39A707D}" dt="2023-05-21T06:54:58.474" v="344" actId="14100"/>
        <pc:sldMkLst>
          <pc:docMk/>
          <pc:sldMk cId="3599287483" sldId="283"/>
        </pc:sldMkLst>
        <pc:spChg chg="add del mod topLvl">
          <ac:chgData name="Kulinich Bohdan" userId="48e65c9f34e137d0" providerId="LiveId" clId="{B1FE939A-988E-3F49-BFCE-F4DAA39A707D}" dt="2023-05-20T13:50:56.058" v="160" actId="478"/>
          <ac:spMkLst>
            <pc:docMk/>
            <pc:sldMk cId="3599287483" sldId="283"/>
            <ac:spMk id="2" creationId="{2F9790E8-3D81-B909-7904-BD0900C2BB9C}"/>
          </ac:spMkLst>
        </pc:spChg>
        <pc:spChg chg="add mod">
          <ac:chgData name="Kulinich Bohdan" userId="48e65c9f34e137d0" providerId="LiveId" clId="{B1FE939A-988E-3F49-BFCE-F4DAA39A707D}" dt="2023-05-20T19:05:14.286" v="323" actId="1076"/>
          <ac:spMkLst>
            <pc:docMk/>
            <pc:sldMk cId="3599287483" sldId="283"/>
            <ac:spMk id="2" creationId="{3FDBFA3E-E94F-F5F1-4151-93989FBDCCEA}"/>
          </ac:spMkLst>
        </pc:spChg>
        <pc:spChg chg="add mod topLvl">
          <ac:chgData name="Kulinich Bohdan" userId="48e65c9f34e137d0" providerId="LiveId" clId="{B1FE939A-988E-3F49-BFCE-F4DAA39A707D}" dt="2023-05-20T13:53:16.623" v="207" actId="164"/>
          <ac:spMkLst>
            <pc:docMk/>
            <pc:sldMk cId="3599287483" sldId="283"/>
            <ac:spMk id="3" creationId="{37531B9F-ADA7-8882-C401-0493AAAD8DDA}"/>
          </ac:spMkLst>
        </pc:spChg>
        <pc:spChg chg="add mod topLvl">
          <ac:chgData name="Kulinich Bohdan" userId="48e65c9f34e137d0" providerId="LiveId" clId="{B1FE939A-988E-3F49-BFCE-F4DAA39A707D}" dt="2023-05-20T13:53:16.623" v="207" actId="164"/>
          <ac:spMkLst>
            <pc:docMk/>
            <pc:sldMk cId="3599287483" sldId="283"/>
            <ac:spMk id="4" creationId="{F656F5C5-9FD0-927B-6EC3-55BED35C9632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6" creationId="{F793307E-B5C1-37E9-C3B8-C3F5A81810A1}"/>
          </ac:spMkLst>
        </pc:spChg>
        <pc:spChg chg="del mod topLvl">
          <ac:chgData name="Kulinich Bohdan" userId="48e65c9f34e137d0" providerId="LiveId" clId="{B1FE939A-988E-3F49-BFCE-F4DAA39A707D}" dt="2023-05-20T12:47:30.815" v="32" actId="478"/>
          <ac:spMkLst>
            <pc:docMk/>
            <pc:sldMk cId="3599287483" sldId="283"/>
            <ac:spMk id="7" creationId="{A0868D95-15D0-58BB-3D56-B8D24362E3DE}"/>
          </ac:spMkLst>
        </pc:spChg>
        <pc:spChg chg="add mod">
          <ac:chgData name="Kulinich Bohdan" userId="48e65c9f34e137d0" providerId="LiveId" clId="{B1FE939A-988E-3F49-BFCE-F4DAA39A707D}" dt="2023-05-21T06:54:58.474" v="344" actId="14100"/>
          <ac:spMkLst>
            <pc:docMk/>
            <pc:sldMk cId="3599287483" sldId="283"/>
            <ac:spMk id="7" creationId="{F223A52A-C98D-91A6-3972-2D60675B6C32}"/>
          </ac:spMkLst>
        </pc:spChg>
        <pc:spChg chg="add del mod">
          <ac:chgData name="Kulinich Bohdan" userId="48e65c9f34e137d0" providerId="LiveId" clId="{B1FE939A-988E-3F49-BFCE-F4DAA39A707D}" dt="2023-05-20T13:42:09.850" v="103" actId="478"/>
          <ac:spMkLst>
            <pc:docMk/>
            <pc:sldMk cId="3599287483" sldId="283"/>
            <ac:spMk id="8" creationId="{1B2AB038-85AD-5079-82EC-06AD60E3642B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10" creationId="{6D6E23C6-F0AB-8418-1B93-C068A3B09607}"/>
          </ac:spMkLst>
        </pc:spChg>
        <pc:spChg chg="add mod">
          <ac:chgData name="Kulinich Bohdan" userId="48e65c9f34e137d0" providerId="LiveId" clId="{B1FE939A-988E-3F49-BFCE-F4DAA39A707D}" dt="2023-05-21T06:54:57.008" v="343" actId="403"/>
          <ac:spMkLst>
            <pc:docMk/>
            <pc:sldMk cId="3599287483" sldId="283"/>
            <ac:spMk id="11" creationId="{1A0A24A4-CA6B-2386-7891-B03F773F1672}"/>
          </ac:spMkLst>
        </pc:spChg>
        <pc:spChg chg="del mod topLvl">
          <ac:chgData name="Kulinich Bohdan" userId="48e65c9f34e137d0" providerId="LiveId" clId="{B1FE939A-988E-3F49-BFCE-F4DAA39A707D}" dt="2023-05-20T12:47:29.946" v="31" actId="478"/>
          <ac:spMkLst>
            <pc:docMk/>
            <pc:sldMk cId="3599287483" sldId="283"/>
            <ac:spMk id="11" creationId="{9DFD1C09-4EF7-3AF8-B36A-F3CCE32F0E86}"/>
          </ac:spMkLst>
        </pc:spChg>
        <pc:spChg chg="mod topLvl">
          <ac:chgData name="Kulinich Bohdan" userId="48e65c9f34e137d0" providerId="LiveId" clId="{B1FE939A-988E-3F49-BFCE-F4DAA39A707D}" dt="2023-05-20T13:52:15.840" v="193" actId="164"/>
          <ac:spMkLst>
            <pc:docMk/>
            <pc:sldMk cId="3599287483" sldId="283"/>
            <ac:spMk id="30" creationId="{C743ADD1-5AC5-2F4D-5F7E-FA429C1887BC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31" creationId="{07D71946-7AB6-BC81-2B44-7CE85AD77D2E}"/>
          </ac:spMkLst>
        </pc:spChg>
        <pc:spChg chg="mod topLvl">
          <ac:chgData name="Kulinich Bohdan" userId="48e65c9f34e137d0" providerId="LiveId" clId="{B1FE939A-988E-3F49-BFCE-F4DAA39A707D}" dt="2023-05-20T13:52:15.840" v="193" actId="164"/>
          <ac:spMkLst>
            <pc:docMk/>
            <pc:sldMk cId="3599287483" sldId="283"/>
            <ac:spMk id="32" creationId="{8562C619-64BF-5DDA-D0EA-5F0758A66317}"/>
          </ac:spMkLst>
        </pc:spChg>
        <pc:spChg chg="mod topLvl">
          <ac:chgData name="Kulinich Bohdan" userId="48e65c9f34e137d0" providerId="LiveId" clId="{B1FE939A-988E-3F49-BFCE-F4DAA39A707D}" dt="2023-05-20T13:52:38.066" v="200" actId="164"/>
          <ac:spMkLst>
            <pc:docMk/>
            <pc:sldMk cId="3599287483" sldId="283"/>
            <ac:spMk id="33" creationId="{6EBC495B-3230-AE62-0D29-AEE8CF303220}"/>
          </ac:spMkLst>
        </pc:spChg>
        <pc:spChg chg="mod topLvl">
          <ac:chgData name="Kulinich Bohdan" userId="48e65c9f34e137d0" providerId="LiveId" clId="{B1FE939A-988E-3F49-BFCE-F4DAA39A707D}" dt="2023-05-20T13:52:38.066" v="200" actId="164"/>
          <ac:spMkLst>
            <pc:docMk/>
            <pc:sldMk cId="3599287483" sldId="283"/>
            <ac:spMk id="34" creationId="{2B381987-B9C6-363A-7F11-111BA7763D4B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35" creationId="{A7696149-FC19-D467-EDF7-8AD0840D386C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36" creationId="{E2F779C1-48C5-5693-7534-582F0D28E7FE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37" creationId="{54B8B43F-C51B-7541-0338-CC721FFFEDEB}"/>
          </ac:spMkLst>
        </pc:spChg>
        <pc:spChg chg="mod topLvl">
          <ac:chgData name="Kulinich Bohdan" userId="48e65c9f34e137d0" providerId="LiveId" clId="{B1FE939A-988E-3F49-BFCE-F4DAA39A707D}" dt="2023-05-20T14:02:48.918" v="235" actId="1076"/>
          <ac:spMkLst>
            <pc:docMk/>
            <pc:sldMk cId="3599287483" sldId="283"/>
            <ac:spMk id="38" creationId="{59B1DB75-853A-D297-933A-DC9391F92D47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39" creationId="{F6BC6A20-E7A4-C122-80D9-F74154628A0E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41" creationId="{4E346CB1-70FA-7EED-7B6C-56787C011261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42" creationId="{8AEE77DF-B55B-6430-FF78-0E3A038C24CB}"/>
          </ac:spMkLst>
        </pc:spChg>
        <pc:spChg chg="del">
          <ac:chgData name="Kulinich Bohdan" userId="48e65c9f34e137d0" providerId="LiveId" clId="{B1FE939A-988E-3F49-BFCE-F4DAA39A707D}" dt="2023-05-20T12:44:51.781" v="1" actId="478"/>
          <ac:spMkLst>
            <pc:docMk/>
            <pc:sldMk cId="3599287483" sldId="283"/>
            <ac:spMk id="49" creationId="{C42811E5-DDE7-2E7E-33A1-6FB7A2BB67C0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52" creationId="{99FAA103-E6A6-DC70-1F82-E2922EBE5548}"/>
          </ac:spMkLst>
        </pc:spChg>
        <pc:spChg chg="del">
          <ac:chgData name="Kulinich Bohdan" userId="48e65c9f34e137d0" providerId="LiveId" clId="{B1FE939A-988E-3F49-BFCE-F4DAA39A707D}" dt="2023-05-20T12:44:52.952" v="2" actId="478"/>
          <ac:spMkLst>
            <pc:docMk/>
            <pc:sldMk cId="3599287483" sldId="283"/>
            <ac:spMk id="75" creationId="{FE19C66A-C037-7590-D335-3E8CE73486B7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3" creationId="{4A9E80B7-B45D-CD3F-B257-B248CB02A120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4" creationId="{1D5C67F9-1E6F-1BE3-072F-BEF735CCF6DF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5" creationId="{8F52033C-A6E8-19DE-9604-C510F47ABB03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6" creationId="{4F93519C-E72D-ECA9-DD4F-18D9D174B841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7" creationId="{AECE0688-62C1-0D90-B97C-D44FED7C8BFB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8" creationId="{C89B9840-69F5-65C3-77CD-69F1A89A9C46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99" creationId="{7661DB61-6E7C-5335-1197-664554E41F78}"/>
          </ac:spMkLst>
        </pc:spChg>
        <pc:spChg chg="mod topLvl">
          <ac:chgData name="Kulinich Bohdan" userId="48e65c9f34e137d0" providerId="LiveId" clId="{B1FE939A-988E-3F49-BFCE-F4DAA39A707D}" dt="2023-05-20T19:05:28.302" v="334" actId="1076"/>
          <ac:spMkLst>
            <pc:docMk/>
            <pc:sldMk cId="3599287483" sldId="283"/>
            <ac:spMk id="100" creationId="{FD7D0198-B48E-DCBE-D450-8C12021A02D9}"/>
          </ac:spMkLst>
        </pc:spChg>
        <pc:spChg chg="mod topLvl">
          <ac:chgData name="Kulinich Bohdan" userId="48e65c9f34e137d0" providerId="LiveId" clId="{B1FE939A-988E-3F49-BFCE-F4DAA39A707D}" dt="2023-05-20T19:04:25.302" v="312" actId="1037"/>
          <ac:spMkLst>
            <pc:docMk/>
            <pc:sldMk cId="3599287483" sldId="283"/>
            <ac:spMk id="101" creationId="{6A864162-7167-A46E-99E3-288A6AE0DA8A}"/>
          </ac:spMkLst>
        </pc:spChg>
        <pc:spChg chg="mod topLvl">
          <ac:chgData name="Kulinich Bohdan" userId="48e65c9f34e137d0" providerId="LiveId" clId="{B1FE939A-988E-3F49-BFCE-F4DAA39A707D}" dt="2023-05-20T19:05:14.286" v="323" actId="1076"/>
          <ac:spMkLst>
            <pc:docMk/>
            <pc:sldMk cId="3599287483" sldId="283"/>
            <ac:spMk id="102" creationId="{9EF8C4AF-8F18-F667-5249-857C42392051}"/>
          </ac:spMkLst>
        </pc:spChg>
        <pc:grpChg chg="add del mod">
          <ac:chgData name="Kulinich Bohdan" userId="48e65c9f34e137d0" providerId="LiveId" clId="{B1FE939A-988E-3F49-BFCE-F4DAA39A707D}" dt="2023-05-20T13:43:40.222" v="111" actId="165"/>
          <ac:grpSpMkLst>
            <pc:docMk/>
            <pc:sldMk cId="3599287483" sldId="283"/>
            <ac:grpSpMk id="9" creationId="{5F265931-42C3-2CFC-B90C-1359ED80C945}"/>
          </ac:grpSpMkLst>
        </pc:grpChg>
        <pc:grpChg chg="add del mod">
          <ac:chgData name="Kulinich Bohdan" userId="48e65c9f34e137d0" providerId="LiveId" clId="{B1FE939A-988E-3F49-BFCE-F4DAA39A707D}" dt="2023-05-20T13:43:53.226" v="113" actId="165"/>
          <ac:grpSpMkLst>
            <pc:docMk/>
            <pc:sldMk cId="3599287483" sldId="283"/>
            <ac:grpSpMk id="13" creationId="{8A0CD28C-7E2B-77C2-3052-64183FA481C0}"/>
          </ac:grpSpMkLst>
        </pc:grpChg>
        <pc:grpChg chg="add mod">
          <ac:chgData name="Kulinich Bohdan" userId="48e65c9f34e137d0" providerId="LiveId" clId="{B1FE939A-988E-3F49-BFCE-F4DAA39A707D}" dt="2023-05-20T14:02:48.918" v="235" actId="1076"/>
          <ac:grpSpMkLst>
            <pc:docMk/>
            <pc:sldMk cId="3599287483" sldId="283"/>
            <ac:grpSpMk id="14" creationId="{0E114110-E675-7B36-83C6-19CF66C3E4BA}"/>
          </ac:grpSpMkLst>
        </pc:grpChg>
        <pc:grpChg chg="add mod">
          <ac:chgData name="Kulinich Bohdan" userId="48e65c9f34e137d0" providerId="LiveId" clId="{B1FE939A-988E-3F49-BFCE-F4DAA39A707D}" dt="2023-05-20T14:02:48.918" v="235" actId="1076"/>
          <ac:grpSpMkLst>
            <pc:docMk/>
            <pc:sldMk cId="3599287483" sldId="283"/>
            <ac:grpSpMk id="17" creationId="{BB50A983-F6DE-26CC-42C9-60C4D86DD9DD}"/>
          </ac:grpSpMkLst>
        </pc:grpChg>
        <pc:grpChg chg="add mod">
          <ac:chgData name="Kulinich Bohdan" userId="48e65c9f34e137d0" providerId="LiveId" clId="{B1FE939A-988E-3F49-BFCE-F4DAA39A707D}" dt="2023-05-20T14:02:48.918" v="235" actId="1076"/>
          <ac:grpSpMkLst>
            <pc:docMk/>
            <pc:sldMk cId="3599287483" sldId="283"/>
            <ac:grpSpMk id="18" creationId="{813E3617-1DFB-A746-FAC9-D1C6CDA6AE7F}"/>
          </ac:grpSpMkLst>
        </pc:grpChg>
        <pc:grpChg chg="del mod">
          <ac:chgData name="Kulinich Bohdan" userId="48e65c9f34e137d0" providerId="LiveId" clId="{B1FE939A-988E-3F49-BFCE-F4DAA39A707D}" dt="2023-05-20T12:45:00.974" v="5" actId="165"/>
          <ac:grpSpMkLst>
            <pc:docMk/>
            <pc:sldMk cId="3599287483" sldId="283"/>
            <ac:grpSpMk id="81" creationId="{2F36C5A7-D566-55C4-9289-77795FEC6B9E}"/>
          </ac:grpSpMkLst>
        </pc:grpChg>
        <pc:grpChg chg="del mod">
          <ac:chgData name="Kulinich Bohdan" userId="48e65c9f34e137d0" providerId="LiveId" clId="{B1FE939A-988E-3F49-BFCE-F4DAA39A707D}" dt="2023-05-20T12:46:50.177" v="26" actId="165"/>
          <ac:grpSpMkLst>
            <pc:docMk/>
            <pc:sldMk cId="3599287483" sldId="283"/>
            <ac:grpSpMk id="83" creationId="{BB2597AD-E1F0-1644-B36F-A233260D65B3}"/>
          </ac:grpSpMkLst>
        </pc:grpChg>
        <pc:cxnChg chg="mod topLvl">
          <ac:chgData name="Kulinich Bohdan" userId="48e65c9f34e137d0" providerId="LiveId" clId="{B1FE939A-988E-3F49-BFCE-F4DAA39A707D}" dt="2023-05-20T14:02:48.918" v="235" actId="1076"/>
          <ac:cxnSpMkLst>
            <pc:docMk/>
            <pc:sldMk cId="3599287483" sldId="283"/>
            <ac:cxnSpMk id="22" creationId="{2A586678-651F-6397-88AE-94342485025B}"/>
          </ac:cxnSpMkLst>
        </pc:cxnChg>
        <pc:cxnChg chg="mod topLvl">
          <ac:chgData name="Kulinich Bohdan" userId="48e65c9f34e137d0" providerId="LiveId" clId="{B1FE939A-988E-3F49-BFCE-F4DAA39A707D}" dt="2023-05-20T14:02:48.918" v="235" actId="1076"/>
          <ac:cxnSpMkLst>
            <pc:docMk/>
            <pc:sldMk cId="3599287483" sldId="283"/>
            <ac:cxnSpMk id="25" creationId="{E8508631-E57C-D664-37FC-4FB07A41F360}"/>
          </ac:cxnSpMkLst>
        </pc:cxnChg>
        <pc:cxnChg chg="mod topLvl">
          <ac:chgData name="Kulinich Bohdan" userId="48e65c9f34e137d0" providerId="LiveId" clId="{B1FE939A-988E-3F49-BFCE-F4DAA39A707D}" dt="2023-05-20T14:02:48.918" v="235" actId="1076"/>
          <ac:cxnSpMkLst>
            <pc:docMk/>
            <pc:sldMk cId="3599287483" sldId="283"/>
            <ac:cxnSpMk id="26" creationId="{4E689162-3311-4FE0-2520-C933CE786C30}"/>
          </ac:cxnSpMkLst>
        </pc:cxnChg>
        <pc:cxnChg chg="mod topLvl">
          <ac:chgData name="Kulinich Bohdan" userId="48e65c9f34e137d0" providerId="LiveId" clId="{B1FE939A-988E-3F49-BFCE-F4DAA39A707D}" dt="2023-05-20T14:02:48.918" v="235" actId="1076"/>
          <ac:cxnSpMkLst>
            <pc:docMk/>
            <pc:sldMk cId="3599287483" sldId="283"/>
            <ac:cxnSpMk id="29" creationId="{1CA96246-43A9-C694-BF5D-C95EB75FA537}"/>
          </ac:cxnSpMkLst>
        </pc:cxnChg>
        <pc:cxnChg chg="mod topLvl">
          <ac:chgData name="Kulinich Bohdan" userId="48e65c9f34e137d0" providerId="LiveId" clId="{B1FE939A-988E-3F49-BFCE-F4DAA39A707D}" dt="2023-05-20T19:04:25.302" v="312" actId="1037"/>
          <ac:cxnSpMkLst>
            <pc:docMk/>
            <pc:sldMk cId="3599287483" sldId="283"/>
            <ac:cxnSpMk id="43" creationId="{60C7533D-65C9-F9E6-07F4-EC16C9132FD1}"/>
          </ac:cxnSpMkLst>
        </pc:cxnChg>
        <pc:cxnChg chg="mod topLvl">
          <ac:chgData name="Kulinich Bohdan" userId="48e65c9f34e137d0" providerId="LiveId" clId="{B1FE939A-988E-3F49-BFCE-F4DAA39A707D}" dt="2023-05-20T19:04:25.302" v="312" actId="1037"/>
          <ac:cxnSpMkLst>
            <pc:docMk/>
            <pc:sldMk cId="3599287483" sldId="283"/>
            <ac:cxnSpMk id="54" creationId="{8DA6EF8D-9F09-DC62-8FA8-F44196FDD71D}"/>
          </ac:cxnSpMkLst>
        </pc:cxnChg>
        <pc:cxnChg chg="mod topLvl">
          <ac:chgData name="Kulinich Bohdan" userId="48e65c9f34e137d0" providerId="LiveId" clId="{B1FE939A-988E-3F49-BFCE-F4DAA39A707D}" dt="2023-05-20T19:04:25.302" v="312" actId="1037"/>
          <ac:cxnSpMkLst>
            <pc:docMk/>
            <pc:sldMk cId="3599287483" sldId="283"/>
            <ac:cxnSpMk id="82" creationId="{A559878A-25D7-66ED-D76A-1B4D737DBB7D}"/>
          </ac:cxnSpMkLst>
        </pc:cxnChg>
        <pc:cxnChg chg="mod topLvl">
          <ac:chgData name="Kulinich Bohdan" userId="48e65c9f34e137d0" providerId="LiveId" clId="{B1FE939A-988E-3F49-BFCE-F4DAA39A707D}" dt="2023-05-20T19:04:25.302" v="312" actId="1037"/>
          <ac:cxnSpMkLst>
            <pc:docMk/>
            <pc:sldMk cId="3599287483" sldId="283"/>
            <ac:cxnSpMk id="89" creationId="{B59FE866-99BD-0BE9-93FB-9C730252B0C8}"/>
          </ac:cxnSpMkLst>
        </pc:cxnChg>
      </pc:sldChg>
      <pc:sldChg chg="delSp modSp del modAnim">
        <pc:chgData name="Kulinich Bohdan" userId="48e65c9f34e137d0" providerId="LiveId" clId="{B1FE939A-988E-3F49-BFCE-F4DAA39A707D}" dt="2023-05-20T12:51:43.077" v="75" actId="2696"/>
        <pc:sldMkLst>
          <pc:docMk/>
          <pc:sldMk cId="4106082134" sldId="289"/>
        </pc:sldMkLst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13" creationId="{1375254D-2EB2-2F02-29EA-BBBE4A4EF0DA}"/>
          </ac:spMkLst>
        </pc:spChg>
        <pc:spChg chg="mod topLvl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7" creationId="{07C7DFDF-B9F1-E96D-5618-103FDF92691B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18" creationId="{03E5DD4B-011C-F2EE-DA2E-A91031E71BC0}"/>
          </ac:spMkLst>
        </pc:spChg>
        <pc:spChg chg="mod topLvl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9" creationId="{C3AC30F7-B6F1-16A0-B553-EC269ECA9FBB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20" creationId="{32D3BB3E-0083-28FC-8247-974FE103FF14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0" creationId="{FFBD4FB8-EF37-701A-3469-00C836F10A21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4" creationId="{DE511AF3-D8E8-C1E6-D006-B1AF722C9642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5" creationId="{762A0DE7-8DCA-E9DF-310D-8EBFC7B018AD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6" creationId="{348618E2-B717-7B89-ABC8-F435A5C12718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7" creationId="{BAAEE356-FF66-AB01-CC86-61E134D2AEB9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48" creationId="{1EA6ACAF-533D-C796-B23D-0F2635439E53}"/>
          </ac:spMkLst>
        </pc:spChg>
        <pc:spChg chg="mod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60" creationId="{D54F2937-39C9-9B78-3690-438E9FBB20C0}"/>
          </ac:spMkLst>
        </pc:spChg>
        <pc:spChg chg="mod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68" creationId="{F9848688-7AB6-4A1C-A8B6-0C2542869EDB}"/>
          </ac:spMkLst>
        </pc:spChg>
        <pc:spChg chg="mod topLvl">
          <ac:chgData name="Kulinich Bohdan" userId="48e65c9f34e137d0" providerId="LiveId" clId="{B1FE939A-988E-3F49-BFCE-F4DAA39A707D}" dt="2023-05-20T12:51:19.254" v="70" actId="165"/>
          <ac:spMkLst>
            <pc:docMk/>
            <pc:sldMk cId="4106082134" sldId="289"/>
            <ac:spMk id="71" creationId="{4C44632F-70B1-206B-EC9E-519FF2CD1F9A}"/>
          </ac:spMkLst>
        </pc:spChg>
        <pc:spChg chg="mod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54" creationId="{D65B2CBF-D071-AC3C-CD4F-048FFBE6471E}"/>
          </ac:spMkLst>
        </pc:spChg>
        <pc:spChg chg="mod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56" creationId="{076694C8-FF4B-F452-EFAD-69A3D14AE499}"/>
          </ac:spMkLst>
        </pc:spChg>
        <pc:spChg chg="mod topLvl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58" creationId="{13602FCA-F021-25A9-4B9A-1B60E1C1163B}"/>
          </ac:spMkLst>
        </pc:spChg>
        <pc:spChg chg="mod topLvl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60" creationId="{69EA8CCA-DF1A-8BCF-B8B6-6B9C962C57CE}"/>
          </ac:spMkLst>
        </pc:spChg>
        <pc:spChg chg="mod topLvl">
          <ac:chgData name="Kulinich Bohdan" userId="48e65c9f34e137d0" providerId="LiveId" clId="{B1FE939A-988E-3F49-BFCE-F4DAA39A707D}" dt="2023-05-20T12:50:04.131" v="55" actId="165"/>
          <ac:spMkLst>
            <pc:docMk/>
            <pc:sldMk cId="4106082134" sldId="289"/>
            <ac:spMk id="162" creationId="{AA22E8C7-3D0F-C0E6-CEE6-4664DE0AA133}"/>
          </ac:spMkLst>
        </pc:spChg>
        <pc:grpChg chg="mod topLvl">
          <ac:chgData name="Kulinich Bohdan" userId="48e65c9f34e137d0" providerId="LiveId" clId="{B1FE939A-988E-3F49-BFCE-F4DAA39A707D}" dt="2023-05-20T12:50:04.131" v="55" actId="165"/>
          <ac:grpSpMkLst>
            <pc:docMk/>
            <pc:sldMk cId="4106082134" sldId="289"/>
            <ac:grpSpMk id="3" creationId="{B966EA17-7AD6-F294-A8F8-CB56A115C737}"/>
          </ac:grpSpMkLst>
        </pc:grpChg>
        <pc:grpChg chg="mod topLvl">
          <ac:chgData name="Kulinich Bohdan" userId="48e65c9f34e137d0" providerId="LiveId" clId="{B1FE939A-988E-3F49-BFCE-F4DAA39A707D}" dt="2023-05-20T12:50:04.131" v="55" actId="165"/>
          <ac:grpSpMkLst>
            <pc:docMk/>
            <pc:sldMk cId="4106082134" sldId="289"/>
            <ac:grpSpMk id="9" creationId="{2255AA02-35F4-FB7D-ED07-0B5A6818261E}"/>
          </ac:grpSpMkLst>
        </pc:grpChg>
        <pc:grpChg chg="mod topLvl">
          <ac:chgData name="Kulinich Bohdan" userId="48e65c9f34e137d0" providerId="LiveId" clId="{B1FE939A-988E-3F49-BFCE-F4DAA39A707D}" dt="2023-05-20T12:50:04.131" v="55" actId="165"/>
          <ac:grpSpMkLst>
            <pc:docMk/>
            <pc:sldMk cId="4106082134" sldId="289"/>
            <ac:grpSpMk id="59" creationId="{EEB64B8B-87FB-452E-D9D8-12325CEFB91F}"/>
          </ac:grpSpMkLst>
        </pc:grpChg>
        <pc:grpChg chg="del">
          <ac:chgData name="Kulinich Bohdan" userId="48e65c9f34e137d0" providerId="LiveId" clId="{B1FE939A-988E-3F49-BFCE-F4DAA39A707D}" dt="2023-05-20T12:50:04.131" v="55" actId="165"/>
          <ac:grpSpMkLst>
            <pc:docMk/>
            <pc:sldMk cId="4106082134" sldId="289"/>
            <ac:grpSpMk id="80" creationId="{5958629F-E7E6-F884-8712-ABA9D793078D}"/>
          </ac:grpSpMkLst>
        </pc:grpChg>
        <pc:grpChg chg="del">
          <ac:chgData name="Kulinich Bohdan" userId="48e65c9f34e137d0" providerId="LiveId" clId="{B1FE939A-988E-3F49-BFCE-F4DAA39A707D}" dt="2023-05-20T12:51:19.254" v="70" actId="165"/>
          <ac:grpSpMkLst>
            <pc:docMk/>
            <pc:sldMk cId="4106082134" sldId="289"/>
            <ac:grpSpMk id="81" creationId="{87D37338-726D-4D74-B837-BD6E77574F2B}"/>
          </ac:grpSpMkLst>
        </pc:grp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2" creationId="{EF130412-E997-5FA1-9F48-F75284E352EE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4" creationId="{AF527ECD-8D10-54DE-6D65-513C170AD2F5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8" creationId="{7EF3FF42-782C-82D2-F80B-6D044332DA4B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4" creationId="{7FB5B1F1-724E-796E-5786-B82983F95C49}"/>
          </ac:cxnSpMkLst>
        </pc:cxnChg>
        <pc:cxnChg chg="mod topLvl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57" creationId="{55A59CE9-BDF5-ED78-88D7-91FCAE619AF9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76" creationId="{2997A00D-60EE-359C-AAE2-B14CC18B81FB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78" creationId="{F9A53449-9622-5296-CAFE-E4B654E2E648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08" creationId="{0294D57A-9126-BC66-F454-5109A7E5C665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28" creationId="{E0B4DF41-D2B0-83EF-86E2-0F574F38E9F5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31" creationId="{B8C19845-438B-7CDA-B80D-0125E597B381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34" creationId="{F8F0D132-2F26-7A8E-0834-B54785124739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40" creationId="{6B2BF817-5E0C-C4A2-AD10-8CE19DDD1D56}"/>
          </ac:cxnSpMkLst>
        </pc:cxnChg>
        <pc:cxnChg chg="mod">
          <ac:chgData name="Kulinich Bohdan" userId="48e65c9f34e137d0" providerId="LiveId" clId="{B1FE939A-988E-3F49-BFCE-F4DAA39A707D}" dt="2023-05-20T12:50:04.131" v="55" actId="165"/>
          <ac:cxnSpMkLst>
            <pc:docMk/>
            <pc:sldMk cId="4106082134" sldId="289"/>
            <ac:cxnSpMk id="146" creationId="{3995ABB3-25C5-BECF-B51D-D0CE914A64C3}"/>
          </ac:cxnSpMkLst>
        </pc:cxnChg>
      </pc:sldChg>
      <pc:sldChg chg="add del setBg">
        <pc:chgData name="Kulinich Bohdan" userId="48e65c9f34e137d0" providerId="LiveId" clId="{B1FE939A-988E-3F49-BFCE-F4DAA39A707D}" dt="2023-05-20T12:49:39.001" v="52" actId="2696"/>
        <pc:sldMkLst>
          <pc:docMk/>
          <pc:sldMk cId="1857346383" sldId="290"/>
        </pc:sldMkLst>
      </pc:sldChg>
      <pc:sldChg chg="addSp delSp modSp add mod setBg modAnim">
        <pc:chgData name="Kulinich Bohdan" userId="48e65c9f34e137d0" providerId="LiveId" clId="{B1FE939A-988E-3F49-BFCE-F4DAA39A707D}" dt="2023-05-20T19:03:41.725" v="287"/>
        <pc:sldMkLst>
          <pc:docMk/>
          <pc:sldMk cId="1936971671" sldId="290"/>
        </pc:sldMkLst>
        <pc:spChg chg="del mod topLvl">
          <ac:chgData name="Kulinich Bohdan" userId="48e65c9f34e137d0" providerId="LiveId" clId="{B1FE939A-988E-3F49-BFCE-F4DAA39A707D}" dt="2023-05-20T13:44:14.487" v="117" actId="478"/>
          <ac:spMkLst>
            <pc:docMk/>
            <pc:sldMk cId="1936971671" sldId="290"/>
            <ac:spMk id="2" creationId="{2F9790E8-3D81-B909-7904-BD0900C2BB9C}"/>
          </ac:spMkLst>
        </pc:spChg>
        <pc:spChg chg="mod topLvl">
          <ac:chgData name="Kulinich Bohdan" userId="48e65c9f34e137d0" providerId="LiveId" clId="{B1FE939A-988E-3F49-BFCE-F4DAA39A707D}" dt="2023-05-20T14:04:22.533" v="246" actId="164"/>
          <ac:spMkLst>
            <pc:docMk/>
            <pc:sldMk cId="1936971671" sldId="290"/>
            <ac:spMk id="3" creationId="{37531B9F-ADA7-8882-C401-0493AAAD8DDA}"/>
          </ac:spMkLst>
        </pc:spChg>
        <pc:spChg chg="mod topLvl">
          <ac:chgData name="Kulinich Bohdan" userId="48e65c9f34e137d0" providerId="LiveId" clId="{B1FE939A-988E-3F49-BFCE-F4DAA39A707D}" dt="2023-05-20T14:04:22.533" v="246" actId="164"/>
          <ac:spMkLst>
            <pc:docMk/>
            <pc:sldMk cId="1936971671" sldId="290"/>
            <ac:spMk id="4" creationId="{F656F5C5-9FD0-927B-6EC3-55BED35C9632}"/>
          </ac:spMkLst>
        </pc:spChg>
        <pc:spChg chg="mod topLvl">
          <ac:chgData name="Kulinich Bohdan" userId="48e65c9f34e137d0" providerId="LiveId" clId="{B1FE939A-988E-3F49-BFCE-F4DAA39A707D}" dt="2023-05-20T14:03:40.119" v="236" actId="164"/>
          <ac:spMkLst>
            <pc:docMk/>
            <pc:sldMk cId="1936971671" sldId="290"/>
            <ac:spMk id="6" creationId="{F793307E-B5C1-37E9-C3B8-C3F5A81810A1}"/>
          </ac:spMkLst>
        </pc:spChg>
        <pc:spChg chg="add mod">
          <ac:chgData name="Kulinich Bohdan" userId="48e65c9f34e137d0" providerId="LiveId" clId="{B1FE939A-988E-3F49-BFCE-F4DAA39A707D}" dt="2023-05-20T19:03:32.735" v="279" actId="1076"/>
          <ac:spMkLst>
            <pc:docMk/>
            <pc:sldMk cId="1936971671" sldId="290"/>
            <ac:spMk id="7" creationId="{DE3A7784-B718-1439-E4F5-093C6C952A38}"/>
          </ac:spMkLst>
        </pc:spChg>
        <pc:spChg chg="del mod topLvl">
          <ac:chgData name="Kulinich Bohdan" userId="48e65c9f34e137d0" providerId="LiveId" clId="{B1FE939A-988E-3F49-BFCE-F4DAA39A707D}" dt="2023-05-20T13:44:55.595" v="124" actId="478"/>
          <ac:spMkLst>
            <pc:docMk/>
            <pc:sldMk cId="1936971671" sldId="290"/>
            <ac:spMk id="8" creationId="{1B2AB038-85AD-5079-82EC-06AD60E3642B}"/>
          </ac:spMkLst>
        </pc:spChg>
        <pc:spChg chg="add mod">
          <ac:chgData name="Kulinich Bohdan" userId="48e65c9f34e137d0" providerId="LiveId" clId="{B1FE939A-988E-3F49-BFCE-F4DAA39A707D}" dt="2023-05-20T14:03:40.119" v="236" actId="164"/>
          <ac:spMkLst>
            <pc:docMk/>
            <pc:sldMk cId="1936971671" sldId="290"/>
            <ac:spMk id="9" creationId="{741AF3FF-6334-8087-4BA0-657E1480976E}"/>
          </ac:spMkLst>
        </pc:spChg>
        <pc:spChg chg="mod topLvl">
          <ac:chgData name="Kulinich Bohdan" userId="48e65c9f34e137d0" providerId="LiveId" clId="{B1FE939A-988E-3F49-BFCE-F4DAA39A707D}" dt="2023-05-20T14:03:40.119" v="236" actId="164"/>
          <ac:spMkLst>
            <pc:docMk/>
            <pc:sldMk cId="1936971671" sldId="290"/>
            <ac:spMk id="10" creationId="{6D6E23C6-F0AB-8418-1B93-C068A3B09607}"/>
          </ac:spMkLst>
        </pc:spChg>
        <pc:spChg chg="add mod">
          <ac:chgData name="Kulinich Bohdan" userId="48e65c9f34e137d0" providerId="LiveId" clId="{B1FE939A-988E-3F49-BFCE-F4DAA39A707D}" dt="2023-05-20T14:04:22.533" v="246" actId="164"/>
          <ac:spMkLst>
            <pc:docMk/>
            <pc:sldMk cId="1936971671" sldId="290"/>
            <ac:spMk id="13" creationId="{BCFD3EF8-A589-F874-28A6-4E6BA848B985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0" creationId="{C743ADD1-5AC5-2F4D-5F7E-FA429C1887BC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1" creationId="{07D71946-7AB6-BC81-2B44-7CE85AD77D2E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2" creationId="{8562C619-64BF-5DDA-D0EA-5F0758A66317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3" creationId="{6EBC495B-3230-AE62-0D29-AEE8CF303220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4" creationId="{2B381987-B9C6-363A-7F11-111BA7763D4B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5" creationId="{A7696149-FC19-D467-EDF7-8AD0840D386C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6" creationId="{E2F779C1-48C5-5693-7534-582F0D28E7FE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7" creationId="{54B8B43F-C51B-7541-0338-CC721FFFEDEB}"/>
          </ac:spMkLst>
        </pc:spChg>
        <pc:spChg chg="del mod topLvl">
          <ac:chgData name="Kulinich Bohdan" userId="48e65c9f34e137d0" providerId="LiveId" clId="{B1FE939A-988E-3F49-BFCE-F4DAA39A707D}" dt="2023-05-20T12:50:23.782" v="57" actId="478"/>
          <ac:spMkLst>
            <pc:docMk/>
            <pc:sldMk cId="1936971671" sldId="290"/>
            <ac:spMk id="38" creationId="{59B1DB75-853A-D297-933A-DC9391F92D47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39" creationId="{F6BC6A20-E7A4-C122-80D9-F74154628A0E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41" creationId="{4E346CB1-70FA-7EED-7B6C-56787C011261}"/>
          </ac:spMkLst>
        </pc:spChg>
        <pc:spChg chg="mod">
          <ac:chgData name="Kulinich Bohdan" userId="48e65c9f34e137d0" providerId="LiveId" clId="{B1FE939A-988E-3F49-BFCE-F4DAA39A707D}" dt="2023-05-20T14:04:04.508" v="239"/>
          <ac:spMkLst>
            <pc:docMk/>
            <pc:sldMk cId="1936971671" sldId="290"/>
            <ac:spMk id="41" creationId="{CF473B35-C6D1-3241-315D-C473FBA8D904}"/>
          </ac:spMkLst>
        </pc:spChg>
        <pc:spChg chg="mod">
          <ac:chgData name="Kulinich Bohdan" userId="48e65c9f34e137d0" providerId="LiveId" clId="{B1FE939A-988E-3F49-BFCE-F4DAA39A707D}" dt="2023-05-20T14:04:04.508" v="239"/>
          <ac:spMkLst>
            <pc:docMk/>
            <pc:sldMk cId="1936971671" sldId="290"/>
            <ac:spMk id="42" creationId="{0D9E2D70-4459-5903-2F87-B9CAAE6D2F8A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42" creationId="{8AEE77DF-B55B-6430-FF78-0E3A038C24CB}"/>
          </ac:spMkLst>
        </pc:spChg>
        <pc:spChg chg="add del mod">
          <ac:chgData name="Kulinich Bohdan" userId="48e65c9f34e137d0" providerId="LiveId" clId="{B1FE939A-988E-3F49-BFCE-F4DAA39A707D}" dt="2023-05-20T14:04:08.443" v="242"/>
          <ac:spMkLst>
            <pc:docMk/>
            <pc:sldMk cId="1936971671" sldId="290"/>
            <ac:spMk id="43" creationId="{E332F6EC-5C83-451A-EFF9-63E903649E82}"/>
          </ac:spMkLst>
        </pc:spChg>
        <pc:spChg chg="mod">
          <ac:chgData name="Kulinich Bohdan" userId="48e65c9f34e137d0" providerId="LiveId" clId="{B1FE939A-988E-3F49-BFCE-F4DAA39A707D}" dt="2023-05-20T13:45:47.960" v="135" actId="165"/>
          <ac:spMkLst>
            <pc:docMk/>
            <pc:sldMk cId="1936971671" sldId="290"/>
            <ac:spMk id="50" creationId="{92A9D3A8-09CB-2940-03EF-838D74344408}"/>
          </ac:spMkLst>
        </pc:spChg>
        <pc:spChg chg="mod">
          <ac:chgData name="Kulinich Bohdan" userId="48e65c9f34e137d0" providerId="LiveId" clId="{B1FE939A-988E-3F49-BFCE-F4DAA39A707D}" dt="2023-05-20T13:45:47.960" v="135" actId="165"/>
          <ac:spMkLst>
            <pc:docMk/>
            <pc:sldMk cId="1936971671" sldId="290"/>
            <ac:spMk id="51" creationId="{400935DD-5E7A-C047-B22D-8BF78CC60FDA}"/>
          </ac:spMkLst>
        </pc:spChg>
        <pc:spChg chg="add del mod">
          <ac:chgData name="Kulinich Bohdan" userId="48e65c9f34e137d0" providerId="LiveId" clId="{B1FE939A-988E-3F49-BFCE-F4DAA39A707D}" dt="2023-05-20T14:04:08.443" v="242"/>
          <ac:spMkLst>
            <pc:docMk/>
            <pc:sldMk cId="1936971671" sldId="290"/>
            <ac:spMk id="52" creationId="{75B1DC4D-7625-9379-71AE-6F2FE326992A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52" creationId="{99FAA103-E6A6-DC70-1F82-E2922EBE5548}"/>
          </ac:spMkLst>
        </pc:spChg>
        <pc:spChg chg="add del mod topLvl">
          <ac:chgData name="Kulinich Bohdan" userId="48e65c9f34e137d0" providerId="LiveId" clId="{B1FE939A-988E-3F49-BFCE-F4DAA39A707D}" dt="2023-05-20T14:04:11.223" v="243" actId="478"/>
          <ac:spMkLst>
            <pc:docMk/>
            <pc:sldMk cId="1936971671" sldId="290"/>
            <ac:spMk id="53" creationId="{7CD10A58-81FB-0B3C-0ACD-9319D04105DF}"/>
          </ac:spMkLst>
        </pc:spChg>
        <pc:spChg chg="add del mod">
          <ac:chgData name="Kulinich Bohdan" userId="48e65c9f34e137d0" providerId="LiveId" clId="{B1FE939A-988E-3F49-BFCE-F4DAA39A707D}" dt="2023-05-20T14:04:08.443" v="242"/>
          <ac:spMkLst>
            <pc:docMk/>
            <pc:sldMk cId="1936971671" sldId="290"/>
            <ac:spMk id="54" creationId="{A2487A36-5C13-DC32-309F-6E525B39E59B}"/>
          </ac:spMkLst>
        </pc:spChg>
        <pc:spChg chg="add del mod topLvl">
          <ac:chgData name="Kulinich Bohdan" userId="48e65c9f34e137d0" providerId="LiveId" clId="{B1FE939A-988E-3F49-BFCE-F4DAA39A707D}" dt="2023-05-20T14:04:11.223" v="243" actId="478"/>
          <ac:spMkLst>
            <pc:docMk/>
            <pc:sldMk cId="1936971671" sldId="290"/>
            <ac:spMk id="55" creationId="{C1E7C971-09A8-9FAC-F398-B8CF582F26E0}"/>
          </ac:spMkLst>
        </pc:spChg>
        <pc:spChg chg="add del mod topLvl">
          <ac:chgData name="Kulinich Bohdan" userId="48e65c9f34e137d0" providerId="LiveId" clId="{B1FE939A-988E-3F49-BFCE-F4DAA39A707D}" dt="2023-05-20T14:04:11.223" v="243" actId="478"/>
          <ac:spMkLst>
            <pc:docMk/>
            <pc:sldMk cId="1936971671" sldId="290"/>
            <ac:spMk id="56" creationId="{4194B657-BB72-9458-9F28-522B72DC5946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57" creationId="{19BD30D4-8B1B-0DDE-EC1F-4E7D74C3E083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58" creationId="{402E7C64-6AE8-4849-9BCD-4CDB1C992090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59" creationId="{006526B8-9B8C-3351-8EFF-A01ADA6B9532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60" creationId="{A935C962-9294-0045-CC5E-58CB1B7B96AA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68" creationId="{1538537E-BB11-9A86-9550-3CD739D9E136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69" creationId="{47304241-5E48-4992-1F56-8CBFE50E8D0C}"/>
          </ac:spMkLst>
        </pc:spChg>
        <pc:spChg chg="add del mod topLvl">
          <ac:chgData name="Kulinich Bohdan" userId="48e65c9f34e137d0" providerId="LiveId" clId="{B1FE939A-988E-3F49-BFCE-F4DAA39A707D}" dt="2023-05-20T14:04:49.296" v="250" actId="478"/>
          <ac:spMkLst>
            <pc:docMk/>
            <pc:sldMk cId="1936971671" sldId="290"/>
            <ac:spMk id="70" creationId="{3FF1E608-C15D-746B-069A-D647A3E42C70}"/>
          </ac:spMkLst>
        </pc:spChg>
        <pc:spChg chg="mod">
          <ac:chgData name="Kulinich Bohdan" userId="48e65c9f34e137d0" providerId="LiveId" clId="{B1FE939A-988E-3F49-BFCE-F4DAA39A707D}" dt="2023-05-20T14:04:12.171" v="244"/>
          <ac:spMkLst>
            <pc:docMk/>
            <pc:sldMk cId="1936971671" sldId="290"/>
            <ac:spMk id="86" creationId="{37962075-41A0-30CF-5FB3-526C3F0A0BFE}"/>
          </ac:spMkLst>
        </pc:spChg>
        <pc:spChg chg="mod">
          <ac:chgData name="Kulinich Bohdan" userId="48e65c9f34e137d0" providerId="LiveId" clId="{B1FE939A-988E-3F49-BFCE-F4DAA39A707D}" dt="2023-05-20T14:04:12.171" v="244"/>
          <ac:spMkLst>
            <pc:docMk/>
            <pc:sldMk cId="1936971671" sldId="290"/>
            <ac:spMk id="87" creationId="{4E270EDE-AAF8-52C8-A96D-523CC21A8D9D}"/>
          </ac:spMkLst>
        </pc:spChg>
        <pc:spChg chg="add mod">
          <ac:chgData name="Kulinich Bohdan" userId="48e65c9f34e137d0" providerId="LiveId" clId="{B1FE939A-988E-3F49-BFCE-F4DAA39A707D}" dt="2023-05-20T19:02:36.581" v="269" actId="1037"/>
          <ac:spMkLst>
            <pc:docMk/>
            <pc:sldMk cId="1936971671" sldId="290"/>
            <ac:spMk id="88" creationId="{8F0ED205-4939-83F9-0505-6F31ADA02019}"/>
          </ac:spMkLst>
        </pc:spChg>
        <pc:spChg chg="add mod">
          <ac:chgData name="Kulinich Bohdan" userId="48e65c9f34e137d0" providerId="LiveId" clId="{B1FE939A-988E-3F49-BFCE-F4DAA39A707D}" dt="2023-05-20T19:02:36.581" v="269" actId="1037"/>
          <ac:spMkLst>
            <pc:docMk/>
            <pc:sldMk cId="1936971671" sldId="290"/>
            <ac:spMk id="89" creationId="{275E1CCF-DFAE-C5A2-2E44-93B34FD1006A}"/>
          </ac:spMkLst>
        </pc:spChg>
        <pc:spChg chg="add mod">
          <ac:chgData name="Kulinich Bohdan" userId="48e65c9f34e137d0" providerId="LiveId" clId="{B1FE939A-988E-3F49-BFCE-F4DAA39A707D}" dt="2023-05-20T19:02:36.581" v="269" actId="1037"/>
          <ac:spMkLst>
            <pc:docMk/>
            <pc:sldMk cId="1936971671" sldId="290"/>
            <ac:spMk id="90" creationId="{898D4AC9-B2F2-3413-666B-165EC51C2165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2" creationId="{8D4AA541-66A2-C6DF-54E4-FF84558EB5B5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3" creationId="{4A9E80B7-B45D-CD3F-B257-B248CB02A120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3" creationId="{CDCCB958-290F-DE62-4ED6-28BBA234DF32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4" creationId="{1D5C67F9-1E6F-1BE3-072F-BEF735CCF6DF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4" creationId="{CBB36965-2428-7FED-9B99-6AFFC5DC64F1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5" creationId="{8F52033C-A6E8-19DE-9604-C510F47ABB03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5" creationId="{E2E57F46-E895-D489-5CEA-49834A046403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6" creationId="{4F93519C-E72D-ECA9-DD4F-18D9D174B841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6" creationId="{EB8A8FB2-A88E-BBBB-1CA6-89279FEDB0AF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7" creationId="{4DE617D8-DB02-CB35-4603-F55B529AE320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7" creationId="{AECE0688-62C1-0D90-B97C-D44FED7C8BFB}"/>
          </ac:spMkLst>
        </pc:spChg>
        <pc:spChg chg="add mod">
          <ac:chgData name="Kulinich Bohdan" userId="48e65c9f34e137d0" providerId="LiveId" clId="{B1FE939A-988E-3F49-BFCE-F4DAA39A707D}" dt="2023-05-20T14:04:56.760" v="252" actId="1076"/>
          <ac:spMkLst>
            <pc:docMk/>
            <pc:sldMk cId="1936971671" sldId="290"/>
            <ac:spMk id="98" creationId="{16388F8C-BCFD-7867-6C71-67A3E8392238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8" creationId="{C89B9840-69F5-65C3-77CD-69F1A89A9C46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99" creationId="{7661DB61-6E7C-5335-1197-664554E41F78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100" creationId="{FD7D0198-B48E-DCBE-D450-8C12021A02D9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101" creationId="{6A864162-7167-A46E-99E3-288A6AE0DA8A}"/>
          </ac:spMkLst>
        </pc:spChg>
        <pc:spChg chg="del mod topLvl">
          <ac:chgData name="Kulinich Bohdan" userId="48e65c9f34e137d0" providerId="LiveId" clId="{B1FE939A-988E-3F49-BFCE-F4DAA39A707D}" dt="2023-05-20T12:51:03.376" v="68" actId="478"/>
          <ac:spMkLst>
            <pc:docMk/>
            <pc:sldMk cId="1936971671" sldId="290"/>
            <ac:spMk id="102" creationId="{9EF8C4AF-8F18-F667-5249-857C42392051}"/>
          </ac:spMkLst>
        </pc:spChg>
        <pc:grpChg chg="add mod">
          <ac:chgData name="Kulinich Bohdan" userId="48e65c9f34e137d0" providerId="LiveId" clId="{B1FE939A-988E-3F49-BFCE-F4DAA39A707D}" dt="2023-05-20T14:03:40.119" v="236" actId="164"/>
          <ac:grpSpMkLst>
            <pc:docMk/>
            <pc:sldMk cId="1936971671" sldId="290"/>
            <ac:grpSpMk id="2" creationId="{0CBF4D29-4B93-346E-9DBA-97ED9CBB4BE1}"/>
          </ac:grpSpMkLst>
        </pc:grpChg>
        <pc:grpChg chg="del">
          <ac:chgData name="Kulinich Bohdan" userId="48e65c9f34e137d0" providerId="LiveId" clId="{B1FE939A-988E-3F49-BFCE-F4DAA39A707D}" dt="2023-05-20T12:50:18.007" v="56" actId="165"/>
          <ac:grpSpMkLst>
            <pc:docMk/>
            <pc:sldMk cId="1936971671" sldId="290"/>
            <ac:grpSpMk id="9" creationId="{5F265931-42C3-2CFC-B90C-1359ED80C945}"/>
          </ac:grpSpMkLst>
        </pc:grpChg>
        <pc:grpChg chg="add del mod topLvl">
          <ac:chgData name="Kulinich Bohdan" userId="48e65c9f34e137d0" providerId="LiveId" clId="{B1FE939A-988E-3F49-BFCE-F4DAA39A707D}" dt="2023-05-20T14:04:11.223" v="243" actId="478"/>
          <ac:grpSpMkLst>
            <pc:docMk/>
            <pc:sldMk cId="1936971671" sldId="290"/>
            <ac:grpSpMk id="11" creationId="{3ED806DB-6441-88B0-3442-1688462717D5}"/>
          </ac:grpSpMkLst>
        </pc:grpChg>
        <pc:grpChg chg="del mod">
          <ac:chgData name="Kulinich Bohdan" userId="48e65c9f34e137d0" providerId="LiveId" clId="{B1FE939A-988E-3F49-BFCE-F4DAA39A707D}" dt="2023-05-20T12:50:57.512" v="66" actId="165"/>
          <ac:grpSpMkLst>
            <pc:docMk/>
            <pc:sldMk cId="1936971671" sldId="290"/>
            <ac:grpSpMk id="13" creationId="{8A0CD28C-7E2B-77C2-3052-64183FA481C0}"/>
          </ac:grpSpMkLst>
        </pc:grpChg>
        <pc:grpChg chg="add del mod">
          <ac:chgData name="Kulinich Bohdan" userId="48e65c9f34e137d0" providerId="LiveId" clId="{B1FE939A-988E-3F49-BFCE-F4DAA39A707D}" dt="2023-05-20T14:04:08.443" v="242"/>
          <ac:grpSpMkLst>
            <pc:docMk/>
            <pc:sldMk cId="1936971671" sldId="290"/>
            <ac:grpSpMk id="22" creationId="{F6D1F807-8AEE-E28D-C0DB-9FD038D0844F}"/>
          </ac:grpSpMkLst>
        </pc:grpChg>
        <pc:grpChg chg="add del mod">
          <ac:chgData name="Kulinich Bohdan" userId="48e65c9f34e137d0" providerId="LiveId" clId="{B1FE939A-988E-3F49-BFCE-F4DAA39A707D}" dt="2023-05-20T14:04:08.443" v="242"/>
          <ac:grpSpMkLst>
            <pc:docMk/>
            <pc:sldMk cId="1936971671" sldId="290"/>
            <ac:grpSpMk id="39" creationId="{843267C3-864D-D059-7750-85F53A65C050}"/>
          </ac:grpSpMkLst>
        </pc:grpChg>
        <pc:grpChg chg="add del mod topLvl">
          <ac:chgData name="Kulinich Bohdan" userId="48e65c9f34e137d0" providerId="LiveId" clId="{B1FE939A-988E-3F49-BFCE-F4DAA39A707D}" dt="2023-05-20T14:04:11.223" v="243" actId="478"/>
          <ac:grpSpMkLst>
            <pc:docMk/>
            <pc:sldMk cId="1936971671" sldId="290"/>
            <ac:grpSpMk id="49" creationId="{C8EC4AE0-63BB-F6A8-3DC7-1BF208CDAF8C}"/>
          </ac:grpSpMkLst>
        </pc:grpChg>
        <pc:grpChg chg="add del mod">
          <ac:chgData name="Kulinich Bohdan" userId="48e65c9f34e137d0" providerId="LiveId" clId="{B1FE939A-988E-3F49-BFCE-F4DAA39A707D}" dt="2023-05-20T13:45:47.960" v="135" actId="165"/>
          <ac:grpSpMkLst>
            <pc:docMk/>
            <pc:sldMk cId="1936971671" sldId="290"/>
            <ac:grpSpMk id="71" creationId="{0EB3BA1E-D2AF-AF9C-5583-EA6B0BCF226C}"/>
          </ac:grpSpMkLst>
        </pc:grpChg>
        <pc:grpChg chg="add del mod">
          <ac:chgData name="Kulinich Bohdan" userId="48e65c9f34e137d0" providerId="LiveId" clId="{B1FE939A-988E-3F49-BFCE-F4DAA39A707D}" dt="2023-05-20T13:45:50.658" v="136" actId="165"/>
          <ac:grpSpMkLst>
            <pc:docMk/>
            <pc:sldMk cId="1936971671" sldId="290"/>
            <ac:grpSpMk id="72" creationId="{1056AD40-E19C-B88D-7BC1-8072DAB63D88}"/>
          </ac:grpSpMkLst>
        </pc:grpChg>
        <pc:grpChg chg="add mod">
          <ac:chgData name="Kulinich Bohdan" userId="48e65c9f34e137d0" providerId="LiveId" clId="{B1FE939A-988E-3F49-BFCE-F4DAA39A707D}" dt="2023-05-20T19:02:36.581" v="269" actId="1037"/>
          <ac:grpSpMkLst>
            <pc:docMk/>
            <pc:sldMk cId="1936971671" sldId="290"/>
            <ac:grpSpMk id="72" creationId="{6C010A33-9B8A-8B6D-C310-F250B49622B4}"/>
          </ac:grpSpMkLst>
        </pc:grpChg>
        <pc:grpChg chg="add mod">
          <ac:chgData name="Kulinich Bohdan" userId="48e65c9f34e137d0" providerId="LiveId" clId="{B1FE939A-988E-3F49-BFCE-F4DAA39A707D}" dt="2023-05-20T19:02:36.581" v="269" actId="1037"/>
          <ac:grpSpMkLst>
            <pc:docMk/>
            <pc:sldMk cId="1936971671" sldId="290"/>
            <ac:grpSpMk id="85" creationId="{84C8ED03-1C87-F3CD-116C-2AE6254A46CD}"/>
          </ac:grpSpMkLst>
        </pc:grpChg>
        <pc:grpChg chg="add mod">
          <ac:chgData name="Kulinich Bohdan" userId="48e65c9f34e137d0" providerId="LiveId" clId="{B1FE939A-988E-3F49-BFCE-F4DAA39A707D}" dt="2023-05-20T14:04:39.204" v="248" actId="1076"/>
          <ac:grpSpMkLst>
            <pc:docMk/>
            <pc:sldMk cId="1936971671" sldId="290"/>
            <ac:grpSpMk id="91" creationId="{9183B8F4-3904-9835-8C9C-43162C5A5030}"/>
          </ac:grpSpMkLst>
        </pc:grpChg>
        <pc:cxnChg chg="add del mod topLvl">
          <ac:chgData name="Kulinich Bohdan" userId="48e65c9f34e137d0" providerId="LiveId" clId="{B1FE939A-988E-3F49-BFCE-F4DAA39A707D}" dt="2023-05-20T14:04:11.223" v="243" actId="478"/>
          <ac:cxnSpMkLst>
            <pc:docMk/>
            <pc:sldMk cId="1936971671" sldId="290"/>
            <ac:cxnSpMk id="7" creationId="{53D3F6D2-2620-0C89-B28B-047E7A937176}"/>
          </ac:cxnSpMkLst>
        </pc:cxnChg>
        <pc:cxnChg chg="add del mod">
          <ac:chgData name="Kulinich Bohdan" userId="48e65c9f34e137d0" providerId="LiveId" clId="{B1FE939A-988E-3F49-BFCE-F4DAA39A707D}" dt="2023-05-20T14:04:08.443" v="242"/>
          <ac:cxnSpMkLst>
            <pc:docMk/>
            <pc:sldMk cId="1936971671" sldId="290"/>
            <ac:cxnSpMk id="8" creationId="{5CD2B2A2-4434-DDD5-AAB3-6D9CC84CA470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14" creationId="{2F30CFCD-FF17-7682-751C-6D3F92272BC5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17" creationId="{7F0F461B-0B99-4DEC-8678-EA6739C7A27A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18" creationId="{4AD94895-A04F-9343-4A31-6E98702352CD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19" creationId="{A164EA11-72C6-E5BD-23BB-72657663DE9A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20" creationId="{8EFE409B-ED87-C7D7-74A7-50C712F740B5}"/>
          </ac:cxnSpMkLst>
        </pc:cxnChg>
        <pc:cxnChg chg="del mod topLvl">
          <ac:chgData name="Kulinich Bohdan" userId="48e65c9f34e137d0" providerId="LiveId" clId="{B1FE939A-988E-3F49-BFCE-F4DAA39A707D}" dt="2023-05-20T12:50:23.782" v="57" actId="478"/>
          <ac:cxnSpMkLst>
            <pc:docMk/>
            <pc:sldMk cId="1936971671" sldId="290"/>
            <ac:cxnSpMk id="22" creationId="{2A586678-651F-6397-88AE-94342485025B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25" creationId="{932A781C-C2B1-34AF-7420-EEBF8C24010F}"/>
          </ac:cxnSpMkLst>
        </pc:cxnChg>
        <pc:cxnChg chg="del mod topLvl">
          <ac:chgData name="Kulinich Bohdan" userId="48e65c9f34e137d0" providerId="LiveId" clId="{B1FE939A-988E-3F49-BFCE-F4DAA39A707D}" dt="2023-05-20T12:50:23.782" v="57" actId="478"/>
          <ac:cxnSpMkLst>
            <pc:docMk/>
            <pc:sldMk cId="1936971671" sldId="290"/>
            <ac:cxnSpMk id="25" creationId="{E8508631-E57C-D664-37FC-4FB07A41F360}"/>
          </ac:cxnSpMkLst>
        </pc:cxnChg>
        <pc:cxnChg chg="del mod topLvl">
          <ac:chgData name="Kulinich Bohdan" userId="48e65c9f34e137d0" providerId="LiveId" clId="{B1FE939A-988E-3F49-BFCE-F4DAA39A707D}" dt="2023-05-20T12:50:23.782" v="57" actId="478"/>
          <ac:cxnSpMkLst>
            <pc:docMk/>
            <pc:sldMk cId="1936971671" sldId="290"/>
            <ac:cxnSpMk id="26" creationId="{4E689162-3311-4FE0-2520-C933CE786C30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26" creationId="{61EA16E2-553E-94CA-350C-9761AAA411F0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28" creationId="{72EB94E5-1304-88EE-8FD0-7A6AA3A19846}"/>
          </ac:cxnSpMkLst>
        </pc:cxnChg>
        <pc:cxnChg chg="del mod topLvl">
          <ac:chgData name="Kulinich Bohdan" userId="48e65c9f34e137d0" providerId="LiveId" clId="{B1FE939A-988E-3F49-BFCE-F4DAA39A707D}" dt="2023-05-20T12:50:23.782" v="57" actId="478"/>
          <ac:cxnSpMkLst>
            <pc:docMk/>
            <pc:sldMk cId="1936971671" sldId="290"/>
            <ac:cxnSpMk id="29" creationId="{1CA96246-43A9-C694-BF5D-C95EB75FA537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29" creationId="{E8A6605E-EC8E-67CB-F337-E693A4231367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0" creationId="{B8835648-38A2-DAA3-0B99-1A8931CA2658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1" creationId="{EEE644F8-59EE-1CC8-5D86-34CFEFC3AEE4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2" creationId="{58A5EE6F-4C33-3FCC-39B6-6E5C15FF9882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3" creationId="{DF74721F-D57F-9B29-DF2E-374E64D26CE4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4" creationId="{2998767E-8E3F-04C6-42FC-CA59E3EDA4B8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5" creationId="{700314EA-AD4F-9BEB-CF12-90EA21629C72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6" creationId="{1354BC6B-2421-002E-4342-28E7EAEAAA0C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7" creationId="{F8BC8F7C-5C2E-3D05-4E0F-274FACBA96A7}"/>
          </ac:cxnSpMkLst>
        </pc:cxnChg>
        <pc:cxnChg chg="mod">
          <ac:chgData name="Kulinich Bohdan" userId="48e65c9f34e137d0" providerId="LiveId" clId="{B1FE939A-988E-3F49-BFCE-F4DAA39A707D}" dt="2023-05-20T14:04:04.508" v="239"/>
          <ac:cxnSpMkLst>
            <pc:docMk/>
            <pc:sldMk cId="1936971671" sldId="290"/>
            <ac:cxnSpMk id="38" creationId="{C51C6779-02C2-731F-31F0-3F8E878DE44C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0" creationId="{CCC7FB7D-777F-8848-E78C-D58751629577}"/>
          </ac:cxnSpMkLst>
        </pc:cxnChg>
        <pc:cxnChg chg="del mod topLvl">
          <ac:chgData name="Kulinich Bohdan" userId="48e65c9f34e137d0" providerId="LiveId" clId="{B1FE939A-988E-3F49-BFCE-F4DAA39A707D}" dt="2023-05-20T12:51:03.376" v="68" actId="478"/>
          <ac:cxnSpMkLst>
            <pc:docMk/>
            <pc:sldMk cId="1936971671" sldId="290"/>
            <ac:cxnSpMk id="43" creationId="{60C7533D-65C9-F9E6-07F4-EC16C9132FD1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4" creationId="{7DF750DC-27BA-A934-D9B1-27CE7F6F985C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5" creationId="{CD1DBEBC-AE67-C900-0D4B-FE52CD24FC10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6" creationId="{EB471F3B-6673-992B-93E3-4CAA8194B97E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7" creationId="{19966F33-794F-A530-C438-D43F9EEDC241}"/>
          </ac:cxnSpMkLst>
        </pc:cxnChg>
        <pc:cxnChg chg="mod">
          <ac:chgData name="Kulinich Bohdan" userId="48e65c9f34e137d0" providerId="LiveId" clId="{B1FE939A-988E-3F49-BFCE-F4DAA39A707D}" dt="2023-05-20T13:45:47.960" v="135" actId="165"/>
          <ac:cxnSpMkLst>
            <pc:docMk/>
            <pc:sldMk cId="1936971671" sldId="290"/>
            <ac:cxnSpMk id="48" creationId="{198E67F2-C9A1-8088-AA12-A6EC9A3C563E}"/>
          </ac:cxnSpMkLst>
        </pc:cxnChg>
        <pc:cxnChg chg="del mod topLvl">
          <ac:chgData name="Kulinich Bohdan" userId="48e65c9f34e137d0" providerId="LiveId" clId="{B1FE939A-988E-3F49-BFCE-F4DAA39A707D}" dt="2023-05-20T12:51:03.376" v="68" actId="478"/>
          <ac:cxnSpMkLst>
            <pc:docMk/>
            <pc:sldMk cId="1936971671" sldId="290"/>
            <ac:cxnSpMk id="54" creationId="{8DA6EF8D-9F09-DC62-8FA8-F44196FDD71D}"/>
          </ac:cxnSpMkLst>
        </pc:cxnChg>
        <pc:cxnChg chg="add mod">
          <ac:chgData name="Kulinich Bohdan" userId="48e65c9f34e137d0" providerId="LiveId" clId="{B1FE939A-988E-3F49-BFCE-F4DAA39A707D}" dt="2023-05-20T19:02:36.581" v="269" actId="1037"/>
          <ac:cxnSpMkLst>
            <pc:docMk/>
            <pc:sldMk cId="1936971671" sldId="290"/>
            <ac:cxnSpMk id="71" creationId="{2F1F84F8-AAD0-407E-F1AA-ADAD65D2B68B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3" creationId="{535C031A-376A-DC2B-DD23-6E495E9CBDC2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4" creationId="{F6D38A8C-E47E-752E-55AD-802AD1C01CCE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5" creationId="{3E018EB8-1F3E-35EC-D1CF-0E018C0714A2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6" creationId="{7A1C5C07-9051-5659-9FE4-6B55569D1AEB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7" creationId="{D7FC79E4-3AC7-3091-DB0D-F15703418697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8" creationId="{BB96C60D-CAE9-5E4F-841F-973DA25DB611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79" creationId="{9F764495-AF7B-D2AE-82B6-C535EB9B1A5E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80" creationId="{ABF27D8F-C856-4EFA-289B-78C575E9D16D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81" creationId="{DAA2FB14-D964-E56E-CA11-25A52B6E2B95}"/>
          </ac:cxnSpMkLst>
        </pc:cxnChg>
        <pc:cxnChg chg="del mod topLvl">
          <ac:chgData name="Kulinich Bohdan" userId="48e65c9f34e137d0" providerId="LiveId" clId="{B1FE939A-988E-3F49-BFCE-F4DAA39A707D}" dt="2023-05-20T12:51:03.376" v="68" actId="478"/>
          <ac:cxnSpMkLst>
            <pc:docMk/>
            <pc:sldMk cId="1936971671" sldId="290"/>
            <ac:cxnSpMk id="82" creationId="{A559878A-25D7-66ED-D76A-1B4D737DBB7D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82" creationId="{B9873CCD-1DD2-D865-9764-6552E60EC196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83" creationId="{AE8EB070-0232-81EC-0530-B8693A03F7C4}"/>
          </ac:cxnSpMkLst>
        </pc:cxnChg>
        <pc:cxnChg chg="mod">
          <ac:chgData name="Kulinich Bohdan" userId="48e65c9f34e137d0" providerId="LiveId" clId="{B1FE939A-988E-3F49-BFCE-F4DAA39A707D}" dt="2023-05-20T14:04:12.171" v="244"/>
          <ac:cxnSpMkLst>
            <pc:docMk/>
            <pc:sldMk cId="1936971671" sldId="290"/>
            <ac:cxnSpMk id="84" creationId="{E9090913-CFE5-B7AB-50CF-EA6A59321E1B}"/>
          </ac:cxnSpMkLst>
        </pc:cxnChg>
        <pc:cxnChg chg="del mod topLvl">
          <ac:chgData name="Kulinich Bohdan" userId="48e65c9f34e137d0" providerId="LiveId" clId="{B1FE939A-988E-3F49-BFCE-F4DAA39A707D}" dt="2023-05-20T12:51:03.376" v="68" actId="478"/>
          <ac:cxnSpMkLst>
            <pc:docMk/>
            <pc:sldMk cId="1936971671" sldId="290"/>
            <ac:cxnSpMk id="89" creationId="{B59FE866-99BD-0BE9-93FB-9C730252B0C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534AA-347A-7347-80A2-932FEC72B9A3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8F83F-12AF-D54A-879E-6E35B3CE7DE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8068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8F83F-12AF-D54A-879E-6E35B3CE7DE7}" type="slidenum">
              <a:rPr lang="en-UA" smtClean="0"/>
              <a:t>4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0946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8F83F-12AF-D54A-879E-6E35B3CE7DE7}" type="slidenum">
              <a:rPr lang="en-UA" smtClean="0"/>
              <a:t>5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6185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CFE29-1EFE-51AF-C9E4-AA692CF0B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16F5F-7C87-E970-2EC6-6E36E5D9C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0D1EE-5732-EE11-E98A-7332CA07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AE104-4330-B3BC-9847-DD563D6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4781D-F180-183D-90BA-7DDC13A3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6316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A89-012C-B633-CA4A-F73FF646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CA8F4-E51E-D7E7-3CF2-88B5CE167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76002-DC3D-F884-3912-74FB0E13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22F59-0285-2D1F-697D-E18271A4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8235-5AA5-F15C-E72F-3CE2737D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94708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2CCC2-3F12-B5ED-96B8-11581D9C2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9ECE8E-01C8-9590-003E-B249BD7F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4C070-E3D6-1199-8190-87CC2489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4B14B-12B3-1DF6-E1F3-2018F53D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6D02-BFC5-EC9F-0034-D59B9A1F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3331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34DD-6109-49B1-A4ED-1B346B2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4B27C-DCF2-D011-441F-3D6B1CB8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DFC2-22DD-4A46-7B2C-ACE50606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A8417-3E8C-BB7E-A1DE-A127F777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7C749-F2BF-32D1-4180-60DBBDC7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26273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8CA8-C069-6CBF-19A3-75201EDB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085EF-675C-643D-6145-B023437F4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52E51-73C3-389C-5DE6-D55A78A0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ACC-F3E8-D0E2-4F96-B2B4F1C6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CC7C3-C500-0042-66B4-8C6D5C57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243834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93AA-B7F4-A5CC-D93C-A493B925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0DB71-8990-3BF5-4DF1-3B70D2AD6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81572-72A6-D57D-E610-5C0B09C5D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0CC43-9C9C-9EEC-4815-76A71BDE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DA96F-8378-D957-BF26-339BD89C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2C374-C49F-8B2E-35F8-43F51131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8317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61662-D6C4-44EC-F708-15557228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79793-F9C5-E6E4-0219-AC2D66E73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2EE2F-FD27-EF5D-9C1A-8333F410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7ED59-D6E3-56B8-B10C-E1E5ACDED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F17F9-32EA-9C2F-EE15-41E008165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F8354-B1AE-3A3B-5B19-77B0F3AE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CE4D5-5E3B-F101-0DED-AF5D7918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FDB52-2604-6F88-4C70-C339356E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5968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2371-9AF5-D927-C0A6-37BE4ABF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8FF22-B3CE-AF9B-2EC1-3C8B820E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BE75E-9DD8-00CD-603A-5A63DAD6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0A44F-C65D-6AB6-4B8A-24D069DB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23659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71286-E789-FA32-B835-3FFF5354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EE930-A2AB-3960-1D05-745AC004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0EF4E-5F02-4802-E1A4-ACAFA71E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4214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542F-4319-AF23-7310-75D167EC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A931A-1EC8-46F0-8006-A432B955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8F296-03E8-2154-4F94-3E306E910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7F706-B86E-43E3-87D3-507E227C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E5F7-D85B-D8B0-C94D-5A4D1FD3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23247-88E2-596F-5849-E6EFAD6A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1884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5C7A-A23C-E9BB-4741-CA23F578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8696E1-BBBB-0B5F-1298-1DFEC6772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F3FC8-BDB8-4261-AC1A-F83D70E95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0F271-F43A-FA50-7717-B77B876A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9D591-0D1D-1F13-3FBF-40810A65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1D945-8572-9FE4-9C59-B96B6E55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62941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8451CB-F5F1-91A0-1EAD-F96A365A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4C41-658D-8259-7C9C-65FF6812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2B157-469E-5B91-36A2-F50F092A7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C779C-DDB9-4A46-995A-B13DD27E0B30}" type="datetimeFigureOut">
              <a:rPr lang="en-UA" smtClean="0"/>
              <a:t>21.04.2024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987D9-A6BD-5F45-8A3B-9E3907700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184D-6E7E-F947-91BB-523BF45BD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B83A9-E5E1-3B41-963E-797E51FFAA43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0825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4.png"/><Relationship Id="rId21" Type="http://schemas.openxmlformats.org/officeDocument/2006/relationships/image" Target="../media/image69.png"/><Relationship Id="rId34" Type="http://schemas.openxmlformats.org/officeDocument/2006/relationships/image" Target="../media/image44.png"/><Relationship Id="rId7" Type="http://schemas.openxmlformats.org/officeDocument/2006/relationships/image" Target="../media/image11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8.png"/><Relationship Id="rId33" Type="http://schemas.openxmlformats.org/officeDocument/2006/relationships/slide" Target="slide3.xml"/><Relationship Id="rId38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17.png"/><Relationship Id="rId37" Type="http://schemas.openxmlformats.org/officeDocument/2006/relationships/slide" Target="slide6.xml"/><Relationship Id="rId5" Type="http://schemas.openxmlformats.org/officeDocument/2006/relationships/image" Target="../media/image1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slide" Target="slide11.xml"/><Relationship Id="rId30" Type="http://schemas.openxmlformats.org/officeDocument/2006/relationships/image" Target="../media/image15.png"/><Relationship Id="rId35" Type="http://schemas.openxmlformats.org/officeDocument/2006/relationships/slide" Target="slide12.xml"/><Relationship Id="rId8" Type="http://schemas.openxmlformats.org/officeDocument/2006/relationships/slide" Target="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77.png"/><Relationship Id="rId18" Type="http://schemas.openxmlformats.org/officeDocument/2006/relationships/slide" Target="slide10.xml"/><Relationship Id="rId26" Type="http://schemas.openxmlformats.org/officeDocument/2006/relationships/slide" Target="slide6.xml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76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image" Target="../media/image7.png"/><Relationship Id="rId16" Type="http://schemas.openxmlformats.org/officeDocument/2006/relationships/slide" Target="slide9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75.png"/><Relationship Id="rId24" Type="http://schemas.openxmlformats.org/officeDocument/2006/relationships/slide" Target="slide12.xml"/><Relationship Id="rId5" Type="http://schemas.openxmlformats.org/officeDocument/2006/relationships/image" Target="../media/image13.png"/><Relationship Id="rId15" Type="http://schemas.openxmlformats.org/officeDocument/2006/relationships/image" Target="../media/image4.png"/><Relationship Id="rId23" Type="http://schemas.openxmlformats.org/officeDocument/2006/relationships/image" Target="../media/image44.png"/><Relationship Id="rId10" Type="http://schemas.openxmlformats.org/officeDocument/2006/relationships/image" Target="../media/image74.png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73.png"/><Relationship Id="rId14" Type="http://schemas.openxmlformats.org/officeDocument/2006/relationships/image" Target="../media/image6.png"/><Relationship Id="rId22" Type="http://schemas.openxmlformats.org/officeDocument/2006/relationships/slide" Target="slide3.xml"/><Relationship Id="rId27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3.xml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slide" Target="slide8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slide" Target="slide11.xml"/><Relationship Id="rId19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.png"/><Relationship Id="rId1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slide" Target="slide11.xml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9.xml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slide" Target="slide11.xml"/><Relationship Id="rId21" Type="http://schemas.openxmlformats.org/officeDocument/2006/relationships/image" Target="../media/image30.png"/><Relationship Id="rId34" Type="http://schemas.openxmlformats.org/officeDocument/2006/relationships/slide" Target="slide12.xml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4.png"/><Relationship Id="rId33" Type="http://schemas.openxmlformats.org/officeDocument/2006/relationships/image" Target="../media/image17.png"/><Relationship Id="rId38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slide" Target="slide8.xml"/><Relationship Id="rId37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slide" Target="slide9.xml"/><Relationship Id="rId36" Type="http://schemas.openxmlformats.org/officeDocument/2006/relationships/slide" Target="slide6.xml"/><Relationship Id="rId10" Type="http://schemas.openxmlformats.org/officeDocument/2006/relationships/image" Target="../media/image12.png"/><Relationship Id="rId19" Type="http://schemas.openxmlformats.org/officeDocument/2006/relationships/image" Target="../media/image28.png"/><Relationship Id="rId31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slide" Target="slide1.xml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14.png"/><Relationship Id="rId30" Type="http://schemas.openxmlformats.org/officeDocument/2006/relationships/slide" Target="slide10.xml"/><Relationship Id="rId35" Type="http://schemas.openxmlformats.org/officeDocument/2006/relationships/image" Target="../media/image18.png"/><Relationship Id="rId8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slide" Target="slide8.xml"/><Relationship Id="rId3" Type="http://schemas.openxmlformats.org/officeDocument/2006/relationships/image" Target="../media/image6.png"/><Relationship Id="rId21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20" Type="http://schemas.openxmlformats.org/officeDocument/2006/relationships/slide" Target="slide11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24" Type="http://schemas.openxmlformats.org/officeDocument/2006/relationships/slide" Target="slide10.xml"/><Relationship Id="rId32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38.png"/><Relationship Id="rId23" Type="http://schemas.openxmlformats.org/officeDocument/2006/relationships/image" Target="../media/image15.png"/><Relationship Id="rId28" Type="http://schemas.openxmlformats.org/officeDocument/2006/relationships/slide" Target="slide12.xml"/><Relationship Id="rId10" Type="http://schemas.openxmlformats.org/officeDocument/2006/relationships/image" Target="../media/image12.png"/><Relationship Id="rId19" Type="http://schemas.openxmlformats.org/officeDocument/2006/relationships/image" Target="../media/image4.png"/><Relationship Id="rId31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slide" Target="slide1.xml"/><Relationship Id="rId14" Type="http://schemas.openxmlformats.org/officeDocument/2006/relationships/image" Target="../media/image37.png"/><Relationship Id="rId22" Type="http://schemas.openxmlformats.org/officeDocument/2006/relationships/slide" Target="slide9.xml"/><Relationship Id="rId27" Type="http://schemas.openxmlformats.org/officeDocument/2006/relationships/image" Target="../media/image17.png"/><Relationship Id="rId30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1.xml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17" Type="http://schemas.openxmlformats.org/officeDocument/2006/relationships/slide" Target="slide10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24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slide" Target="slide9.xml"/><Relationship Id="rId23" Type="http://schemas.openxmlformats.org/officeDocument/2006/relationships/slide" Target="slide12.xml"/><Relationship Id="rId10" Type="http://schemas.openxmlformats.org/officeDocument/2006/relationships/image" Target="../media/image43.png"/><Relationship Id="rId19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4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18" Type="http://schemas.openxmlformats.org/officeDocument/2006/relationships/slide" Target="slide10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45.png"/><Relationship Id="rId17" Type="http://schemas.openxmlformats.org/officeDocument/2006/relationships/image" Target="../media/image15.png"/><Relationship Id="rId25" Type="http://schemas.openxmlformats.org/officeDocument/2006/relationships/image" Target="../media/image18.png"/><Relationship Id="rId2" Type="http://schemas.openxmlformats.org/officeDocument/2006/relationships/video" Target="../media/media1.mp4"/><Relationship Id="rId16" Type="http://schemas.openxmlformats.org/officeDocument/2006/relationships/slide" Target="slide9.xml"/><Relationship Id="rId20" Type="http://schemas.openxmlformats.org/officeDocument/2006/relationships/slide" Target="slide8.xml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24" Type="http://schemas.openxmlformats.org/officeDocument/2006/relationships/slide" Target="slide12.xml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44.png"/><Relationship Id="rId10" Type="http://schemas.openxmlformats.org/officeDocument/2006/relationships/slide" Target="slide6.xml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slide" Target="slide11.xml"/><Relationship Id="rId22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1.xml"/><Relationship Id="rId18" Type="http://schemas.openxmlformats.org/officeDocument/2006/relationships/image" Target="../media/image18.png"/><Relationship Id="rId3" Type="http://schemas.openxmlformats.org/officeDocument/2006/relationships/image" Target="../media/image6.png"/><Relationship Id="rId21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17" Type="http://schemas.openxmlformats.org/officeDocument/2006/relationships/slide" Target="slide12.xml"/><Relationship Id="rId25" Type="http://schemas.openxmlformats.org/officeDocument/2006/relationships/image" Target="../media/image44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9.png"/><Relationship Id="rId24" Type="http://schemas.openxmlformats.org/officeDocument/2006/relationships/slide" Target="slide3.xml"/><Relationship Id="rId5" Type="http://schemas.openxmlformats.org/officeDocument/2006/relationships/image" Target="../media/image13.png"/><Relationship Id="rId15" Type="http://schemas.openxmlformats.org/officeDocument/2006/relationships/slide" Target="slide10.xml"/><Relationship Id="rId23" Type="http://schemas.openxmlformats.org/officeDocument/2006/relationships/image" Target="../media/image15.png"/><Relationship Id="rId10" Type="http://schemas.openxmlformats.org/officeDocument/2006/relationships/image" Target="../media/image48.png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47.png"/><Relationship Id="rId14" Type="http://schemas.openxmlformats.org/officeDocument/2006/relationships/image" Target="../media/image14.png"/><Relationship Id="rId22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png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slide" Target="slide3.xml"/><Relationship Id="rId7" Type="http://schemas.openxmlformats.org/officeDocument/2006/relationships/image" Target="../media/image10.png"/><Relationship Id="rId12" Type="http://schemas.openxmlformats.org/officeDocument/2006/relationships/image" Target="../media/image53.png"/><Relationship Id="rId17" Type="http://schemas.openxmlformats.org/officeDocument/2006/relationships/slide" Target="slide11.xml"/><Relationship Id="rId25" Type="http://schemas.openxmlformats.org/officeDocument/2006/relationships/slide" Target="slide6.xml"/><Relationship Id="rId2" Type="http://schemas.openxmlformats.org/officeDocument/2006/relationships/image" Target="../media/image8.png"/><Relationship Id="rId16" Type="http://schemas.openxmlformats.org/officeDocument/2006/relationships/image" Target="../media/image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2.png"/><Relationship Id="rId24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56.png"/><Relationship Id="rId23" Type="http://schemas.openxmlformats.org/officeDocument/2006/relationships/slide" Target="slide12.xml"/><Relationship Id="rId28" Type="http://schemas.openxmlformats.org/officeDocument/2006/relationships/image" Target="../media/image16.png"/><Relationship Id="rId10" Type="http://schemas.openxmlformats.org/officeDocument/2006/relationships/image" Target="../media/image51.png"/><Relationship Id="rId19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44.png"/><Relationship Id="rId27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7A37C25-C754-B539-076C-1A1EBD2C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0D8298-23E7-70F1-0304-830F58997F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42C9B46A-4CDB-9E7A-1D1F-0081C7739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0" y="0"/>
            <a:ext cx="2362200" cy="2362200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3E346A3B-83A2-741D-456F-20E08EA77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400" y="4495800"/>
            <a:ext cx="2362200" cy="236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B27005-A200-A9B5-8D38-C999F5F8744D}"/>
              </a:ext>
            </a:extLst>
          </p:cNvPr>
          <p:cNvSpPr txBox="1"/>
          <p:nvPr/>
        </p:nvSpPr>
        <p:spPr>
          <a:xfrm>
            <a:off x="530941" y="3772525"/>
            <a:ext cx="11017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>
                <a:solidFill>
                  <a:schemeClr val="bg1"/>
                </a:solidFill>
                <a:latin typeface="Bookman Old Style" panose="02050604050505020204" pitchFamily="18" charset="0"/>
              </a:rPr>
              <a:t>Найважливіше завдання цивілізації – навчити людину мислити</a:t>
            </a:r>
            <a:endParaRPr lang="en-UA" sz="440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DF7A3-C89C-3009-F215-C12CA62E7791}"/>
              </a:ext>
            </a:extLst>
          </p:cNvPr>
          <p:cNvSpPr txBox="1"/>
          <p:nvPr/>
        </p:nvSpPr>
        <p:spPr>
          <a:xfrm>
            <a:off x="530941" y="5542240"/>
            <a:ext cx="11017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>
                <a:solidFill>
                  <a:schemeClr val="bg1"/>
                </a:solidFill>
                <a:latin typeface="Bookman Old Style" panose="02050604050505020204" pitchFamily="18" charset="0"/>
              </a:rPr>
              <a:t>Томас Едісон</a:t>
            </a:r>
            <a:endParaRPr lang="en-UA" sz="280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F5D9D12-AD5D-4E3E-D526-CF6BE2AC9B1C}"/>
              </a:ext>
            </a:extLst>
          </p:cNvPr>
          <p:cNvGrpSpPr/>
          <p:nvPr/>
        </p:nvGrpSpPr>
        <p:grpSpPr>
          <a:xfrm>
            <a:off x="77455" y="4853012"/>
            <a:ext cx="781580" cy="781580"/>
            <a:chOff x="1270461" y="4853012"/>
            <a:chExt cx="781580" cy="7815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C27876-C5B5-0419-4602-B1D5227601AB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5" name="Picture 3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776ECC05-EFB5-9938-19FE-8CB206E17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CC7C5D-F526-D935-9EDE-E53090AC377E}"/>
              </a:ext>
            </a:extLst>
          </p:cNvPr>
          <p:cNvGrpSpPr/>
          <p:nvPr/>
        </p:nvGrpSpPr>
        <p:grpSpPr>
          <a:xfrm>
            <a:off x="107737" y="3038210"/>
            <a:ext cx="781580" cy="781580"/>
            <a:chOff x="1300743" y="3038210"/>
            <a:chExt cx="781580" cy="78158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326116D-5C7E-94BC-F6E0-F67A80BF3752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8" name="Picture 37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FED59CC3-DB6C-9D98-687F-424FD190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CA4DEA-0791-B28A-BA30-B11E6E6C0A08}"/>
              </a:ext>
            </a:extLst>
          </p:cNvPr>
          <p:cNvGrpSpPr/>
          <p:nvPr/>
        </p:nvGrpSpPr>
        <p:grpSpPr>
          <a:xfrm>
            <a:off x="77458" y="2130809"/>
            <a:ext cx="781580" cy="781580"/>
            <a:chOff x="1270464" y="2130809"/>
            <a:chExt cx="781580" cy="78158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93155E7-F820-4F66-163A-DAF85750A2B1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4" name="Picture 43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AACE1221-DEE3-3976-7D7D-BE1EB8D7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AF2567-8F2F-168A-0F89-E4141527313A}"/>
              </a:ext>
            </a:extLst>
          </p:cNvPr>
          <p:cNvGrpSpPr/>
          <p:nvPr/>
        </p:nvGrpSpPr>
        <p:grpSpPr>
          <a:xfrm>
            <a:off x="77458" y="247959"/>
            <a:ext cx="781580" cy="781580"/>
            <a:chOff x="1270464" y="247959"/>
            <a:chExt cx="781580" cy="78158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F733B65-A125-E0EA-B570-E75A5917AD06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7" name="Picture 46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EE585774-F367-783D-6AFD-7E178B9E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BCDDAC-6BE4-7827-BBE9-4C57CF0F8575}"/>
              </a:ext>
            </a:extLst>
          </p:cNvPr>
          <p:cNvGrpSpPr/>
          <p:nvPr/>
        </p:nvGrpSpPr>
        <p:grpSpPr>
          <a:xfrm>
            <a:off x="77455" y="5760413"/>
            <a:ext cx="781580" cy="781580"/>
            <a:chOff x="1270461" y="5760413"/>
            <a:chExt cx="781580" cy="7815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40025B5-5B8D-A621-0C6C-C29897872424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0" name="Picture 49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ED3ED09-99D7-C293-8009-F8034213B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622C6DF-6AD6-9C5C-991F-44148A6B06B7}"/>
              </a:ext>
            </a:extLst>
          </p:cNvPr>
          <p:cNvGrpSpPr/>
          <p:nvPr/>
        </p:nvGrpSpPr>
        <p:grpSpPr>
          <a:xfrm>
            <a:off x="77455" y="1223408"/>
            <a:ext cx="781580" cy="781580"/>
            <a:chOff x="1270461" y="1223408"/>
            <a:chExt cx="781580" cy="78158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831745-7A76-EEF8-ABC8-5D76909F7514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6D7240-4602-353F-3C8A-606B7E1D9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28" name="Picture 27" descr="Icon&#10;&#10;Description automatically generated" hidden="1">
            <a:hlinkClick r:id="rId8" action="ppaction://hlinksldjump"/>
            <a:extLst>
              <a:ext uri="{FF2B5EF4-FFF2-40B4-BE49-F238E27FC236}">
                <a16:creationId xmlns:a16="http://schemas.microsoft.com/office/drawing/2014/main" id="{2FFCA17B-1BFC-FE55-D722-2815AC7A6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39" y="4054069"/>
            <a:ext cx="610668" cy="61066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97968D7-F8A4-FC6C-2A72-A5CF82600DB9}"/>
              </a:ext>
            </a:extLst>
          </p:cNvPr>
          <p:cNvGrpSpPr/>
          <p:nvPr/>
        </p:nvGrpSpPr>
        <p:grpSpPr>
          <a:xfrm>
            <a:off x="1437617" y="100377"/>
            <a:ext cx="5225942" cy="6386132"/>
            <a:chOff x="1437617" y="100377"/>
            <a:chExt cx="5225942" cy="6386132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3F6D4DC-3CD4-9AA2-3FCB-D56096172526}"/>
                </a:ext>
              </a:extLst>
            </p:cNvPr>
            <p:cNvSpPr/>
            <p:nvPr/>
          </p:nvSpPr>
          <p:spPr>
            <a:xfrm>
              <a:off x="2354317" y="106212"/>
              <a:ext cx="4309242" cy="454405"/>
            </a:xfrm>
            <a:prstGeom prst="roundRect">
              <a:avLst>
                <a:gd name="adj" fmla="val 1225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>
                  <a:solidFill>
                    <a:srgbClr val="5666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Знайдіть помилку, якщо:</a:t>
              </a:r>
              <a:endParaRPr lang="en-UA" sz="2400" i="1">
                <a:solidFill>
                  <a:srgbClr val="5666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E70A82-0176-CE2F-BEF5-668BD79439E1}"/>
                </a:ext>
              </a:extLst>
            </p:cNvPr>
            <p:cNvCxnSpPr>
              <a:cxnSpLocks/>
            </p:cNvCxnSpPr>
            <p:nvPr/>
          </p:nvCxnSpPr>
          <p:spPr>
            <a:xfrm>
              <a:off x="2557566" y="2122750"/>
              <a:ext cx="449147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49D1817-6A04-1B5E-6F04-D0A2D4D897F2}"/>
                </a:ext>
              </a:extLst>
            </p:cNvPr>
            <p:cNvCxnSpPr>
              <a:cxnSpLocks/>
            </p:cNvCxnSpPr>
            <p:nvPr/>
          </p:nvCxnSpPr>
          <p:spPr>
            <a:xfrm>
              <a:off x="2095679" y="4504026"/>
              <a:ext cx="3433015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1C7DC21-C6F7-4D3B-8FCD-E69CB5ADCD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3654" y="2122750"/>
              <a:ext cx="462140" cy="237629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941BE6-B5A5-5164-D3D0-134A5EBF3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1367" y="2122749"/>
              <a:ext cx="462140" cy="237629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E1BB7AA-8EDB-EB3B-482D-5891D6F25297}"/>
                </a:ext>
              </a:extLst>
            </p:cNvPr>
            <p:cNvCxnSpPr>
              <a:cxnSpLocks/>
            </p:cNvCxnSpPr>
            <p:nvPr/>
          </p:nvCxnSpPr>
          <p:spPr>
            <a:xfrm>
              <a:off x="3006713" y="2122749"/>
              <a:ext cx="2079734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F65AFE-19C6-1A51-371E-FBBF6606A24B}"/>
                </a:ext>
              </a:extLst>
            </p:cNvPr>
            <p:cNvCxnSpPr>
              <a:cxnSpLocks/>
            </p:cNvCxnSpPr>
            <p:nvPr/>
          </p:nvCxnSpPr>
          <p:spPr>
            <a:xfrm>
              <a:off x="5086447" y="2122749"/>
              <a:ext cx="907060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0AFCFC1-DF1A-D9B7-EA3F-0C53A17C5536}"/>
                    </a:ext>
                  </a:extLst>
                </p:cNvPr>
                <p:cNvSpPr txBox="1"/>
                <p:nvPr/>
              </p:nvSpPr>
              <p:spPr>
                <a:xfrm>
                  <a:off x="2119630" y="4042679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0AFCFC1-DF1A-D9B7-EA3F-0C53A17C5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630" y="4042679"/>
                  <a:ext cx="43694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84130A5-3B96-40E3-0C5B-7C117B68C1A8}"/>
                </a:ext>
              </a:extLst>
            </p:cNvPr>
            <p:cNvSpPr/>
            <p:nvPr/>
          </p:nvSpPr>
          <p:spPr>
            <a:xfrm>
              <a:off x="3342868" y="3624756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558FCC5-8E26-BD95-E3AB-C62E53CAB822}"/>
                </a:ext>
              </a:extLst>
            </p:cNvPr>
            <p:cNvSpPr/>
            <p:nvPr/>
          </p:nvSpPr>
          <p:spPr>
            <a:xfrm>
              <a:off x="4352411" y="3624756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FFD3F67-EA08-E41C-6BBF-E4537EA16F7A}"/>
                </a:ext>
              </a:extLst>
            </p:cNvPr>
            <p:cNvSpPr/>
            <p:nvPr/>
          </p:nvSpPr>
          <p:spPr>
            <a:xfrm>
              <a:off x="5029318" y="2987258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3E93CC9-CD1D-8CE8-9825-68625D508FE8}"/>
                </a:ext>
              </a:extLst>
            </p:cNvPr>
            <p:cNvSpPr/>
            <p:nvPr/>
          </p:nvSpPr>
          <p:spPr>
            <a:xfrm>
              <a:off x="2913851" y="1878285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3EE6862-F849-4B4D-948D-E957B49EB2C0}"/>
                </a:ext>
              </a:extLst>
            </p:cNvPr>
            <p:cNvSpPr/>
            <p:nvPr/>
          </p:nvSpPr>
          <p:spPr>
            <a:xfrm>
              <a:off x="5013477" y="1084057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4B531F9-2210-6F02-7F91-7DC90DF259A7}"/>
                </a:ext>
              </a:extLst>
            </p:cNvPr>
            <p:cNvSpPr/>
            <p:nvPr/>
          </p:nvSpPr>
          <p:spPr>
            <a:xfrm>
              <a:off x="2960404" y="1132402"/>
              <a:ext cx="2130162" cy="2558055"/>
            </a:xfrm>
            <a:custGeom>
              <a:avLst/>
              <a:gdLst>
                <a:gd name="connsiteX0" fmla="*/ 0 w 1445288"/>
                <a:gd name="connsiteY0" fmla="*/ 0 h 809892"/>
                <a:gd name="connsiteX1" fmla="*/ 1445288 w 1445288"/>
                <a:gd name="connsiteY1" fmla="*/ 0 h 809892"/>
                <a:gd name="connsiteX2" fmla="*/ 1445288 w 1445288"/>
                <a:gd name="connsiteY2" fmla="*/ 809892 h 809892"/>
                <a:gd name="connsiteX3" fmla="*/ 0 w 1445288"/>
                <a:gd name="connsiteY3" fmla="*/ 809892 h 809892"/>
                <a:gd name="connsiteX4" fmla="*/ 0 w 1445288"/>
                <a:gd name="connsiteY4" fmla="*/ 0 h 809892"/>
                <a:gd name="connsiteX0" fmla="*/ 0 w 1827753"/>
                <a:gd name="connsiteY0" fmla="*/ 0 h 871438"/>
                <a:gd name="connsiteX1" fmla="*/ 1827753 w 1827753"/>
                <a:gd name="connsiteY1" fmla="*/ 61546 h 871438"/>
                <a:gd name="connsiteX2" fmla="*/ 1827753 w 1827753"/>
                <a:gd name="connsiteY2" fmla="*/ 871438 h 871438"/>
                <a:gd name="connsiteX3" fmla="*/ 382465 w 1827753"/>
                <a:gd name="connsiteY3" fmla="*/ 871438 h 871438"/>
                <a:gd name="connsiteX4" fmla="*/ 0 w 1827753"/>
                <a:gd name="connsiteY4" fmla="*/ 0 h 871438"/>
                <a:gd name="connsiteX0" fmla="*/ 0 w 1827753"/>
                <a:gd name="connsiteY0" fmla="*/ 0 h 1755065"/>
                <a:gd name="connsiteX1" fmla="*/ 1827753 w 1827753"/>
                <a:gd name="connsiteY1" fmla="*/ 61546 h 1755065"/>
                <a:gd name="connsiteX2" fmla="*/ 1827753 w 1827753"/>
                <a:gd name="connsiteY2" fmla="*/ 871438 h 1755065"/>
                <a:gd name="connsiteX3" fmla="*/ 439615 w 1827753"/>
                <a:gd name="connsiteY3" fmla="*/ 1755065 h 1755065"/>
                <a:gd name="connsiteX4" fmla="*/ 0 w 1827753"/>
                <a:gd name="connsiteY4" fmla="*/ 0 h 1755065"/>
                <a:gd name="connsiteX0" fmla="*/ 0 w 1827753"/>
                <a:gd name="connsiteY0" fmla="*/ 0 h 1759461"/>
                <a:gd name="connsiteX1" fmla="*/ 1827753 w 1827753"/>
                <a:gd name="connsiteY1" fmla="*/ 61546 h 1759461"/>
                <a:gd name="connsiteX2" fmla="*/ 1445288 w 1827753"/>
                <a:gd name="connsiteY2" fmla="*/ 1759461 h 1759461"/>
                <a:gd name="connsiteX3" fmla="*/ 439615 w 1827753"/>
                <a:gd name="connsiteY3" fmla="*/ 1755065 h 1759461"/>
                <a:gd name="connsiteX4" fmla="*/ 0 w 1827753"/>
                <a:gd name="connsiteY4" fmla="*/ 0 h 1759461"/>
                <a:gd name="connsiteX0" fmla="*/ 0 w 2136802"/>
                <a:gd name="connsiteY0" fmla="*/ 0 h 1759461"/>
                <a:gd name="connsiteX1" fmla="*/ 1827753 w 2136802"/>
                <a:gd name="connsiteY1" fmla="*/ 61546 h 1759461"/>
                <a:gd name="connsiteX2" fmla="*/ 2124218 w 2136802"/>
                <a:gd name="connsiteY2" fmla="*/ 1128427 h 1759461"/>
                <a:gd name="connsiteX3" fmla="*/ 1445288 w 2136802"/>
                <a:gd name="connsiteY3" fmla="*/ 1759461 h 1759461"/>
                <a:gd name="connsiteX4" fmla="*/ 439615 w 2136802"/>
                <a:gd name="connsiteY4" fmla="*/ 1755065 h 1759461"/>
                <a:gd name="connsiteX5" fmla="*/ 0 w 2136802"/>
                <a:gd name="connsiteY5" fmla="*/ 0 h 1759461"/>
                <a:gd name="connsiteX0" fmla="*/ 0 w 2152767"/>
                <a:gd name="connsiteY0" fmla="*/ 791308 h 2550769"/>
                <a:gd name="connsiteX1" fmla="*/ 2131087 w 2152767"/>
                <a:gd name="connsiteY1" fmla="*/ 0 h 2550769"/>
                <a:gd name="connsiteX2" fmla="*/ 2124218 w 2152767"/>
                <a:gd name="connsiteY2" fmla="*/ 1919735 h 2550769"/>
                <a:gd name="connsiteX3" fmla="*/ 1445288 w 2152767"/>
                <a:gd name="connsiteY3" fmla="*/ 2550769 h 2550769"/>
                <a:gd name="connsiteX4" fmla="*/ 439615 w 2152767"/>
                <a:gd name="connsiteY4" fmla="*/ 2546373 h 2550769"/>
                <a:gd name="connsiteX5" fmla="*/ 0 w 2152767"/>
                <a:gd name="connsiteY5" fmla="*/ 791308 h 2550769"/>
                <a:gd name="connsiteX0" fmla="*/ 0 w 2166888"/>
                <a:gd name="connsiteY0" fmla="*/ 791308 h 2550769"/>
                <a:gd name="connsiteX1" fmla="*/ 2131087 w 2166888"/>
                <a:gd name="connsiteY1" fmla="*/ 0 h 2550769"/>
                <a:gd name="connsiteX2" fmla="*/ 2124218 w 2166888"/>
                <a:gd name="connsiteY2" fmla="*/ 1919735 h 2550769"/>
                <a:gd name="connsiteX3" fmla="*/ 1445288 w 2166888"/>
                <a:gd name="connsiteY3" fmla="*/ 2550769 h 2550769"/>
                <a:gd name="connsiteX4" fmla="*/ 439615 w 2166888"/>
                <a:gd name="connsiteY4" fmla="*/ 2546373 h 2550769"/>
                <a:gd name="connsiteX5" fmla="*/ 0 w 2166888"/>
                <a:gd name="connsiteY5" fmla="*/ 791308 h 2550769"/>
                <a:gd name="connsiteX0" fmla="*/ 0 w 2137582"/>
                <a:gd name="connsiteY0" fmla="*/ 791308 h 2550769"/>
                <a:gd name="connsiteX1" fmla="*/ 2131087 w 2137582"/>
                <a:gd name="connsiteY1" fmla="*/ 0 h 2550769"/>
                <a:gd name="connsiteX2" fmla="*/ 2124218 w 2137582"/>
                <a:gd name="connsiteY2" fmla="*/ 1919735 h 2550769"/>
                <a:gd name="connsiteX3" fmla="*/ 1445288 w 2137582"/>
                <a:gd name="connsiteY3" fmla="*/ 2550769 h 2550769"/>
                <a:gd name="connsiteX4" fmla="*/ 439615 w 2137582"/>
                <a:gd name="connsiteY4" fmla="*/ 2546373 h 2550769"/>
                <a:gd name="connsiteX5" fmla="*/ 0 w 2137582"/>
                <a:gd name="connsiteY5" fmla="*/ 791308 h 2550769"/>
                <a:gd name="connsiteX0" fmla="*/ 0 w 2131087"/>
                <a:gd name="connsiteY0" fmla="*/ 791308 h 2550769"/>
                <a:gd name="connsiteX1" fmla="*/ 2131087 w 2131087"/>
                <a:gd name="connsiteY1" fmla="*/ 0 h 2550769"/>
                <a:gd name="connsiteX2" fmla="*/ 2124218 w 2131087"/>
                <a:gd name="connsiteY2" fmla="*/ 1919735 h 2550769"/>
                <a:gd name="connsiteX3" fmla="*/ 1445288 w 2131087"/>
                <a:gd name="connsiteY3" fmla="*/ 2550769 h 2550769"/>
                <a:gd name="connsiteX4" fmla="*/ 439615 w 2131087"/>
                <a:gd name="connsiteY4" fmla="*/ 2546373 h 2550769"/>
                <a:gd name="connsiteX5" fmla="*/ 0 w 2131087"/>
                <a:gd name="connsiteY5" fmla="*/ 791308 h 2550769"/>
                <a:gd name="connsiteX0" fmla="*/ 0 w 2131724"/>
                <a:gd name="connsiteY0" fmla="*/ 791308 h 2550769"/>
                <a:gd name="connsiteX1" fmla="*/ 2131087 w 2131724"/>
                <a:gd name="connsiteY1" fmla="*/ 0 h 2550769"/>
                <a:gd name="connsiteX2" fmla="*/ 2124218 w 2131724"/>
                <a:gd name="connsiteY2" fmla="*/ 1919735 h 2550769"/>
                <a:gd name="connsiteX3" fmla="*/ 1445288 w 2131724"/>
                <a:gd name="connsiteY3" fmla="*/ 2550769 h 2550769"/>
                <a:gd name="connsiteX4" fmla="*/ 439615 w 2131724"/>
                <a:gd name="connsiteY4" fmla="*/ 2546373 h 2550769"/>
                <a:gd name="connsiteX5" fmla="*/ 0 w 2131724"/>
                <a:gd name="connsiteY5" fmla="*/ 791308 h 2550769"/>
                <a:gd name="connsiteX0" fmla="*/ 0 w 2131724"/>
                <a:gd name="connsiteY0" fmla="*/ 791308 h 2550769"/>
                <a:gd name="connsiteX1" fmla="*/ 2131087 w 2131724"/>
                <a:gd name="connsiteY1" fmla="*/ 0 h 2550769"/>
                <a:gd name="connsiteX2" fmla="*/ 2124218 w 2131724"/>
                <a:gd name="connsiteY2" fmla="*/ 1919735 h 2550769"/>
                <a:gd name="connsiteX3" fmla="*/ 1456217 w 2131724"/>
                <a:gd name="connsiteY3" fmla="*/ 2550769 h 2550769"/>
                <a:gd name="connsiteX4" fmla="*/ 439615 w 2131724"/>
                <a:gd name="connsiteY4" fmla="*/ 2546373 h 2550769"/>
                <a:gd name="connsiteX5" fmla="*/ 0 w 2131724"/>
                <a:gd name="connsiteY5" fmla="*/ 791308 h 2550769"/>
                <a:gd name="connsiteX0" fmla="*/ 0 w 2130162"/>
                <a:gd name="connsiteY0" fmla="*/ 798594 h 2558055"/>
                <a:gd name="connsiteX1" fmla="*/ 2123801 w 2130162"/>
                <a:gd name="connsiteY1" fmla="*/ 0 h 2558055"/>
                <a:gd name="connsiteX2" fmla="*/ 2124218 w 2130162"/>
                <a:gd name="connsiteY2" fmla="*/ 1927021 h 2558055"/>
                <a:gd name="connsiteX3" fmla="*/ 1456217 w 2130162"/>
                <a:gd name="connsiteY3" fmla="*/ 2558055 h 2558055"/>
                <a:gd name="connsiteX4" fmla="*/ 439615 w 2130162"/>
                <a:gd name="connsiteY4" fmla="*/ 2553659 h 2558055"/>
                <a:gd name="connsiteX5" fmla="*/ 0 w 2130162"/>
                <a:gd name="connsiteY5" fmla="*/ 798594 h 255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0162" h="2558055">
                  <a:moveTo>
                    <a:pt x="0" y="798594"/>
                  </a:moveTo>
                  <a:lnTo>
                    <a:pt x="2123801" y="0"/>
                  </a:lnTo>
                  <a:cubicBezTo>
                    <a:pt x="2115651" y="424500"/>
                    <a:pt x="2141162" y="1454163"/>
                    <a:pt x="2124218" y="1927021"/>
                  </a:cubicBezTo>
                  <a:lnTo>
                    <a:pt x="1456217" y="2558055"/>
                  </a:lnTo>
                  <a:lnTo>
                    <a:pt x="439615" y="2553659"/>
                  </a:lnTo>
                  <a:lnTo>
                    <a:pt x="0" y="798594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C56AAAEF-BADE-89DE-4320-2C2AFDA20C31}"/>
                    </a:ext>
                  </a:extLst>
                </p:cNvPr>
                <p:cNvSpPr txBox="1"/>
                <p:nvPr/>
              </p:nvSpPr>
              <p:spPr>
                <a:xfrm>
                  <a:off x="2979652" y="3620986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C56AAAEF-BADE-89DE-4320-2C2AFDA20C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9652" y="3620986"/>
                  <a:ext cx="436945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DB6B9D3-0098-7684-9AD3-61B49040DF3F}"/>
                    </a:ext>
                  </a:extLst>
                </p:cNvPr>
                <p:cNvSpPr txBox="1"/>
                <p:nvPr/>
              </p:nvSpPr>
              <p:spPr>
                <a:xfrm>
                  <a:off x="2560933" y="1614710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DB6B9D3-0098-7684-9AD3-61B49040D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0933" y="1614710"/>
                  <a:ext cx="43694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37C6AA0-CE47-D874-1D0F-49BFA0B3FA25}"/>
                    </a:ext>
                  </a:extLst>
                </p:cNvPr>
                <p:cNvSpPr txBox="1"/>
                <p:nvPr/>
              </p:nvSpPr>
              <p:spPr>
                <a:xfrm>
                  <a:off x="5013477" y="709003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37C6AA0-CE47-D874-1D0F-49BFA0B3F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3477" y="709003"/>
                  <a:ext cx="436945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81C8439-70FD-BD29-9EDD-18C302E4E5A0}"/>
                    </a:ext>
                  </a:extLst>
                </p:cNvPr>
                <p:cNvSpPr txBox="1"/>
                <p:nvPr/>
              </p:nvSpPr>
              <p:spPr>
                <a:xfrm>
                  <a:off x="5159717" y="2771814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81C8439-70FD-BD29-9EDD-18C302E4E5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9717" y="2771814"/>
                  <a:ext cx="436945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7BCA7F0-41FB-B0E7-7EBC-A465A0585BDA}"/>
                    </a:ext>
                  </a:extLst>
                </p:cNvPr>
                <p:cNvSpPr txBox="1"/>
                <p:nvPr/>
              </p:nvSpPr>
              <p:spPr>
                <a:xfrm>
                  <a:off x="4385826" y="3699668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7BCA7F0-41FB-B0E7-7EBC-A465A0585B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5826" y="3699668"/>
                  <a:ext cx="436945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47B951A1-B06D-2D86-71B1-DED7C76C0075}"/>
                    </a:ext>
                  </a:extLst>
                </p:cNvPr>
                <p:cNvSpPr/>
                <p:nvPr/>
              </p:nvSpPr>
              <p:spPr>
                <a:xfrm>
                  <a:off x="1437617" y="4872511"/>
                  <a:ext cx="5225942" cy="1613998"/>
                </a:xfrm>
                <a:prstGeom prst="roundRect">
                  <a:avLst>
                    <a:gd name="adj" fmla="val 509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r>
                        <a:rPr lang="en-UA" sz="240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𝛼</m:t>
                      </m:r>
                    </m:oMath>
                  </a14:m>
                  <a:r>
                    <a:rPr lang="en-UA" sz="2400" i="1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r>
                    <a:rPr lang="uk-UA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і</a:t>
                  </a:r>
                  <a:r>
                    <a:rPr lang="uk-UA" sz="2400" i="1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uk-UA" sz="240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𝛾</m:t>
                      </m:r>
                    </m:oMath>
                  </a14:m>
                  <a:r>
                    <a:rPr lang="uk-UA" sz="2400" i="1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r>
                    <a:rPr lang="uk-UA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– площини, що перетинаються, а точки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𝐴</m:t>
                      </m:r>
                      <m:r>
                        <a:rPr lang="uk-UA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𝐷</m:t>
                      </m:r>
                      <m:r>
                        <a:rPr lang="uk-UA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𝐸</m:t>
                      </m:r>
                    </m:oMath>
                  </a14:m>
                  <a:r>
                    <a:rPr lang="uk-UA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належать обом площинам</a:t>
                  </a:r>
                  <a:endParaRPr lang="en-UA" sz="2400">
                    <a:solidFill>
                      <a:srgbClr val="5666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47B951A1-B06D-2D86-71B1-DED7C76C00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617" y="4872511"/>
                  <a:ext cx="5225942" cy="1613998"/>
                </a:xfrm>
                <a:prstGeom prst="roundRect">
                  <a:avLst>
                    <a:gd name="adj" fmla="val 5094"/>
                  </a:avLst>
                </a:prstGeom>
                <a:blipFill>
                  <a:blip r:embed="rId16"/>
                  <a:stretch>
                    <a:fillRect l="-14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7BCEBFD-779D-C09F-2D5F-DF9E3F88C54A}"/>
                    </a:ext>
                  </a:extLst>
                </p:cNvPr>
                <p:cNvSpPr txBox="1"/>
                <p:nvPr/>
              </p:nvSpPr>
              <p:spPr>
                <a:xfrm>
                  <a:off x="4670522" y="1188050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7BCEBFD-779D-C09F-2D5F-DF9E3F88C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522" y="1188050"/>
                  <a:ext cx="436945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0181B5C-3582-A6F9-6279-D47E025D6017}"/>
                </a:ext>
              </a:extLst>
            </p:cNvPr>
            <p:cNvSpPr/>
            <p:nvPr/>
          </p:nvSpPr>
          <p:spPr>
            <a:xfrm>
              <a:off x="1437617" y="100377"/>
              <a:ext cx="769492" cy="466074"/>
            </a:xfrm>
            <a:prstGeom prst="roundRect">
              <a:avLst>
                <a:gd name="adj" fmla="val 75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>
                  <a:solidFill>
                    <a:srgbClr val="5666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3.1</a:t>
              </a:r>
              <a:endParaRPr lang="en-UA" sz="2000">
                <a:solidFill>
                  <a:srgbClr val="5666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CD873B1-97C3-6121-F403-161922D2CA9C}"/>
              </a:ext>
            </a:extLst>
          </p:cNvPr>
          <p:cNvGrpSpPr/>
          <p:nvPr/>
        </p:nvGrpSpPr>
        <p:grpSpPr>
          <a:xfrm>
            <a:off x="7179987" y="100377"/>
            <a:ext cx="4861834" cy="6187624"/>
            <a:chOff x="7179987" y="100377"/>
            <a:chExt cx="4861834" cy="6187624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079E00CA-75F2-8FBA-DC4A-B27B7ACC1DEB}"/>
                </a:ext>
              </a:extLst>
            </p:cNvPr>
            <p:cNvSpPr/>
            <p:nvPr/>
          </p:nvSpPr>
          <p:spPr>
            <a:xfrm>
              <a:off x="7221389" y="100377"/>
              <a:ext cx="769492" cy="466074"/>
            </a:xfrm>
            <a:prstGeom prst="roundRect">
              <a:avLst>
                <a:gd name="adj" fmla="val 756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>
                  <a:solidFill>
                    <a:srgbClr val="5666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3.2</a:t>
              </a:r>
              <a:endParaRPr lang="en-UA" sz="2000">
                <a:solidFill>
                  <a:srgbClr val="5666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F32E69C-56C9-183B-4185-FBFF40D0E8AC}"/>
                </a:ext>
              </a:extLst>
            </p:cNvPr>
            <p:cNvCxnSpPr>
              <a:cxnSpLocks/>
            </p:cNvCxnSpPr>
            <p:nvPr/>
          </p:nvCxnSpPr>
          <p:spPr>
            <a:xfrm>
              <a:off x="7590152" y="4500540"/>
              <a:ext cx="2872936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49135FA-9B3E-4AEA-A20F-B42B55864DFB}"/>
                </a:ext>
              </a:extLst>
            </p:cNvPr>
            <p:cNvCxnSpPr>
              <a:cxnSpLocks/>
            </p:cNvCxnSpPr>
            <p:nvPr/>
          </p:nvCxnSpPr>
          <p:spPr>
            <a:xfrm>
              <a:off x="7584412" y="4502040"/>
              <a:ext cx="903842" cy="133160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2724AD1-5B51-7F23-76C1-067B90AA67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8254" y="4499040"/>
              <a:ext cx="1981224" cy="133460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3D3A20A-0C8E-BE6C-8FA2-63882A2EF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9060" y="2221068"/>
              <a:ext cx="899194" cy="228022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E5B139C-EECA-1876-B027-C4361BCC3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8254" y="2220318"/>
              <a:ext cx="0" cy="3590826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22601C6-093B-67E5-C584-4462C1A571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88254" y="2218819"/>
              <a:ext cx="1974834" cy="227872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E365167-E2D4-DDB7-70C6-35392A14DD9E}"/>
                </a:ext>
              </a:extLst>
            </p:cNvPr>
            <p:cNvSpPr/>
            <p:nvPr/>
          </p:nvSpPr>
          <p:spPr>
            <a:xfrm>
              <a:off x="8431126" y="3187919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BBE3F62-C4A4-F385-3D16-B1AF7FE79757}"/>
                </a:ext>
              </a:extLst>
            </p:cNvPr>
            <p:cNvSpPr/>
            <p:nvPr/>
          </p:nvSpPr>
          <p:spPr>
            <a:xfrm>
              <a:off x="9903047" y="3854754"/>
              <a:ext cx="114257" cy="11425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2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3C0E762E-4108-2846-CEB0-F1F42BA138A1}"/>
                    </a:ext>
                  </a:extLst>
                </p:cNvPr>
                <p:cNvSpPr/>
                <p:nvPr/>
              </p:nvSpPr>
              <p:spPr>
                <a:xfrm>
                  <a:off x="8182036" y="106213"/>
                  <a:ext cx="3859785" cy="1268490"/>
                </a:xfrm>
                <a:prstGeom prst="roundRect">
                  <a:avLst>
                    <a:gd name="adj" fmla="val 438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uk-UA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Побудуйте точку перетину прямої</a:t>
                  </a:r>
                  <a:r>
                    <a:rPr lang="en-US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𝐴𝐵</m:t>
                      </m:r>
                    </m:oMath>
                  </a14:m>
                  <a:r>
                    <a:rPr lang="en-UA" sz="2400" i="1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r>
                    <a:rPr lang="uk-UA" sz="2400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і площини</a:t>
                  </a:r>
                  <a:r>
                    <a:rPr lang="uk-UA" sz="2400" i="1">
                      <a:solidFill>
                        <a:srgbClr val="56667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56667A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𝑀𝐾𝑃</m:t>
                      </m:r>
                    </m:oMath>
                  </a14:m>
                  <a:endParaRPr lang="en-UA" sz="2400" i="1">
                    <a:solidFill>
                      <a:srgbClr val="5666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127" name="Rounded Rectangle 126">
                  <a:extLst>
                    <a:ext uri="{FF2B5EF4-FFF2-40B4-BE49-F238E27FC236}">
                      <a16:creationId xmlns:a16="http://schemas.microsoft.com/office/drawing/2014/main" id="{3C0E762E-4108-2846-CEB0-F1F42BA138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2036" y="106213"/>
                  <a:ext cx="3859785" cy="1268490"/>
                </a:xfrm>
                <a:prstGeom prst="roundRect">
                  <a:avLst>
                    <a:gd name="adj" fmla="val 4382"/>
                  </a:avLst>
                </a:prstGeom>
                <a:blipFill>
                  <a:blip r:embed="rId18"/>
                  <a:stretch>
                    <a:fillRect l="-2295" t="-990" r="-1967" b="-69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64B6A181-D34F-72D6-B53E-6CF74D1323CA}"/>
                    </a:ext>
                  </a:extLst>
                </p:cNvPr>
                <p:cNvSpPr txBox="1"/>
                <p:nvPr/>
              </p:nvSpPr>
              <p:spPr>
                <a:xfrm>
                  <a:off x="7179987" y="4506810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64B6A181-D34F-72D6-B53E-6CF74D1323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9987" y="4506810"/>
                  <a:ext cx="436945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2857" r="-2857"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5FAD6A1C-6276-34A4-B267-0CFA5B7651A1}"/>
                    </a:ext>
                  </a:extLst>
                </p:cNvPr>
                <p:cNvSpPr txBox="1"/>
                <p:nvPr/>
              </p:nvSpPr>
              <p:spPr>
                <a:xfrm>
                  <a:off x="8212653" y="1777636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5FAD6A1C-6276-34A4-B267-0CFA5B7651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2653" y="1777636"/>
                  <a:ext cx="436945" cy="46166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A94C35BE-F003-3D7F-46A1-30DB0B9A50C1}"/>
                    </a:ext>
                  </a:extLst>
                </p:cNvPr>
                <p:cNvSpPr txBox="1"/>
                <p:nvPr/>
              </p:nvSpPr>
              <p:spPr>
                <a:xfrm>
                  <a:off x="10352744" y="4472588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A94C35BE-F003-3D7F-46A1-30DB0B9A5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2744" y="4472588"/>
                  <a:ext cx="436945" cy="46166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A8320DEB-266C-DF48-88FA-FF8DE45D449A}"/>
                    </a:ext>
                  </a:extLst>
                </p:cNvPr>
                <p:cNvSpPr txBox="1"/>
                <p:nvPr/>
              </p:nvSpPr>
              <p:spPr>
                <a:xfrm>
                  <a:off x="8256200" y="5826336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A8320DEB-266C-DF48-88FA-FF8DE45D4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200" y="5826336"/>
                  <a:ext cx="436945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EB93F66-DF77-C1E6-44BD-6F1C1A881B54}"/>
                    </a:ext>
                  </a:extLst>
                </p:cNvPr>
                <p:cNvSpPr txBox="1"/>
                <p:nvPr/>
              </p:nvSpPr>
              <p:spPr>
                <a:xfrm>
                  <a:off x="8084480" y="3163861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4EB93F66-DF77-C1E6-44BD-6F1C1A881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4480" y="3163861"/>
                  <a:ext cx="436945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8B569A2A-3344-1BA1-E684-CB5FC30E1C91}"/>
                    </a:ext>
                  </a:extLst>
                </p:cNvPr>
                <p:cNvSpPr txBox="1"/>
                <p:nvPr/>
              </p:nvSpPr>
              <p:spPr>
                <a:xfrm>
                  <a:off x="9562986" y="3832324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8B569A2A-3344-1BA1-E684-CB5FC30E1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2986" y="3832324"/>
                  <a:ext cx="436945" cy="46166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6F3C212-FCED-6F07-785B-62CC20B995C4}"/>
              </a:ext>
            </a:extLst>
          </p:cNvPr>
          <p:cNvCxnSpPr>
            <a:cxnSpLocks/>
          </p:cNvCxnSpPr>
          <p:nvPr/>
        </p:nvCxnSpPr>
        <p:spPr>
          <a:xfrm>
            <a:off x="6952429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1506BE-516E-F56F-46C8-6674CEDE86D5}"/>
              </a:ext>
            </a:extLst>
          </p:cNvPr>
          <p:cNvGrpSpPr/>
          <p:nvPr/>
        </p:nvGrpSpPr>
        <p:grpSpPr>
          <a:xfrm>
            <a:off x="682117" y="3945611"/>
            <a:ext cx="781580" cy="781580"/>
            <a:chOff x="1270464" y="3945611"/>
            <a:chExt cx="781580" cy="78158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2A1A909-21DD-0156-2B80-CB2FA5F78DFE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1" name="Picture 40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5D1D359D-0B34-0BAD-19E3-31C7ABEE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918AC62-7A94-2AFE-B61F-BFD880488FB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5400000">
            <a:off x="-8899017" y="3848000"/>
            <a:ext cx="18774834" cy="976799"/>
          </a:xfrm>
          <a:prstGeom prst="rect">
            <a:avLst/>
          </a:prstGeom>
        </p:spPr>
      </p:pic>
      <p:pic>
        <p:nvPicPr>
          <p:cNvPr id="55" name="Picture 54" descr="A picture containing sketch, black and white, circle, design&#10;&#10;Description automatically generated">
            <a:hlinkClick r:id="rId27" action="ppaction://hlinksldjump"/>
            <a:extLst>
              <a:ext uri="{FF2B5EF4-FFF2-40B4-BE49-F238E27FC236}">
                <a16:creationId xmlns:a16="http://schemas.microsoft.com/office/drawing/2014/main" id="{7B2ED429-6392-ABCB-01A9-90BB38F81D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58" name="Picture 57" descr="A grey gear with a number on it&#10;&#10;Description automatically generated with low confidence">
            <a:hlinkClick r:id="rId29" action="ppaction://hlinksldjump"/>
            <a:extLst>
              <a:ext uri="{FF2B5EF4-FFF2-40B4-BE49-F238E27FC236}">
                <a16:creationId xmlns:a16="http://schemas.microsoft.com/office/drawing/2014/main" id="{BF740F49-98DF-B82D-78D7-EA808F7565E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61" name="Picture 60" descr="A picture containing symbol, circle, logo, graphics&#10;&#10;Description automatically generated">
            <a:hlinkClick r:id="rId31" action="ppaction://hlinksldjump"/>
            <a:extLst>
              <a:ext uri="{FF2B5EF4-FFF2-40B4-BE49-F238E27FC236}">
                <a16:creationId xmlns:a16="http://schemas.microsoft.com/office/drawing/2014/main" id="{867CA45E-510B-16B7-C369-BB41BFBE59B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62" name="Picture 61" descr="A black and white image of a book&#10;&#10;Description automatically generated with low confidence">
            <a:hlinkClick r:id="rId33" action="ppaction://hlinksldjump"/>
            <a:extLst>
              <a:ext uri="{FF2B5EF4-FFF2-40B4-BE49-F238E27FC236}">
                <a16:creationId xmlns:a16="http://schemas.microsoft.com/office/drawing/2014/main" id="{889205CD-7225-8D56-357A-D226F9CE448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64" name="Picture 63" descr="A grey line drawing of a desk lamp and pencils&#10;&#10;Description automatically generated with low confidence">
            <a:hlinkClick r:id="rId35" action="ppaction://hlinksldjump"/>
            <a:extLst>
              <a:ext uri="{FF2B5EF4-FFF2-40B4-BE49-F238E27FC236}">
                <a16:creationId xmlns:a16="http://schemas.microsoft.com/office/drawing/2014/main" id="{388E91E0-F4F3-2FE5-F072-744EACC2312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66" name="Picture 65">
            <a:hlinkClick r:id="rId37" action="ppaction://hlinksldjump"/>
            <a:extLst>
              <a:ext uri="{FF2B5EF4-FFF2-40B4-BE49-F238E27FC236}">
                <a16:creationId xmlns:a16="http://schemas.microsoft.com/office/drawing/2014/main" id="{12A63012-8CD1-73F8-C3E0-7E719C2D627F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E75EADF-14BF-1C64-7552-026D3E8DCE25}"/>
              </a:ext>
            </a:extLst>
          </p:cNvPr>
          <p:cNvGrpSpPr/>
          <p:nvPr/>
        </p:nvGrpSpPr>
        <p:grpSpPr>
          <a:xfrm>
            <a:off x="115797" y="3038210"/>
            <a:ext cx="781580" cy="781580"/>
            <a:chOff x="1300743" y="3038210"/>
            <a:chExt cx="781580" cy="78158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016C72-AF74-4CA9-3DDC-9988BA5DA991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9" name="Picture 48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CDF49E0A-47D9-0DB5-00B7-42789C1D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77E048-C9F3-FE40-BADB-A9BF8CC5CC79}"/>
              </a:ext>
            </a:extLst>
          </p:cNvPr>
          <p:cNvGrpSpPr/>
          <p:nvPr/>
        </p:nvGrpSpPr>
        <p:grpSpPr>
          <a:xfrm>
            <a:off x="85518" y="3945611"/>
            <a:ext cx="781580" cy="781580"/>
            <a:chOff x="1270464" y="3945611"/>
            <a:chExt cx="781580" cy="78158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F37087B-4738-6B25-E287-F4AC071C0120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2" name="Picture 51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9EB6373E-80BB-3B8A-B74B-877099077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F00DEC-732C-14D6-8AAE-BDD1C963E801}"/>
              </a:ext>
            </a:extLst>
          </p:cNvPr>
          <p:cNvGrpSpPr/>
          <p:nvPr/>
        </p:nvGrpSpPr>
        <p:grpSpPr>
          <a:xfrm>
            <a:off x="85518" y="2130809"/>
            <a:ext cx="781580" cy="781580"/>
            <a:chOff x="1270464" y="2130809"/>
            <a:chExt cx="781580" cy="78158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E539529-309F-F92C-391E-28977CCA61BE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5" name="Picture 54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9EF4D597-2656-4013-41DB-017A501A0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B3FB99-D9F2-565C-E72A-1510C476A9E4}"/>
              </a:ext>
            </a:extLst>
          </p:cNvPr>
          <p:cNvGrpSpPr/>
          <p:nvPr/>
        </p:nvGrpSpPr>
        <p:grpSpPr>
          <a:xfrm>
            <a:off x="85518" y="247959"/>
            <a:ext cx="781580" cy="781580"/>
            <a:chOff x="1270464" y="247959"/>
            <a:chExt cx="781580" cy="78158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63DEE17-CB6A-2B8D-AD0C-B394629A0E88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8" name="Picture 5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F6AE36DF-95B1-2C7A-104E-174BF372A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378D43-4B02-A02A-1AD4-7CAF6A8FD430}"/>
              </a:ext>
            </a:extLst>
          </p:cNvPr>
          <p:cNvGrpSpPr/>
          <p:nvPr/>
        </p:nvGrpSpPr>
        <p:grpSpPr>
          <a:xfrm>
            <a:off x="85515" y="5760413"/>
            <a:ext cx="781580" cy="781580"/>
            <a:chOff x="1270461" y="5760413"/>
            <a:chExt cx="781580" cy="78158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CB90003-DD25-92A9-77E4-462E023B57DC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61" name="Picture 60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3DF37842-EA88-30CE-A55F-781B38C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FA2E8DF-5D17-CEA2-9F37-C50302F1654C}"/>
              </a:ext>
            </a:extLst>
          </p:cNvPr>
          <p:cNvGrpSpPr/>
          <p:nvPr/>
        </p:nvGrpSpPr>
        <p:grpSpPr>
          <a:xfrm>
            <a:off x="85515" y="1223408"/>
            <a:ext cx="781580" cy="781580"/>
            <a:chOff x="1270461" y="1223408"/>
            <a:chExt cx="781580" cy="78158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69E038F-C9CD-242C-55D7-73B313AC285B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F9724CE-1AF6-D2D2-B8E8-0D5BE919D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28" name="Picture 27" descr="Icon&#10;&#10;Description automatically generated" hidden="1">
            <a:hlinkClick r:id="rId8" action="ppaction://hlinksldjump"/>
            <a:extLst>
              <a:ext uri="{FF2B5EF4-FFF2-40B4-BE49-F238E27FC236}">
                <a16:creationId xmlns:a16="http://schemas.microsoft.com/office/drawing/2014/main" id="{6E97A072-535A-534C-9C31-7A4A72F525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820" y="4936010"/>
            <a:ext cx="610668" cy="61066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F437E8-238B-51C0-E605-E75ADB868720}"/>
              </a:ext>
            </a:extLst>
          </p:cNvPr>
          <p:cNvSpPr/>
          <p:nvPr/>
        </p:nvSpPr>
        <p:spPr>
          <a:xfrm>
            <a:off x="1243014" y="155195"/>
            <a:ext cx="10672762" cy="1150431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 може стілець з різною довжиною</a:t>
            </a:r>
            <a:r>
              <a:rPr lang="en-US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трьох ніжок не хитатись?</a:t>
            </a:r>
            <a:endParaRPr lang="en-UA" sz="3200" i="1">
              <a:solidFill>
                <a:srgbClr val="FF67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E4741B-7DBC-71A3-746B-F8391E708773}"/>
              </a:ext>
            </a:extLst>
          </p:cNvPr>
          <p:cNvSpPr/>
          <p:nvPr/>
        </p:nvSpPr>
        <p:spPr>
          <a:xfrm>
            <a:off x="1243014" y="1555593"/>
            <a:ext cx="10672762" cy="1150431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 штатив для камери має три ніжки?</a:t>
            </a:r>
            <a:endParaRPr lang="en-UA" sz="3200" i="1">
              <a:solidFill>
                <a:srgbClr val="FF67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EA9BFE-EF5B-1E23-E686-307EC29A5F5C}"/>
              </a:ext>
            </a:extLst>
          </p:cNvPr>
          <p:cNvSpPr/>
          <p:nvPr/>
        </p:nvSpPr>
        <p:spPr>
          <a:xfrm>
            <a:off x="1243014" y="2955991"/>
            <a:ext cx="10672762" cy="1150431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Поясніть, що таке площина. Наведіть приклади площин у вашій кімнаті.</a:t>
            </a:r>
            <a:endParaRPr lang="en-UA" sz="3200" i="1">
              <a:solidFill>
                <a:srgbClr val="FF67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408F0B6-BF30-C465-FDA9-B0C0E5C99F58}"/>
              </a:ext>
            </a:extLst>
          </p:cNvPr>
          <p:cNvSpPr/>
          <p:nvPr/>
        </p:nvSpPr>
        <p:spPr>
          <a:xfrm>
            <a:off x="1633540" y="4527690"/>
            <a:ext cx="3195635" cy="1838681"/>
          </a:xfrm>
          <a:prstGeom prst="roundRect">
            <a:avLst>
              <a:gd name="adj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Прочитайте ці записи:</a:t>
            </a:r>
            <a:endParaRPr lang="en-UA" sz="3200" i="1">
              <a:solidFill>
                <a:srgbClr val="FF67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7EBE6CFF-5BF6-E3FA-24BB-535E9F0B5EA0}"/>
                  </a:ext>
                </a:extLst>
              </p:cNvPr>
              <p:cNvSpPr/>
              <p:nvPr/>
            </p:nvSpPr>
            <p:spPr>
              <a:xfrm>
                <a:off x="6078802" y="4527691"/>
                <a:ext cx="2407276" cy="781580"/>
              </a:xfrm>
              <a:prstGeom prst="roundRect">
                <a:avLst>
                  <a:gd name="adj" fmla="val 8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𝐴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∈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𝛽</m:t>
                      </m:r>
                    </m:oMath>
                  </m:oMathPara>
                </a14:m>
                <a:endParaRPr lang="en-UA" sz="3200" i="1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7EBE6CFF-5BF6-E3FA-24BB-535E9F0B5E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802" y="4527691"/>
                <a:ext cx="2407276" cy="781580"/>
              </a:xfrm>
              <a:prstGeom prst="roundRect">
                <a:avLst>
                  <a:gd name="adj" fmla="val 8531"/>
                </a:avLst>
              </a:prstGeom>
              <a:blipFill>
                <a:blip r:embed="rId10"/>
                <a:stretch>
                  <a:fillRect b="-31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C83CA7E-E9BF-F254-8B2F-A1D55D770569}"/>
              </a:ext>
            </a:extLst>
          </p:cNvPr>
          <p:cNvSpPr/>
          <p:nvPr/>
        </p:nvSpPr>
        <p:spPr>
          <a:xfrm>
            <a:off x="5101300" y="4527691"/>
            <a:ext cx="781580" cy="781580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81CB229C-DA0B-1B67-5DA4-E862FB3FB6B8}"/>
                  </a:ext>
                </a:extLst>
              </p:cNvPr>
              <p:cNvSpPr/>
              <p:nvPr/>
            </p:nvSpPr>
            <p:spPr>
              <a:xfrm>
                <a:off x="6078801" y="5584792"/>
                <a:ext cx="2407277" cy="781580"/>
              </a:xfrm>
              <a:prstGeom prst="roundRect">
                <a:avLst>
                  <a:gd name="adj" fmla="val 8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∩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𝛽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𝑀𝑁</m:t>
                      </m:r>
                    </m:oMath>
                  </m:oMathPara>
                </a14:m>
                <a:endParaRPr lang="en-UA" sz="3200" i="1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81CB229C-DA0B-1B67-5DA4-E862FB3FB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801" y="5584792"/>
                <a:ext cx="2407277" cy="781580"/>
              </a:xfrm>
              <a:prstGeom prst="roundRect">
                <a:avLst>
                  <a:gd name="adj" fmla="val 8531"/>
                </a:avLst>
              </a:prstGeom>
              <a:blipFill>
                <a:blip r:embed="rId11"/>
                <a:stretch>
                  <a:fillRect l="-1571" b="-47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E52869B-1A58-9BD3-48EE-968CEEC456D4}"/>
              </a:ext>
            </a:extLst>
          </p:cNvPr>
          <p:cNvSpPr/>
          <p:nvPr/>
        </p:nvSpPr>
        <p:spPr>
          <a:xfrm>
            <a:off x="5101300" y="5584792"/>
            <a:ext cx="781580" cy="781580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E48DD21-1641-8774-073A-A0ABD6253B6E}"/>
                  </a:ext>
                </a:extLst>
              </p:cNvPr>
              <p:cNvSpPr/>
              <p:nvPr/>
            </p:nvSpPr>
            <p:spPr>
              <a:xfrm>
                <a:off x="9697642" y="4520827"/>
                <a:ext cx="2218134" cy="781580"/>
              </a:xfrm>
              <a:prstGeom prst="roundRect">
                <a:avLst>
                  <a:gd name="adj" fmla="val 8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𝑘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⊄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𝛾</m:t>
                      </m:r>
                    </m:oMath>
                  </m:oMathPara>
                </a14:m>
                <a:endParaRPr lang="en-UA" sz="3200" i="1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E48DD21-1641-8774-073A-A0ABD6253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642" y="4520827"/>
                <a:ext cx="2218134" cy="781580"/>
              </a:xfrm>
              <a:prstGeom prst="roundRect">
                <a:avLst>
                  <a:gd name="adj" fmla="val 8531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8229590-5D1A-2EAB-6D47-D3616C7806CC}"/>
              </a:ext>
            </a:extLst>
          </p:cNvPr>
          <p:cNvSpPr/>
          <p:nvPr/>
        </p:nvSpPr>
        <p:spPr>
          <a:xfrm>
            <a:off x="8720140" y="4520827"/>
            <a:ext cx="781580" cy="781580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FC01570-39D8-FF87-0EAE-E4C9121CD0C8}"/>
                  </a:ext>
                </a:extLst>
              </p:cNvPr>
              <p:cNvSpPr/>
              <p:nvPr/>
            </p:nvSpPr>
            <p:spPr>
              <a:xfrm>
                <a:off x="9697641" y="5584792"/>
                <a:ext cx="2218135" cy="781580"/>
              </a:xfrm>
              <a:prstGeom prst="roundRect">
                <a:avLst>
                  <a:gd name="adj" fmla="val 85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𝐿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∈</m:t>
                      </m:r>
                      <m:r>
                        <a:rPr lang="en-US" sz="3200" b="0" i="1" smtClean="0">
                          <a:solidFill>
                            <a:srgbClr val="FF67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𝐴𝐵</m:t>
                      </m:r>
                    </m:oMath>
                  </m:oMathPara>
                </a14:m>
                <a:endParaRPr lang="en-UA" sz="3200" i="1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FC01570-39D8-FF87-0EAE-E4C9121CD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641" y="5584792"/>
                <a:ext cx="2218135" cy="781580"/>
              </a:xfrm>
              <a:prstGeom prst="roundRect">
                <a:avLst>
                  <a:gd name="adj" fmla="val 8531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9A6582E-8A18-7181-0EC0-7458ECEFA683}"/>
              </a:ext>
            </a:extLst>
          </p:cNvPr>
          <p:cNvSpPr/>
          <p:nvPr/>
        </p:nvSpPr>
        <p:spPr>
          <a:xfrm>
            <a:off x="8720140" y="5584792"/>
            <a:ext cx="781580" cy="781580"/>
          </a:xfrm>
          <a:prstGeom prst="roundRect">
            <a:avLst>
              <a:gd name="adj" fmla="val 85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A" sz="320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1A53C3-EC89-3230-AE76-204A78FE1613}"/>
              </a:ext>
            </a:extLst>
          </p:cNvPr>
          <p:cNvGrpSpPr/>
          <p:nvPr/>
        </p:nvGrpSpPr>
        <p:grpSpPr>
          <a:xfrm>
            <a:off x="682117" y="4853012"/>
            <a:ext cx="781580" cy="781580"/>
            <a:chOff x="1270461" y="4853012"/>
            <a:chExt cx="781580" cy="78158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0519B0-0AD2-D6E1-0204-F0575F07B4D9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6" name="Picture 45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78F8AD4-3BF1-236F-49CE-9A044D57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833B1C-9F99-D286-F0CF-46DFBB002D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-8899017" y="4773721"/>
            <a:ext cx="18774834" cy="976799"/>
          </a:xfrm>
          <a:prstGeom prst="rect">
            <a:avLst/>
          </a:prstGeom>
        </p:spPr>
      </p:pic>
      <p:pic>
        <p:nvPicPr>
          <p:cNvPr id="66" name="Picture 65" descr="A grey gear with a number on it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A37C990-14CB-04C8-F453-5F4CE200E3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67" name="Picture 66" descr="A grey gear with a number on it&#10;&#10;Description automatically generated with low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0CB29BCA-CEA0-5383-AB0C-F367143553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68" name="Picture 67" descr="A picture containing symbol, circle, logo, graphics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19FC6D8A-CEE4-3684-B17A-BE82DAB549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69" name="Picture 68" descr="A black and white image of a book&#10;&#10;Description automatically generated with low confidence">
            <a:hlinkClick r:id="rId22" action="ppaction://hlinksldjump"/>
            <a:extLst>
              <a:ext uri="{FF2B5EF4-FFF2-40B4-BE49-F238E27FC236}">
                <a16:creationId xmlns:a16="http://schemas.microsoft.com/office/drawing/2014/main" id="{F71686A7-8D00-C4C0-B9A6-650F44BC979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70" name="Picture 69" descr="A grey line drawing of a desk lamp and pencils&#10;&#10;Description automatically generated with low confidence">
            <a:hlinkClick r:id="rId24" action="ppaction://hlinksldjump"/>
            <a:extLst>
              <a:ext uri="{FF2B5EF4-FFF2-40B4-BE49-F238E27FC236}">
                <a16:creationId xmlns:a16="http://schemas.microsoft.com/office/drawing/2014/main" id="{964324FC-61A3-0FD0-7513-947F455325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71" name="Picture 70">
            <a:hlinkClick r:id="rId26" action="ppaction://hlinksldjump"/>
            <a:extLst>
              <a:ext uri="{FF2B5EF4-FFF2-40B4-BE49-F238E27FC236}">
                <a16:creationId xmlns:a16="http://schemas.microsoft.com/office/drawing/2014/main" id="{B815601E-AEF7-B57B-97F4-DB297A3C3CB9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48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D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B6EA375-A556-B408-8DF0-44E73B12BED2}"/>
              </a:ext>
            </a:extLst>
          </p:cNvPr>
          <p:cNvGrpSpPr/>
          <p:nvPr/>
        </p:nvGrpSpPr>
        <p:grpSpPr>
          <a:xfrm>
            <a:off x="87183" y="4853012"/>
            <a:ext cx="781580" cy="781580"/>
            <a:chOff x="1270461" y="4853012"/>
            <a:chExt cx="781580" cy="78158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54F89AE-3B4E-7A95-4CE0-A79248D8BDC8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6" name="Picture 35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0EED1A37-C8E3-A681-5FE0-AAC52846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9A7DBF-F51D-E42A-764E-C814D737337B}"/>
              </a:ext>
            </a:extLst>
          </p:cNvPr>
          <p:cNvGrpSpPr/>
          <p:nvPr/>
        </p:nvGrpSpPr>
        <p:grpSpPr>
          <a:xfrm>
            <a:off x="117465" y="3038210"/>
            <a:ext cx="781580" cy="781580"/>
            <a:chOff x="1300743" y="3038210"/>
            <a:chExt cx="781580" cy="7815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D3149D-FC29-F515-24D4-B005DA243AAC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9" name="Picture 38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D21F7501-1976-BE6D-F570-234215689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4E9327-13B9-44F8-30FA-2566FA2ED053}"/>
              </a:ext>
            </a:extLst>
          </p:cNvPr>
          <p:cNvGrpSpPr/>
          <p:nvPr/>
        </p:nvGrpSpPr>
        <p:grpSpPr>
          <a:xfrm>
            <a:off x="87186" y="3945611"/>
            <a:ext cx="781580" cy="781580"/>
            <a:chOff x="1270464" y="3945611"/>
            <a:chExt cx="781580" cy="78158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D57EF67-3430-E105-3A4C-03BDAEB521EA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2" name="Picture 41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11287CD6-4BC0-6DC6-4EB1-43DB14FEA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561D6D-FD8E-1E3A-ACD6-1D954667F903}"/>
              </a:ext>
            </a:extLst>
          </p:cNvPr>
          <p:cNvGrpSpPr/>
          <p:nvPr/>
        </p:nvGrpSpPr>
        <p:grpSpPr>
          <a:xfrm>
            <a:off x="87186" y="2130809"/>
            <a:ext cx="781580" cy="781580"/>
            <a:chOff x="1270464" y="2130809"/>
            <a:chExt cx="781580" cy="78158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EB842B-6A27-C4B2-C1D0-31B967A4C425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5" name="Picture 44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434414CE-55CF-E8DA-0980-8B2A263D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E41E3A-DAD5-34A8-5377-1D1238D0234F}"/>
              </a:ext>
            </a:extLst>
          </p:cNvPr>
          <p:cNvGrpSpPr/>
          <p:nvPr/>
        </p:nvGrpSpPr>
        <p:grpSpPr>
          <a:xfrm>
            <a:off x="87186" y="247959"/>
            <a:ext cx="781580" cy="781580"/>
            <a:chOff x="1270464" y="247959"/>
            <a:chExt cx="781580" cy="78158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BA79672-1BE8-3EFA-B4EA-1499DC1BE6F9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8" name="Picture 4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E59A028-348C-0D86-352D-B67B17338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1CAD63-D56A-B6DB-1D66-1B033B5BB81B}"/>
              </a:ext>
            </a:extLst>
          </p:cNvPr>
          <p:cNvGrpSpPr/>
          <p:nvPr/>
        </p:nvGrpSpPr>
        <p:grpSpPr>
          <a:xfrm>
            <a:off x="87183" y="1223408"/>
            <a:ext cx="781580" cy="781580"/>
            <a:chOff x="1270461" y="1223408"/>
            <a:chExt cx="781580" cy="78158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DB8E28D-96A6-8271-8251-97BE48C591F2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C824AE6-7D5B-011B-7E2E-735785DE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E9258EE-2B05-4F1F-2330-FAD5C51A0AB4}"/>
              </a:ext>
            </a:extLst>
          </p:cNvPr>
          <p:cNvGrpSpPr/>
          <p:nvPr/>
        </p:nvGrpSpPr>
        <p:grpSpPr>
          <a:xfrm>
            <a:off x="682114" y="5760413"/>
            <a:ext cx="781580" cy="781580"/>
            <a:chOff x="1270461" y="5760413"/>
            <a:chExt cx="781580" cy="78158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70E8A9-A9E6-2E45-6DFC-DF7984C4D5CA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1" name="Picture 50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39D2581D-19AD-99AC-3186-725D4D093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859001-7529-A55F-8ED9-F755C57C3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8899017" y="5662801"/>
            <a:ext cx="18774834" cy="976799"/>
          </a:xfrm>
          <a:prstGeom prst="rect">
            <a:avLst/>
          </a:prstGeom>
        </p:spPr>
      </p:pic>
      <p:pic>
        <p:nvPicPr>
          <p:cNvPr id="55" name="Picture 54" descr="A picture containing sketch, black and white, circle, desig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9A28F72-4C61-513D-10D2-5F4B4166F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56" name="Picture 55" descr="A grey gear with a number on it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FD0A5DFF-4B37-800E-0043-6218FE15B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57" name="Picture 56" descr="A grey gear with a number on it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DFF1185F-943F-5891-D028-B881FE93CD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58" name="Picture 57" descr="A picture containing symbol, circle, logo, graphics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5F6B1D91-2FAE-5934-77D9-0AB6B6A26F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59" name="Picture 58" descr="A black and white image of a book&#10;&#10;Description automatically generated with low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EF328740-98E2-A171-3C04-7CD5476FB8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61" name="Picture 60">
            <a:hlinkClick r:id="rId20" action="ppaction://hlinksldjump"/>
            <a:extLst>
              <a:ext uri="{FF2B5EF4-FFF2-40B4-BE49-F238E27FC236}">
                <a16:creationId xmlns:a16="http://schemas.microsoft.com/office/drawing/2014/main" id="{26E3560F-417B-8F47-1DC2-F2573B52BC5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EBE159-F087-0BE9-9DCE-C21E231C867D}"/>
              </a:ext>
            </a:extLst>
          </p:cNvPr>
          <p:cNvSpPr/>
          <p:nvPr/>
        </p:nvSpPr>
        <p:spPr>
          <a:xfrm>
            <a:off x="8816009" y="383380"/>
            <a:ext cx="3258526" cy="1866699"/>
          </a:xfrm>
          <a:prstGeom prst="roundRect">
            <a:avLst>
              <a:gd name="adj" fmla="val 3562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О.С. Істер</a:t>
            </a:r>
          </a:p>
          <a:p>
            <a:pPr algn="ctr"/>
            <a:r>
              <a:rPr lang="uk-UA" sz="3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(2018)</a:t>
            </a:r>
            <a:endParaRPr lang="en-UA" sz="3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D91E90-AC73-5E6B-4E0C-248EE3206605}"/>
              </a:ext>
            </a:extLst>
          </p:cNvPr>
          <p:cNvSpPr/>
          <p:nvPr/>
        </p:nvSpPr>
        <p:spPr>
          <a:xfrm>
            <a:off x="1228866" y="383380"/>
            <a:ext cx="7738090" cy="1866699"/>
          </a:xfrm>
          <a:prstGeom prst="roundRect">
            <a:avLst>
              <a:gd name="adj" fmla="val 35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Опрацювати </a:t>
            </a:r>
            <a:r>
              <a:rPr lang="cs-CZ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</a:t>
            </a:r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(вивчити аксіоми).</a:t>
            </a:r>
          </a:p>
          <a:p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Виконати №1.4; 1.20; 1.31; 1.44</a:t>
            </a:r>
            <a:endParaRPr lang="en-UA" sz="32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AE18EF-C608-C15C-5E4A-3EA3202D2390}"/>
              </a:ext>
            </a:extLst>
          </p:cNvPr>
          <p:cNvSpPr/>
          <p:nvPr/>
        </p:nvSpPr>
        <p:spPr>
          <a:xfrm>
            <a:off x="8816009" y="2779437"/>
            <a:ext cx="3258526" cy="1866699"/>
          </a:xfrm>
          <a:prstGeom prst="roundRect">
            <a:avLst>
              <a:gd name="adj" fmla="val 3562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А.Г. Мерзляк</a:t>
            </a:r>
          </a:p>
          <a:p>
            <a:pPr algn="ctr"/>
            <a:r>
              <a:rPr lang="uk-UA" sz="3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(2018)</a:t>
            </a:r>
            <a:endParaRPr lang="en-UA" sz="32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297869-1730-E86A-2F98-E78E984ACD7E}"/>
              </a:ext>
            </a:extLst>
          </p:cNvPr>
          <p:cNvSpPr/>
          <p:nvPr/>
        </p:nvSpPr>
        <p:spPr>
          <a:xfrm>
            <a:off x="1228866" y="2779437"/>
            <a:ext cx="7738090" cy="1866699"/>
          </a:xfrm>
          <a:prstGeom prst="roundRect">
            <a:avLst>
              <a:gd name="adj" fmla="val 35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Опрацювати </a:t>
            </a:r>
            <a:r>
              <a:rPr lang="cs-CZ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</a:t>
            </a:r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п.27-28 (вивчити аксіоми).</a:t>
            </a:r>
          </a:p>
          <a:p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Виконати № 27.3; 27.4; 27.5; </a:t>
            </a:r>
            <a:endParaRPr lang="en-UA" sz="32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77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D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A3FD0-874A-6A94-1A4E-ACC4B5874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899017" y="132940"/>
            <a:ext cx="18774834" cy="9767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6FDE7FF-CFE7-01F0-0FF1-5B7A63A99015}"/>
              </a:ext>
            </a:extLst>
          </p:cNvPr>
          <p:cNvSpPr/>
          <p:nvPr/>
        </p:nvSpPr>
        <p:spPr>
          <a:xfrm>
            <a:off x="700114" y="230551"/>
            <a:ext cx="781580" cy="7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UA" sz="20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6200DD-493A-FAAA-AB39-42823C381DA7}"/>
              </a:ext>
            </a:extLst>
          </p:cNvPr>
          <p:cNvSpPr/>
          <p:nvPr/>
        </p:nvSpPr>
        <p:spPr>
          <a:xfrm>
            <a:off x="1571413" y="230552"/>
            <a:ext cx="2354544" cy="781580"/>
          </a:xfrm>
          <a:prstGeom prst="roundRect">
            <a:avLst>
              <a:gd name="adj" fmla="val 149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Геометрія</a:t>
            </a:r>
            <a:endParaRPr lang="en-UA" sz="32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72FC8FB-3A05-9844-AD26-C5BDD3FA83E6}"/>
              </a:ext>
            </a:extLst>
          </p:cNvPr>
          <p:cNvSpPr/>
          <p:nvPr/>
        </p:nvSpPr>
        <p:spPr>
          <a:xfrm>
            <a:off x="4138536" y="2422810"/>
            <a:ext cx="8120269" cy="2012379"/>
          </a:xfrm>
          <a:prstGeom prst="roundRect">
            <a:avLst>
              <a:gd name="adj" fmla="val 10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Основні поняття та аксіоми стереометрії</a:t>
            </a:r>
            <a:endParaRPr lang="en-UA" sz="40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2848F-D8CB-91E3-A48E-5B3C81D71379}"/>
              </a:ext>
            </a:extLst>
          </p:cNvPr>
          <p:cNvSpPr txBox="1"/>
          <p:nvPr/>
        </p:nvSpPr>
        <p:spPr>
          <a:xfrm>
            <a:off x="1571413" y="1011851"/>
            <a:ext cx="150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Урок 01</a:t>
            </a:r>
          </a:p>
        </p:txBody>
      </p:sp>
      <p:sp>
        <p:nvSpPr>
          <p:cNvPr id="10" name="Дата 1">
            <a:extLst>
              <a:ext uri="{FF2B5EF4-FFF2-40B4-BE49-F238E27FC236}">
                <a16:creationId xmlns:a16="http://schemas.microsoft.com/office/drawing/2014/main" id="{F9BA3E8B-F81B-9609-6DE8-410F1AB0D153}"/>
              </a:ext>
            </a:extLst>
          </p:cNvPr>
          <p:cNvSpPr txBox="1">
            <a:spLocks/>
          </p:cNvSpPr>
          <p:nvPr/>
        </p:nvSpPr>
        <p:spPr>
          <a:xfrm>
            <a:off x="10604500" y="6492875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1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21.04.2024</a:t>
            </a:fld>
            <a:endParaRPr lang="ru-RU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9028CA6-6961-B09A-A2F4-9B4C466E6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343" y="77274"/>
            <a:ext cx="1199471" cy="1482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9C453-5E39-52A3-B7C9-9AE1BA5E13F4}"/>
              </a:ext>
            </a:extLst>
          </p:cNvPr>
          <p:cNvSpPr txBox="1"/>
          <p:nvPr/>
        </p:nvSpPr>
        <p:spPr>
          <a:xfrm>
            <a:off x="4071731" y="4375105"/>
            <a:ext cx="193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www.matnova.com.ua</a:t>
            </a:r>
          </a:p>
        </p:txBody>
      </p:sp>
    </p:spTree>
    <p:extLst>
      <p:ext uri="{BB962C8B-B14F-4D97-AF65-F5344CB8AC3E}">
        <p14:creationId xmlns:p14="http://schemas.microsoft.com/office/powerpoint/2010/main" val="331380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0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/>
          <p:bldP spid="10" grpId="0"/>
          <p:bldP spid="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B51EFCE0-F329-818B-0CCC-343488B0C5F4}"/>
              </a:ext>
            </a:extLst>
          </p:cNvPr>
          <p:cNvGrpSpPr/>
          <p:nvPr/>
        </p:nvGrpSpPr>
        <p:grpSpPr>
          <a:xfrm>
            <a:off x="78800" y="4853012"/>
            <a:ext cx="781580" cy="781580"/>
            <a:chOff x="1270461" y="4853012"/>
            <a:chExt cx="781580" cy="78158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A3935A0-1170-9769-AF71-0AC8404F4EC9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77" name="Picture 76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27B4EBCD-9AB9-A13F-22DB-7F1293CA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BD70C4F-1C20-83B2-D57D-002B420ACBA3}"/>
              </a:ext>
            </a:extLst>
          </p:cNvPr>
          <p:cNvGrpSpPr/>
          <p:nvPr/>
        </p:nvGrpSpPr>
        <p:grpSpPr>
          <a:xfrm>
            <a:off x="109082" y="3038210"/>
            <a:ext cx="781580" cy="781580"/>
            <a:chOff x="1300743" y="3038210"/>
            <a:chExt cx="781580" cy="78158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92C6310-F812-6765-2118-5211F51CCC12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80" name="Picture 79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92F36B3C-9123-9F6F-08B5-B1D53CC4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4038A2F-1392-7CFF-C73E-4967A2434CD4}"/>
              </a:ext>
            </a:extLst>
          </p:cNvPr>
          <p:cNvGrpSpPr/>
          <p:nvPr/>
        </p:nvGrpSpPr>
        <p:grpSpPr>
          <a:xfrm>
            <a:off x="78803" y="3945611"/>
            <a:ext cx="781580" cy="781580"/>
            <a:chOff x="1270464" y="3945611"/>
            <a:chExt cx="781580" cy="78158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C289EA5-607A-9158-27A6-064B9CE8929A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83" name="Picture 82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A7E0DEA5-CB4E-A36C-B368-8D3746413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EE3C6A9-E343-EDE0-FC78-1CBC142A152E}"/>
              </a:ext>
            </a:extLst>
          </p:cNvPr>
          <p:cNvGrpSpPr/>
          <p:nvPr/>
        </p:nvGrpSpPr>
        <p:grpSpPr>
          <a:xfrm>
            <a:off x="78803" y="2130809"/>
            <a:ext cx="781580" cy="781580"/>
            <a:chOff x="1270464" y="2130809"/>
            <a:chExt cx="781580" cy="78158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D4217BF-E2F6-908F-A2C5-48F9640677B0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86" name="Picture 85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A515A3B2-E8D8-FDD1-156C-18A955438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A6EEA24-FC70-7FC9-90E5-731B24F94C0F}"/>
              </a:ext>
            </a:extLst>
          </p:cNvPr>
          <p:cNvGrpSpPr/>
          <p:nvPr/>
        </p:nvGrpSpPr>
        <p:grpSpPr>
          <a:xfrm>
            <a:off x="78800" y="5760413"/>
            <a:ext cx="781580" cy="781580"/>
            <a:chOff x="1270461" y="5760413"/>
            <a:chExt cx="781580" cy="78158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94BFFB0-6F59-2E2E-68EC-7ED9CDDBAD1C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92" name="Picture 91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716CDC8-966B-0B98-1FE8-DA67B4F66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B4ACCE6-69AF-7096-C330-BAE18A832B87}"/>
              </a:ext>
            </a:extLst>
          </p:cNvPr>
          <p:cNvGrpSpPr/>
          <p:nvPr/>
        </p:nvGrpSpPr>
        <p:grpSpPr>
          <a:xfrm>
            <a:off x="78800" y="1223408"/>
            <a:ext cx="781580" cy="781580"/>
            <a:chOff x="1270461" y="1223408"/>
            <a:chExt cx="781580" cy="78158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36864C0-E765-BF92-97BC-64D83C7CC95D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0767654-5351-59AC-D23F-3FE72D7B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151" name="Picture 150" descr="Icon&#10;&#10;Description automatically generated" hidden="1">
            <a:hlinkClick r:id="rId8" action="ppaction://hlinksldjump"/>
            <a:extLst>
              <a:ext uri="{FF2B5EF4-FFF2-40B4-BE49-F238E27FC236}">
                <a16:creationId xmlns:a16="http://schemas.microsoft.com/office/drawing/2014/main" id="{719B831F-A1C9-E1EF-7486-5328AD34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75" y="316007"/>
            <a:ext cx="610668" cy="61066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1EEA38-5AC4-0B58-D9AC-01B22D7A2598}"/>
              </a:ext>
            </a:extLst>
          </p:cNvPr>
          <p:cNvSpPr/>
          <p:nvPr/>
        </p:nvSpPr>
        <p:spPr>
          <a:xfrm>
            <a:off x="1651945" y="153062"/>
            <a:ext cx="4444055" cy="495005"/>
          </a:xfrm>
          <a:prstGeom prst="roundRect">
            <a:avLst>
              <a:gd name="adj" fmla="val 149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Планіметрія</a:t>
            </a:r>
            <a:endParaRPr lang="en-UA" sz="3200" i="1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8B530A95-FCB9-0C4E-2FE7-43358F144044}"/>
              </a:ext>
            </a:extLst>
          </p:cNvPr>
          <p:cNvSpPr/>
          <p:nvPr/>
        </p:nvSpPr>
        <p:spPr>
          <a:xfrm>
            <a:off x="1320640" y="4302088"/>
            <a:ext cx="999379" cy="1342173"/>
          </a:xfrm>
          <a:prstGeom prst="triangle">
            <a:avLst>
              <a:gd name="adj" fmla="val 20487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744F26-8C98-F516-7619-4CF2F2BC4D41}"/>
              </a:ext>
            </a:extLst>
          </p:cNvPr>
          <p:cNvSpPr/>
          <p:nvPr/>
        </p:nvSpPr>
        <p:spPr>
          <a:xfrm>
            <a:off x="2658026" y="3932827"/>
            <a:ext cx="1197708" cy="119770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1CD-0F6C-7506-11E0-E451C2AABB52}"/>
              </a:ext>
            </a:extLst>
          </p:cNvPr>
          <p:cNvSpPr/>
          <p:nvPr/>
        </p:nvSpPr>
        <p:spPr>
          <a:xfrm>
            <a:off x="4481067" y="4309782"/>
            <a:ext cx="1326783" cy="1326783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8B6D15-95A4-A8F3-221E-9305DD232427}"/>
              </a:ext>
            </a:extLst>
          </p:cNvPr>
          <p:cNvSpPr/>
          <p:nvPr/>
        </p:nvSpPr>
        <p:spPr>
          <a:xfrm>
            <a:off x="7025276" y="153062"/>
            <a:ext cx="5017903" cy="495005"/>
          </a:xfrm>
          <a:prstGeom prst="roundRect">
            <a:avLst>
              <a:gd name="adj" fmla="val 149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Стереометрія</a:t>
            </a:r>
            <a:endParaRPr lang="en-UA" sz="3200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798CE7-C60A-A51A-0E80-8EAC25698779}"/>
              </a:ext>
            </a:extLst>
          </p:cNvPr>
          <p:cNvGrpSpPr/>
          <p:nvPr/>
        </p:nvGrpSpPr>
        <p:grpSpPr>
          <a:xfrm>
            <a:off x="8758668" y="3883419"/>
            <a:ext cx="1197710" cy="1197708"/>
            <a:chOff x="3909663" y="1650514"/>
            <a:chExt cx="3556976" cy="3556971"/>
          </a:xfrm>
        </p:grpSpPr>
        <p:sp>
          <p:nvSpPr>
            <p:cNvPr id="32" name="Дуга 43">
              <a:extLst>
                <a:ext uri="{FF2B5EF4-FFF2-40B4-BE49-F238E27FC236}">
                  <a16:creationId xmlns:a16="http://schemas.microsoft.com/office/drawing/2014/main" id="{56CBC2F9-3AA7-B9F4-F18A-79DFC080D9E0}"/>
                </a:ext>
              </a:extLst>
            </p:cNvPr>
            <p:cNvSpPr/>
            <p:nvPr/>
          </p:nvSpPr>
          <p:spPr>
            <a:xfrm rot="5400000" flipV="1">
              <a:off x="4827728" y="1650510"/>
              <a:ext cx="1720850" cy="3556973"/>
            </a:xfrm>
            <a:prstGeom prst="arc">
              <a:avLst>
                <a:gd name="adj1" fmla="val 5327255"/>
                <a:gd name="adj2" fmla="val 16199992"/>
              </a:avLst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Овал 42">
              <a:extLst>
                <a:ext uri="{FF2B5EF4-FFF2-40B4-BE49-F238E27FC236}">
                  <a16:creationId xmlns:a16="http://schemas.microsoft.com/office/drawing/2014/main" id="{AEE40BB4-388B-541C-2507-173CA98F44BD}"/>
                </a:ext>
              </a:extLst>
            </p:cNvPr>
            <p:cNvSpPr/>
            <p:nvPr/>
          </p:nvSpPr>
          <p:spPr>
            <a:xfrm>
              <a:off x="3909666" y="1650514"/>
              <a:ext cx="3556970" cy="3556971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Дуга 44">
              <a:extLst>
                <a:ext uri="{FF2B5EF4-FFF2-40B4-BE49-F238E27FC236}">
                  <a16:creationId xmlns:a16="http://schemas.microsoft.com/office/drawing/2014/main" id="{A9926F1B-710F-B06C-86CA-A05F3132E01E}"/>
                </a:ext>
              </a:extLst>
            </p:cNvPr>
            <p:cNvSpPr/>
            <p:nvPr/>
          </p:nvSpPr>
          <p:spPr>
            <a:xfrm rot="16200000">
              <a:off x="4827725" y="1651293"/>
              <a:ext cx="1720850" cy="3556973"/>
            </a:xfrm>
            <a:prstGeom prst="arc">
              <a:avLst>
                <a:gd name="adj1" fmla="val 5327255"/>
                <a:gd name="adj2" fmla="val 16199992"/>
              </a:avLst>
            </a:prstGeom>
            <a:ln w="28575" cap="rnd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8F5F5FD-E4E0-AFAF-25E1-292485B184A7}"/>
                </a:ext>
              </a:extLst>
            </p:cNvPr>
            <p:cNvSpPr/>
            <p:nvPr/>
          </p:nvSpPr>
          <p:spPr>
            <a:xfrm>
              <a:off x="5648807" y="3377852"/>
              <a:ext cx="102295" cy="102295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49F-BE0F-AA3F-DA80-61C60DDA525A}"/>
              </a:ext>
            </a:extLst>
          </p:cNvPr>
          <p:cNvGrpSpPr/>
          <p:nvPr/>
        </p:nvGrpSpPr>
        <p:grpSpPr>
          <a:xfrm>
            <a:off x="6829299" y="4225720"/>
            <a:ext cx="1496460" cy="1304993"/>
            <a:chOff x="676369" y="2161042"/>
            <a:chExt cx="4729927" cy="4124748"/>
          </a:xfrm>
        </p:grpSpPr>
        <p:cxnSp>
          <p:nvCxnSpPr>
            <p:cNvPr id="38" name="Пряма сполучна лінія 8">
              <a:extLst>
                <a:ext uri="{FF2B5EF4-FFF2-40B4-BE49-F238E27FC236}">
                  <a16:creationId xmlns:a16="http://schemas.microsoft.com/office/drawing/2014/main" id="{218AC552-74E5-E0F1-E2F4-9E9920C82A04}"/>
                </a:ext>
              </a:extLst>
            </p:cNvPr>
            <p:cNvCxnSpPr>
              <a:cxnSpLocks/>
            </p:cNvCxnSpPr>
            <p:nvPr/>
          </p:nvCxnSpPr>
          <p:spPr>
            <a:xfrm>
              <a:off x="676369" y="4716258"/>
              <a:ext cx="1071033" cy="156953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 сполучна лінія 9">
              <a:extLst>
                <a:ext uri="{FF2B5EF4-FFF2-40B4-BE49-F238E27FC236}">
                  <a16:creationId xmlns:a16="http://schemas.microsoft.com/office/drawing/2014/main" id="{E13F12E0-90BB-81D3-E1AD-35F46AA962E2}"/>
                </a:ext>
              </a:extLst>
            </p:cNvPr>
            <p:cNvCxnSpPr>
              <a:cxnSpLocks/>
            </p:cNvCxnSpPr>
            <p:nvPr/>
          </p:nvCxnSpPr>
          <p:spPr>
            <a:xfrm>
              <a:off x="676369" y="4716257"/>
              <a:ext cx="4728633" cy="5494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 сполучна лінія 10">
              <a:extLst>
                <a:ext uri="{FF2B5EF4-FFF2-40B4-BE49-F238E27FC236}">
                  <a16:creationId xmlns:a16="http://schemas.microsoft.com/office/drawing/2014/main" id="{08734BA0-30DD-E429-4AF1-5FC168C27B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7402" y="4771197"/>
              <a:ext cx="3657600" cy="1510474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 сполучна лінія 11">
              <a:extLst>
                <a:ext uri="{FF2B5EF4-FFF2-40B4-BE49-F238E27FC236}">
                  <a16:creationId xmlns:a16="http://schemas.microsoft.com/office/drawing/2014/main" id="{5807934D-0397-910F-A147-E6C5D34B4F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69" y="2167344"/>
              <a:ext cx="2027766" cy="254278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 сполучна лінія 12">
              <a:extLst>
                <a:ext uri="{FF2B5EF4-FFF2-40B4-BE49-F238E27FC236}">
                  <a16:creationId xmlns:a16="http://schemas.microsoft.com/office/drawing/2014/main" id="{E7512EAD-0BF3-B2E8-28F3-EF5C1C652285}"/>
                </a:ext>
              </a:extLst>
            </p:cNvPr>
            <p:cNvCxnSpPr>
              <a:cxnSpLocks/>
            </p:cNvCxnSpPr>
            <p:nvPr/>
          </p:nvCxnSpPr>
          <p:spPr>
            <a:xfrm>
              <a:off x="2704135" y="2161042"/>
              <a:ext cx="2700867" cy="2610504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 сполучна лінія 13">
              <a:extLst>
                <a:ext uri="{FF2B5EF4-FFF2-40B4-BE49-F238E27FC236}">
                  <a16:creationId xmlns:a16="http://schemas.microsoft.com/office/drawing/2014/main" id="{2824FDD2-8334-BC7F-3A11-4A253459A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7402" y="2172631"/>
              <a:ext cx="956734" cy="4074034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 сполучна лінія 15">
              <a:extLst>
                <a:ext uri="{FF2B5EF4-FFF2-40B4-BE49-F238E27FC236}">
                  <a16:creationId xmlns:a16="http://schemas.microsoft.com/office/drawing/2014/main" id="{7897AE64-A46F-845B-55DC-2C7503370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0277" y="2161042"/>
              <a:ext cx="36447" cy="3136876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 сполучна лінія 16">
              <a:extLst>
                <a:ext uri="{FF2B5EF4-FFF2-40B4-BE49-F238E27FC236}">
                  <a16:creationId xmlns:a16="http://schemas.microsoft.com/office/drawing/2014/main" id="{682C3F6E-E55A-3EDF-2AD5-7001985AB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669" y="4766059"/>
              <a:ext cx="4107627" cy="828396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 сполучна лінія 17">
              <a:extLst>
                <a:ext uri="{FF2B5EF4-FFF2-40B4-BE49-F238E27FC236}">
                  <a16:creationId xmlns:a16="http://schemas.microsoft.com/office/drawing/2014/main" id="{A8070215-E26D-94ED-14CB-A552F009C901}"/>
                </a:ext>
              </a:extLst>
            </p:cNvPr>
            <p:cNvCxnSpPr>
              <a:cxnSpLocks/>
            </p:cNvCxnSpPr>
            <p:nvPr/>
          </p:nvCxnSpPr>
          <p:spPr>
            <a:xfrm>
              <a:off x="679048" y="4721713"/>
              <a:ext cx="2820954" cy="841091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C3586A-4C82-BCA3-C549-618CD5C54EE9}"/>
              </a:ext>
            </a:extLst>
          </p:cNvPr>
          <p:cNvGrpSpPr/>
          <p:nvPr/>
        </p:nvGrpSpPr>
        <p:grpSpPr>
          <a:xfrm>
            <a:off x="10524052" y="4257332"/>
            <a:ext cx="1498830" cy="1383386"/>
            <a:chOff x="6619478" y="1022055"/>
            <a:chExt cx="4294094" cy="3963351"/>
          </a:xfrm>
        </p:grpSpPr>
        <p:cxnSp>
          <p:nvCxnSpPr>
            <p:cNvPr id="48" name="Пряма сполучна лінія 42">
              <a:extLst>
                <a:ext uri="{FF2B5EF4-FFF2-40B4-BE49-F238E27FC236}">
                  <a16:creationId xmlns:a16="http://schemas.microsoft.com/office/drawing/2014/main" id="{F050DB57-C4A4-24BB-271F-695E81FAB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9478" y="1874314"/>
              <a:ext cx="0" cy="311109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 сполучна лінія 25">
              <a:extLst>
                <a:ext uri="{FF2B5EF4-FFF2-40B4-BE49-F238E27FC236}">
                  <a16:creationId xmlns:a16="http://schemas.microsoft.com/office/drawing/2014/main" id="{81C6BA5D-F275-536D-640C-F67EC62D84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9479" y="4133147"/>
              <a:ext cx="1178784" cy="852259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 сполучна лінія 28">
              <a:extLst>
                <a:ext uri="{FF2B5EF4-FFF2-40B4-BE49-F238E27FC236}">
                  <a16:creationId xmlns:a16="http://schemas.microsoft.com/office/drawing/2014/main" id="{C4A6DE12-E26C-9E76-883E-85388426C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98264" y="4133147"/>
              <a:ext cx="3115308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 сполучна лінія 31">
              <a:extLst>
                <a:ext uri="{FF2B5EF4-FFF2-40B4-BE49-F238E27FC236}">
                  <a16:creationId xmlns:a16="http://schemas.microsoft.com/office/drawing/2014/main" id="{9023FA68-E6BD-6B58-64F7-B4828C94F7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8263" y="1022055"/>
              <a:ext cx="0" cy="3111093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 сполучна лінія 32">
              <a:extLst>
                <a:ext uri="{FF2B5EF4-FFF2-40B4-BE49-F238E27FC236}">
                  <a16:creationId xmlns:a16="http://schemas.microsoft.com/office/drawing/2014/main" id="{BB3255B8-E0C7-4216-6233-2C3011F0A5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9478" y="4985406"/>
              <a:ext cx="3115308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 сполучна лінія 34">
              <a:extLst>
                <a:ext uri="{FF2B5EF4-FFF2-40B4-BE49-F238E27FC236}">
                  <a16:creationId xmlns:a16="http://schemas.microsoft.com/office/drawing/2014/main" id="{66693610-944D-5FE6-5B53-4A3A660D5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34786" y="4133147"/>
              <a:ext cx="1178786" cy="852259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увати 36">
              <a:extLst>
                <a:ext uri="{FF2B5EF4-FFF2-40B4-BE49-F238E27FC236}">
                  <a16:creationId xmlns:a16="http://schemas.microsoft.com/office/drawing/2014/main" id="{881B7B77-5C23-5067-6CFA-B15CE13F1F6A}"/>
                </a:ext>
              </a:extLst>
            </p:cNvPr>
            <p:cNvGrpSpPr/>
            <p:nvPr/>
          </p:nvGrpSpPr>
          <p:grpSpPr>
            <a:xfrm>
              <a:off x="6619478" y="1022055"/>
              <a:ext cx="4294094" cy="852259"/>
              <a:chOff x="6836361" y="3361981"/>
              <a:chExt cx="3354119" cy="581025"/>
            </a:xfrm>
          </p:grpSpPr>
          <p:cxnSp>
            <p:nvCxnSpPr>
              <p:cNvPr id="57" name="Пряма сполучна лінія 37">
                <a:extLst>
                  <a:ext uri="{FF2B5EF4-FFF2-40B4-BE49-F238E27FC236}">
                    <a16:creationId xmlns:a16="http://schemas.microsoft.com/office/drawing/2014/main" id="{B888A647-2BBA-CDB2-A406-0713882644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7111" y="3361981"/>
                <a:ext cx="2433369" cy="0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 сполучна лінія 38">
                <a:extLst>
                  <a:ext uri="{FF2B5EF4-FFF2-40B4-BE49-F238E27FC236}">
                    <a16:creationId xmlns:a16="http://schemas.microsoft.com/office/drawing/2014/main" id="{67B2490F-FDE3-D5DB-693A-1F47E5E62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6361" y="3943006"/>
                <a:ext cx="2433369" cy="0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 сполучна лінія 39">
                <a:extLst>
                  <a:ext uri="{FF2B5EF4-FFF2-40B4-BE49-F238E27FC236}">
                    <a16:creationId xmlns:a16="http://schemas.microsoft.com/office/drawing/2014/main" id="{3676352E-D3F9-47E7-1518-25C8759226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6362" y="3361981"/>
                <a:ext cx="920749" cy="581025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 сполучна лінія 40">
                <a:extLst>
                  <a:ext uri="{FF2B5EF4-FFF2-40B4-BE49-F238E27FC236}">
                    <a16:creationId xmlns:a16="http://schemas.microsoft.com/office/drawing/2014/main" id="{D1626D49-923D-93D7-F8E0-7914B27926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69730" y="3361981"/>
                <a:ext cx="920750" cy="581025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Пряма сполучна лінія 41">
              <a:extLst>
                <a:ext uri="{FF2B5EF4-FFF2-40B4-BE49-F238E27FC236}">
                  <a16:creationId xmlns:a16="http://schemas.microsoft.com/office/drawing/2014/main" id="{81DEECB3-EDF9-A4F4-87FB-D76D79DFA5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3572" y="1022055"/>
              <a:ext cx="0" cy="311109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 сполучна лінія 43">
              <a:extLst>
                <a:ext uri="{FF2B5EF4-FFF2-40B4-BE49-F238E27FC236}">
                  <a16:creationId xmlns:a16="http://schemas.microsoft.com/office/drawing/2014/main" id="{66822C6B-7C1F-A581-2DC4-A78E97480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4786" y="1874314"/>
              <a:ext cx="0" cy="310937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E2823E-31C0-3963-63A2-99137A4073B3}"/>
              </a:ext>
            </a:extLst>
          </p:cNvPr>
          <p:cNvSpPr/>
          <p:nvPr/>
        </p:nvSpPr>
        <p:spPr>
          <a:xfrm>
            <a:off x="1083365" y="1114996"/>
            <a:ext cx="5012635" cy="2463092"/>
          </a:xfrm>
          <a:prstGeom prst="roundRect">
            <a:avLst>
              <a:gd name="adj" fmla="val 2852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023644CF-8780-8100-42BA-B0139CF2474C}"/>
              </a:ext>
            </a:extLst>
          </p:cNvPr>
          <p:cNvSpPr/>
          <p:nvPr/>
        </p:nvSpPr>
        <p:spPr>
          <a:xfrm>
            <a:off x="1599251" y="6090406"/>
            <a:ext cx="10012178" cy="767593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 аксіоми, означення, теореми, властивості, які ви знаєте з планіметрії, виконуються також і в стереометрії</a:t>
            </a:r>
            <a:endParaRPr lang="en-UA" sz="2400">
              <a:solidFill>
                <a:srgbClr val="42465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A27E4-442E-E7F7-843E-9A1351314FC7}"/>
              </a:ext>
            </a:extLst>
          </p:cNvPr>
          <p:cNvSpPr txBox="1"/>
          <p:nvPr/>
        </p:nvSpPr>
        <p:spPr>
          <a:xfrm>
            <a:off x="2212212" y="1121594"/>
            <a:ext cx="297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Основні поняття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5A9C42-BCEC-000F-208B-09F0A0056C8F}"/>
              </a:ext>
            </a:extLst>
          </p:cNvPr>
          <p:cNvSpPr/>
          <p:nvPr/>
        </p:nvSpPr>
        <p:spPr>
          <a:xfrm>
            <a:off x="7030544" y="1114281"/>
            <a:ext cx="5012635" cy="2463092"/>
          </a:xfrm>
          <a:prstGeom prst="roundRect">
            <a:avLst>
              <a:gd name="adj" fmla="val 2852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73E86-0C63-D239-3F42-C1CBD978E343}"/>
              </a:ext>
            </a:extLst>
          </p:cNvPr>
          <p:cNvSpPr txBox="1"/>
          <p:nvPr/>
        </p:nvSpPr>
        <p:spPr>
          <a:xfrm>
            <a:off x="8281726" y="1138753"/>
            <a:ext cx="295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Основні поняття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30C08C-0CE7-7536-26EA-3AC980397C6E}"/>
              </a:ext>
            </a:extLst>
          </p:cNvPr>
          <p:cNvSpPr/>
          <p:nvPr/>
        </p:nvSpPr>
        <p:spPr>
          <a:xfrm>
            <a:off x="1599251" y="2445493"/>
            <a:ext cx="71719" cy="7171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225EC0-D203-E44B-F509-35359D65DDD1}"/>
              </a:ext>
            </a:extLst>
          </p:cNvPr>
          <p:cNvSpPr txBox="1"/>
          <p:nvPr/>
        </p:nvSpPr>
        <p:spPr>
          <a:xfrm>
            <a:off x="1195577" y="2826086"/>
            <a:ext cx="113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Точка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E3BAC0-7B19-3030-F4B3-2FAD78D2651C}"/>
              </a:ext>
            </a:extLst>
          </p:cNvPr>
          <p:cNvCxnSpPr>
            <a:cxnSpLocks/>
          </p:cNvCxnSpPr>
          <p:nvPr/>
        </p:nvCxnSpPr>
        <p:spPr>
          <a:xfrm>
            <a:off x="3325512" y="2464828"/>
            <a:ext cx="1981957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6FD839-7ECE-F910-9EEA-A3D3A5EB59CE}"/>
              </a:ext>
            </a:extLst>
          </p:cNvPr>
          <p:cNvSpPr txBox="1"/>
          <p:nvPr/>
        </p:nvSpPr>
        <p:spPr>
          <a:xfrm>
            <a:off x="3484836" y="2820880"/>
            <a:ext cx="157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Пряма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EA5FD4-0AB9-4375-5B76-1A872B72264C}"/>
              </a:ext>
            </a:extLst>
          </p:cNvPr>
          <p:cNvSpPr/>
          <p:nvPr/>
        </p:nvSpPr>
        <p:spPr>
          <a:xfrm>
            <a:off x="7415967" y="2455200"/>
            <a:ext cx="71719" cy="7171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5AF4A9-712A-4E71-0A8A-8C1CB5DF3107}"/>
              </a:ext>
            </a:extLst>
          </p:cNvPr>
          <p:cNvSpPr txBox="1"/>
          <p:nvPr/>
        </p:nvSpPr>
        <p:spPr>
          <a:xfrm>
            <a:off x="7025276" y="2927410"/>
            <a:ext cx="113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Точка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06A1D-3EAB-6E94-0FC5-F10D4B6535FB}"/>
              </a:ext>
            </a:extLst>
          </p:cNvPr>
          <p:cNvCxnSpPr>
            <a:cxnSpLocks/>
          </p:cNvCxnSpPr>
          <p:nvPr/>
        </p:nvCxnSpPr>
        <p:spPr>
          <a:xfrm>
            <a:off x="8345228" y="2464828"/>
            <a:ext cx="118442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37B83F5-ACA9-278D-3EC9-73EB18F6AC8D}"/>
              </a:ext>
            </a:extLst>
          </p:cNvPr>
          <p:cNvSpPr txBox="1"/>
          <p:nvPr/>
        </p:nvSpPr>
        <p:spPr>
          <a:xfrm>
            <a:off x="8207870" y="2922204"/>
            <a:ext cx="138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Пряма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7290E9-7ECA-31BC-1B4B-A2623853339C}"/>
              </a:ext>
            </a:extLst>
          </p:cNvPr>
          <p:cNvGrpSpPr/>
          <p:nvPr/>
        </p:nvGrpSpPr>
        <p:grpSpPr>
          <a:xfrm>
            <a:off x="9882731" y="1600418"/>
            <a:ext cx="2083723" cy="1151178"/>
            <a:chOff x="1757466" y="2277822"/>
            <a:chExt cx="2609882" cy="144186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E19AA0-B7CF-68A2-158D-4F70B02E4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7466" y="2277822"/>
              <a:ext cx="627925" cy="144186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A263CB7-5E16-47CE-8F78-3FE3728F39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9423" y="2277822"/>
              <a:ext cx="627925" cy="144186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61EC3FE-DAA6-9484-11DF-449BBA4B248B}"/>
                </a:ext>
              </a:extLst>
            </p:cNvPr>
            <p:cNvCxnSpPr>
              <a:cxnSpLocks/>
            </p:cNvCxnSpPr>
            <p:nvPr/>
          </p:nvCxnSpPr>
          <p:spPr>
            <a:xfrm>
              <a:off x="2385391" y="2280754"/>
              <a:ext cx="1981957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6E15B4-C7F5-5DD6-EF21-B98688AC2C96}"/>
                </a:ext>
              </a:extLst>
            </p:cNvPr>
            <p:cNvCxnSpPr>
              <a:cxnSpLocks/>
            </p:cNvCxnSpPr>
            <p:nvPr/>
          </p:nvCxnSpPr>
          <p:spPr>
            <a:xfrm>
              <a:off x="1757466" y="3719683"/>
              <a:ext cx="1981957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67CF3E0-033E-58B3-16BE-FED055F3BDD7}"/>
              </a:ext>
            </a:extLst>
          </p:cNvPr>
          <p:cNvSpPr txBox="1"/>
          <p:nvPr/>
        </p:nvSpPr>
        <p:spPr>
          <a:xfrm>
            <a:off x="9957636" y="2925857"/>
            <a:ext cx="193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Площина</a:t>
            </a:r>
            <a:endParaRPr lang="en-UA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400B17D-F80A-7E47-D32E-DD23639B0195}"/>
              </a:ext>
            </a:extLst>
          </p:cNvPr>
          <p:cNvGrpSpPr/>
          <p:nvPr/>
        </p:nvGrpSpPr>
        <p:grpSpPr>
          <a:xfrm>
            <a:off x="660540" y="247959"/>
            <a:ext cx="781580" cy="781580"/>
            <a:chOff x="1270464" y="247959"/>
            <a:chExt cx="781580" cy="78158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4FBA49D-F878-F8CA-1D2E-36B8409B6787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89" name="Picture 88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685018D-66AE-1619-F537-F022E090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9D7A85-7E1A-EC86-D04E-F09C64F9F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8899017" y="141859"/>
            <a:ext cx="18774834" cy="976799"/>
          </a:xfrm>
          <a:prstGeom prst="rect">
            <a:avLst/>
          </a:prstGeom>
        </p:spPr>
      </p:pic>
      <p:pic>
        <p:nvPicPr>
          <p:cNvPr id="96" name="Picture 95" descr="A picture containing sketch, black and white, circle, desig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5EEB82E9-7B37-FF3C-F2B2-BC1A58BCB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97" name="Picture 96" descr="A grey gear with a number on it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8AE63F4F-74C9-FD0B-11F5-BD316BE3B8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98" name="Picture 97" descr="A grey gear with a number on it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CC79F6D3-91BB-6920-2446-75195490E9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99" name="Picture 98" descr="A picture containing symbol, circle, logo, graphics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480034D9-A2ED-A07F-080F-0815ECFC85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101" name="Picture 100" descr="A grey line drawing of a desk lamp and pencils&#10;&#10;Description automatically generated with low confidence">
            <a:hlinkClick r:id="rId20" action="ppaction://hlinksldjump"/>
            <a:extLst>
              <a:ext uri="{FF2B5EF4-FFF2-40B4-BE49-F238E27FC236}">
                <a16:creationId xmlns:a16="http://schemas.microsoft.com/office/drawing/2014/main" id="{1A9BB541-5E71-C0F3-3A43-149839430B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102" name="Picture 101">
            <a:hlinkClick r:id="rId22" action="ppaction://hlinksldjump"/>
            <a:extLst>
              <a:ext uri="{FF2B5EF4-FFF2-40B4-BE49-F238E27FC236}">
                <a16:creationId xmlns:a16="http://schemas.microsoft.com/office/drawing/2014/main" id="{F9B5B71B-8A3F-9907-2450-E20BE991989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2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7" grpId="0" animBg="1"/>
      <p:bldP spid="6" grpId="0" animBg="1"/>
      <p:bldP spid="11" grpId="0" animBg="1"/>
      <p:bldP spid="13" grpId="0" animBg="1"/>
      <p:bldP spid="14" grpId="0"/>
      <p:bldP spid="15" grpId="0" animBg="1"/>
      <p:bldP spid="16" grpId="0"/>
      <p:bldP spid="18" grpId="0" animBg="1"/>
      <p:bldP spid="20" grpId="0"/>
      <p:bldP spid="22" grpId="0"/>
      <p:bldP spid="23" grpId="0" animBg="1"/>
      <p:bldP spid="24" grpId="0"/>
      <p:bldP spid="26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E8D45-6704-DFFE-A91E-1CAA15CB9498}"/>
              </a:ext>
            </a:extLst>
          </p:cNvPr>
          <p:cNvGrpSpPr/>
          <p:nvPr/>
        </p:nvGrpSpPr>
        <p:grpSpPr>
          <a:xfrm>
            <a:off x="80012" y="4853012"/>
            <a:ext cx="781580" cy="781580"/>
            <a:chOff x="1270461" y="4853012"/>
            <a:chExt cx="781580" cy="78158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6B7F1B-132D-74CB-2A2D-FDA0BAEDE5D4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20" name="Picture 19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1D2A4D43-7643-B94C-8D69-C78AD951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96085F-EA67-7A2C-28B3-AD46BDBD8F48}"/>
              </a:ext>
            </a:extLst>
          </p:cNvPr>
          <p:cNvGrpSpPr/>
          <p:nvPr/>
        </p:nvGrpSpPr>
        <p:grpSpPr>
          <a:xfrm>
            <a:off x="110294" y="3038210"/>
            <a:ext cx="781580" cy="781580"/>
            <a:chOff x="1300743" y="3038210"/>
            <a:chExt cx="781580" cy="78158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FDF703-B9D2-AD4B-D137-5D5AEEFD4E32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4" name="Picture 43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C4DDF4E4-0E5F-AF12-A24C-44E61EE70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D6C7A1-E291-B74C-7704-59786775DDF3}"/>
              </a:ext>
            </a:extLst>
          </p:cNvPr>
          <p:cNvGrpSpPr/>
          <p:nvPr/>
        </p:nvGrpSpPr>
        <p:grpSpPr>
          <a:xfrm>
            <a:off x="80015" y="3945611"/>
            <a:ext cx="781580" cy="781580"/>
            <a:chOff x="1270464" y="3945611"/>
            <a:chExt cx="781580" cy="78158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73F568-CF62-CA26-BB42-7E94F2705FAB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7" name="Picture 46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F99A3754-FCE9-6663-A549-D607930C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0CC54-CCED-D127-2A0A-99A72A01B5ED}"/>
              </a:ext>
            </a:extLst>
          </p:cNvPr>
          <p:cNvGrpSpPr/>
          <p:nvPr/>
        </p:nvGrpSpPr>
        <p:grpSpPr>
          <a:xfrm>
            <a:off x="80015" y="2130809"/>
            <a:ext cx="781580" cy="781580"/>
            <a:chOff x="1270464" y="2130809"/>
            <a:chExt cx="781580" cy="7815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D07A0D-418A-C8B0-9752-B8087DBD5595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0" name="Picture 49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1B014990-D4A3-E3CC-A138-00F0F48D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0A09F11-C371-4DCA-43F5-CD18D9FE71D6}"/>
              </a:ext>
            </a:extLst>
          </p:cNvPr>
          <p:cNvGrpSpPr/>
          <p:nvPr/>
        </p:nvGrpSpPr>
        <p:grpSpPr>
          <a:xfrm>
            <a:off x="80012" y="5760413"/>
            <a:ext cx="781580" cy="781580"/>
            <a:chOff x="1270461" y="5760413"/>
            <a:chExt cx="781580" cy="78158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26ED1E-F7B9-4F1F-CE53-0A56DF859018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8" name="Picture 5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4FAC338F-A3FD-09A3-1799-9E540918F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05B1EBE-BB14-DF18-976A-8ED5658091FF}"/>
              </a:ext>
            </a:extLst>
          </p:cNvPr>
          <p:cNvGrpSpPr/>
          <p:nvPr/>
        </p:nvGrpSpPr>
        <p:grpSpPr>
          <a:xfrm>
            <a:off x="80012" y="1223408"/>
            <a:ext cx="781580" cy="781580"/>
            <a:chOff x="1270461" y="1223408"/>
            <a:chExt cx="781580" cy="78158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645DA5-A5D6-3E79-03CC-5714C856E841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243E3F2-DE17-DC6D-E764-C6970BD25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151" name="Picture 150" descr="Icon&#10;&#10;Description automatically generated" hidden="1">
            <a:hlinkClick r:id="rId9" action="ppaction://hlinksldjump"/>
            <a:extLst>
              <a:ext uri="{FF2B5EF4-FFF2-40B4-BE49-F238E27FC236}">
                <a16:creationId xmlns:a16="http://schemas.microsoft.com/office/drawing/2014/main" id="{719B831F-A1C9-E1EF-7486-5328AD348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175" y="316007"/>
            <a:ext cx="610668" cy="610668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5A741114-A565-16D0-3840-FA92EEEEF380}"/>
              </a:ext>
            </a:extLst>
          </p:cNvPr>
          <p:cNvSpPr/>
          <p:nvPr/>
        </p:nvSpPr>
        <p:spPr>
          <a:xfrm>
            <a:off x="4240696" y="0"/>
            <a:ext cx="4943061" cy="622852"/>
          </a:xfrm>
          <a:prstGeom prst="round2SameRect">
            <a:avLst>
              <a:gd name="adj1" fmla="val 0"/>
              <a:gd name="adj2" fmla="val 9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Аксіоми стереометрії</a:t>
            </a:r>
            <a:endParaRPr lang="en-UA" sz="3200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3307E-B5C1-37E9-C3B8-C3F5A81810A1}"/>
              </a:ext>
            </a:extLst>
          </p:cNvPr>
          <p:cNvSpPr/>
          <p:nvPr/>
        </p:nvSpPr>
        <p:spPr>
          <a:xfrm>
            <a:off x="1236890" y="1475720"/>
            <a:ext cx="585972" cy="692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С1</a:t>
            </a:r>
            <a:endParaRPr lang="en-UA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6E23C6-F0AB-8418-1B93-C068A3B09607}"/>
              </a:ext>
            </a:extLst>
          </p:cNvPr>
          <p:cNvSpPr/>
          <p:nvPr/>
        </p:nvSpPr>
        <p:spPr>
          <a:xfrm>
            <a:off x="1083365" y="1146298"/>
            <a:ext cx="5267739" cy="5577361"/>
          </a:xfrm>
          <a:prstGeom prst="roundRect">
            <a:avLst>
              <a:gd name="adj" fmla="val 2411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586678-651F-6397-88AE-94342485025B}"/>
              </a:ext>
            </a:extLst>
          </p:cNvPr>
          <p:cNvCxnSpPr>
            <a:cxnSpLocks/>
          </p:cNvCxnSpPr>
          <p:nvPr/>
        </p:nvCxnSpPr>
        <p:spPr>
          <a:xfrm flipV="1">
            <a:off x="1994585" y="2063179"/>
            <a:ext cx="663519" cy="1523594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A96246-43A9-C694-BF5D-C95EB75FA537}"/>
              </a:ext>
            </a:extLst>
          </p:cNvPr>
          <p:cNvCxnSpPr>
            <a:cxnSpLocks/>
          </p:cNvCxnSpPr>
          <p:nvPr/>
        </p:nvCxnSpPr>
        <p:spPr>
          <a:xfrm>
            <a:off x="2008768" y="3586773"/>
            <a:ext cx="2534477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D71946-7AB6-BC81-2B44-7CE85AD77D2E}"/>
                  </a:ext>
                </a:extLst>
              </p:cNvPr>
              <p:cNvSpPr txBox="1"/>
              <p:nvPr/>
            </p:nvSpPr>
            <p:spPr>
              <a:xfrm>
                <a:off x="2064245" y="3059086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D71946-7AB6-BC81-2B44-7CE85AD77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245" y="3059086"/>
                <a:ext cx="607527" cy="4714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E114110-E675-7B36-83C6-19CF66C3E4BA}"/>
              </a:ext>
            </a:extLst>
          </p:cNvPr>
          <p:cNvGrpSpPr/>
          <p:nvPr/>
        </p:nvGrpSpPr>
        <p:grpSpPr>
          <a:xfrm>
            <a:off x="3210960" y="2148326"/>
            <a:ext cx="688060" cy="641898"/>
            <a:chOff x="2896690" y="2291377"/>
            <a:chExt cx="494866" cy="46166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43ADD1-5AC5-2F4D-5F7E-FA429C1887BC}"/>
                </a:ext>
              </a:extLst>
            </p:cNvPr>
            <p:cNvSpPr/>
            <p:nvPr/>
          </p:nvSpPr>
          <p:spPr>
            <a:xfrm>
              <a:off x="2896690" y="2607169"/>
              <a:ext cx="71719" cy="71719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2C619-64BF-5DDA-D0EA-5F0758A66317}"/>
                    </a:ext>
                  </a:extLst>
                </p:cNvPr>
                <p:cNvSpPr txBox="1"/>
                <p:nvPr/>
              </p:nvSpPr>
              <p:spPr>
                <a:xfrm>
                  <a:off x="2954611" y="2291377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2C619-64BF-5DDA-D0EA-5F0758A66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611" y="2291377"/>
                  <a:ext cx="43694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50A983-F6DE-26CC-42C9-60C4D86DD9DD}"/>
              </a:ext>
            </a:extLst>
          </p:cNvPr>
          <p:cNvGrpSpPr/>
          <p:nvPr/>
        </p:nvGrpSpPr>
        <p:grpSpPr>
          <a:xfrm>
            <a:off x="1406243" y="2504027"/>
            <a:ext cx="816749" cy="641898"/>
            <a:chOff x="1298057" y="3149019"/>
            <a:chExt cx="484927" cy="46166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EBC495B-3230-AE62-0D29-AEE8CF303220}"/>
                </a:ext>
              </a:extLst>
            </p:cNvPr>
            <p:cNvSpPr/>
            <p:nvPr/>
          </p:nvSpPr>
          <p:spPr>
            <a:xfrm>
              <a:off x="1298057" y="3425055"/>
              <a:ext cx="71719" cy="71719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B381987-B9C6-363A-7F11-111BA7763D4B}"/>
                    </a:ext>
                  </a:extLst>
                </p:cNvPr>
                <p:cNvSpPr txBox="1"/>
                <p:nvPr/>
              </p:nvSpPr>
              <p:spPr>
                <a:xfrm>
                  <a:off x="1346039" y="3149019"/>
                  <a:ext cx="4369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B381987-B9C6-363A-7F11-111BA7763D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39" y="3149019"/>
                  <a:ext cx="436945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696149-FC19-D467-EDF7-8AD0840D386C}"/>
                  </a:ext>
                </a:extLst>
              </p:cNvPr>
              <p:cNvSpPr txBox="1"/>
              <p:nvPr/>
            </p:nvSpPr>
            <p:spPr>
              <a:xfrm>
                <a:off x="4448909" y="3942238"/>
                <a:ext cx="1741953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696149-FC19-D467-EDF7-8AD0840D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09" y="3942238"/>
                <a:ext cx="1741953" cy="4714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2F779C1-48C5-5693-7534-582F0D28E7FE}"/>
                  </a:ext>
                </a:extLst>
              </p:cNvPr>
              <p:cNvSpPr txBox="1"/>
              <p:nvPr/>
            </p:nvSpPr>
            <p:spPr>
              <a:xfrm>
                <a:off x="4448908" y="4307571"/>
                <a:ext cx="1741953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2F779C1-48C5-5693-7534-582F0D28E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08" y="4307571"/>
                <a:ext cx="1741953" cy="47140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54B8B43F-C51B-7541-0338-CC721FFFEDEB}"/>
              </a:ext>
            </a:extLst>
          </p:cNvPr>
          <p:cNvSpPr txBox="1"/>
          <p:nvPr/>
        </p:nvSpPr>
        <p:spPr>
          <a:xfrm>
            <a:off x="1837110" y="3782774"/>
            <a:ext cx="1670547" cy="40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Площина</a:t>
            </a:r>
            <a:endParaRPr lang="en-UA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59B1DB75-853A-D297-933A-DC9391F92D47}"/>
              </a:ext>
            </a:extLst>
          </p:cNvPr>
          <p:cNvSpPr/>
          <p:nvPr/>
        </p:nvSpPr>
        <p:spPr>
          <a:xfrm rot="4744130">
            <a:off x="2918557" y="3311920"/>
            <a:ext cx="721012" cy="721012"/>
          </a:xfrm>
          <a:prstGeom prst="arc">
            <a:avLst>
              <a:gd name="adj1" fmla="val 16908209"/>
              <a:gd name="adj2" fmla="val 502556"/>
            </a:avLst>
          </a:prstGeom>
          <a:ln w="12700" cap="rnd">
            <a:solidFill>
              <a:schemeClr val="bg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6BC6A20-E7A4-C122-80D9-F74154628A0E}"/>
              </a:ext>
            </a:extLst>
          </p:cNvPr>
          <p:cNvSpPr/>
          <p:nvPr/>
        </p:nvSpPr>
        <p:spPr>
          <a:xfrm>
            <a:off x="7104249" y="1842324"/>
            <a:ext cx="4386994" cy="2405816"/>
          </a:xfrm>
          <a:custGeom>
            <a:avLst/>
            <a:gdLst>
              <a:gd name="connsiteX0" fmla="*/ 0 w 2173356"/>
              <a:gd name="connsiteY0" fmla="*/ 633887 h 1267773"/>
              <a:gd name="connsiteX1" fmla="*/ 1086678 w 2173356"/>
              <a:gd name="connsiteY1" fmla="*/ 0 h 1267773"/>
              <a:gd name="connsiteX2" fmla="*/ 2173356 w 2173356"/>
              <a:gd name="connsiteY2" fmla="*/ 633887 h 1267773"/>
              <a:gd name="connsiteX3" fmla="*/ 1086678 w 2173356"/>
              <a:gd name="connsiteY3" fmla="*/ 1267774 h 1267773"/>
              <a:gd name="connsiteX4" fmla="*/ 0 w 2173356"/>
              <a:gd name="connsiteY4" fmla="*/ 633887 h 1267773"/>
              <a:gd name="connsiteX0" fmla="*/ 97357 w 2270713"/>
              <a:gd name="connsiteY0" fmla="*/ 633887 h 1336146"/>
              <a:gd name="connsiteX1" fmla="*/ 1184035 w 2270713"/>
              <a:gd name="connsiteY1" fmla="*/ 0 h 1336146"/>
              <a:gd name="connsiteX2" fmla="*/ 2270713 w 2270713"/>
              <a:gd name="connsiteY2" fmla="*/ 633887 h 1336146"/>
              <a:gd name="connsiteX3" fmla="*/ 1184035 w 2270713"/>
              <a:gd name="connsiteY3" fmla="*/ 1267774 h 1336146"/>
              <a:gd name="connsiteX4" fmla="*/ 175291 w 2270713"/>
              <a:gd name="connsiteY4" fmla="*/ 1247341 h 1336146"/>
              <a:gd name="connsiteX5" fmla="*/ 97357 w 2270713"/>
              <a:gd name="connsiteY5" fmla="*/ 633887 h 1336146"/>
              <a:gd name="connsiteX0" fmla="*/ 96315 w 2269671"/>
              <a:gd name="connsiteY0" fmla="*/ 539544 h 1241803"/>
              <a:gd name="connsiteX1" fmla="*/ 1168479 w 2269671"/>
              <a:gd name="connsiteY1" fmla="*/ 0 h 1241803"/>
              <a:gd name="connsiteX2" fmla="*/ 2269671 w 2269671"/>
              <a:gd name="connsiteY2" fmla="*/ 539544 h 1241803"/>
              <a:gd name="connsiteX3" fmla="*/ 1182993 w 2269671"/>
              <a:gd name="connsiteY3" fmla="*/ 1173431 h 1241803"/>
              <a:gd name="connsiteX4" fmla="*/ 174249 w 2269671"/>
              <a:gd name="connsiteY4" fmla="*/ 1152998 h 1241803"/>
              <a:gd name="connsiteX5" fmla="*/ 96315 w 2269671"/>
              <a:gd name="connsiteY5" fmla="*/ 539544 h 1241803"/>
              <a:gd name="connsiteX0" fmla="*/ 96315 w 2288662"/>
              <a:gd name="connsiteY0" fmla="*/ 550041 h 1252300"/>
              <a:gd name="connsiteX1" fmla="*/ 1168479 w 2288662"/>
              <a:gd name="connsiteY1" fmla="*/ 10497 h 1252300"/>
              <a:gd name="connsiteX2" fmla="*/ 1799850 w 2288662"/>
              <a:gd name="connsiteY2" fmla="*/ 220065 h 1252300"/>
              <a:gd name="connsiteX3" fmla="*/ 2269671 w 2288662"/>
              <a:gd name="connsiteY3" fmla="*/ 550041 h 1252300"/>
              <a:gd name="connsiteX4" fmla="*/ 1182993 w 2288662"/>
              <a:gd name="connsiteY4" fmla="*/ 1183928 h 1252300"/>
              <a:gd name="connsiteX5" fmla="*/ 174249 w 2288662"/>
              <a:gd name="connsiteY5" fmla="*/ 1163495 h 1252300"/>
              <a:gd name="connsiteX6" fmla="*/ 96315 w 2288662"/>
              <a:gd name="connsiteY6" fmla="*/ 550041 h 1252300"/>
              <a:gd name="connsiteX0" fmla="*/ 75606 w 2267953"/>
              <a:gd name="connsiteY0" fmla="*/ 550041 h 1243739"/>
              <a:gd name="connsiteX1" fmla="*/ 1147770 w 2267953"/>
              <a:gd name="connsiteY1" fmla="*/ 10497 h 1243739"/>
              <a:gd name="connsiteX2" fmla="*/ 1779141 w 2267953"/>
              <a:gd name="connsiteY2" fmla="*/ 220065 h 1243739"/>
              <a:gd name="connsiteX3" fmla="*/ 2248962 w 2267953"/>
              <a:gd name="connsiteY3" fmla="*/ 550041 h 1243739"/>
              <a:gd name="connsiteX4" fmla="*/ 1162284 w 2267953"/>
              <a:gd name="connsiteY4" fmla="*/ 1183928 h 1243739"/>
              <a:gd name="connsiteX5" fmla="*/ 207820 w 2267953"/>
              <a:gd name="connsiteY5" fmla="*/ 1145401 h 1243739"/>
              <a:gd name="connsiteX6" fmla="*/ 75606 w 2267953"/>
              <a:gd name="connsiteY6" fmla="*/ 550041 h 12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953" h="1243739">
                <a:moveTo>
                  <a:pt x="75606" y="550041"/>
                </a:moveTo>
                <a:cubicBezTo>
                  <a:pt x="232264" y="360890"/>
                  <a:pt x="863847" y="65493"/>
                  <a:pt x="1147770" y="10497"/>
                </a:cubicBezTo>
                <a:cubicBezTo>
                  <a:pt x="1431693" y="-44499"/>
                  <a:pt x="1595609" y="130141"/>
                  <a:pt x="1779141" y="220065"/>
                </a:cubicBezTo>
                <a:cubicBezTo>
                  <a:pt x="1962673" y="309989"/>
                  <a:pt x="2359029" y="370045"/>
                  <a:pt x="2248962" y="550041"/>
                </a:cubicBezTo>
                <a:cubicBezTo>
                  <a:pt x="2138895" y="730037"/>
                  <a:pt x="1502474" y="1084701"/>
                  <a:pt x="1162284" y="1183928"/>
                </a:cubicBezTo>
                <a:cubicBezTo>
                  <a:pt x="822094" y="1283155"/>
                  <a:pt x="388933" y="1251049"/>
                  <a:pt x="207820" y="1145401"/>
                </a:cubicBezTo>
                <a:cubicBezTo>
                  <a:pt x="26707" y="1039753"/>
                  <a:pt x="-81052" y="739192"/>
                  <a:pt x="75606" y="55004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346CB1-70FA-7EED-7B6C-56787C011261}"/>
              </a:ext>
            </a:extLst>
          </p:cNvPr>
          <p:cNvSpPr txBox="1"/>
          <p:nvPr/>
        </p:nvSpPr>
        <p:spPr>
          <a:xfrm>
            <a:off x="7318210" y="4402880"/>
            <a:ext cx="1735946" cy="40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Площина</a:t>
            </a:r>
            <a:endParaRPr lang="en-UA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8AEE77DF-B55B-6430-FF78-0E3A038C24CB}"/>
              </a:ext>
            </a:extLst>
          </p:cNvPr>
          <p:cNvSpPr/>
          <p:nvPr/>
        </p:nvSpPr>
        <p:spPr>
          <a:xfrm rot="4744130">
            <a:off x="8371040" y="3934153"/>
            <a:ext cx="721012" cy="721012"/>
          </a:xfrm>
          <a:prstGeom prst="arc">
            <a:avLst>
              <a:gd name="adj1" fmla="val 16908209"/>
              <a:gd name="adj2" fmla="val 502556"/>
            </a:avLst>
          </a:prstGeom>
          <a:ln w="12700" cap="rnd">
            <a:solidFill>
              <a:schemeClr val="bg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0C7533D-65C9-F9E6-07F4-EC16C9132FD1}"/>
              </a:ext>
            </a:extLst>
          </p:cNvPr>
          <p:cNvCxnSpPr>
            <a:cxnSpLocks/>
          </p:cNvCxnSpPr>
          <p:nvPr/>
        </p:nvCxnSpPr>
        <p:spPr>
          <a:xfrm flipV="1">
            <a:off x="7746963" y="2248223"/>
            <a:ext cx="1035994" cy="1542728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FAA103-E6A6-DC70-1F82-E2922EBE5548}"/>
                  </a:ext>
                </a:extLst>
              </p:cNvPr>
              <p:cNvSpPr txBox="1"/>
              <p:nvPr/>
            </p:nvSpPr>
            <p:spPr>
              <a:xfrm>
                <a:off x="7266112" y="3334134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FAA103-E6A6-DC70-1F82-E2922EBE5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12" y="3334134"/>
                <a:ext cx="607527" cy="47140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DA6EF8D-9F09-DC62-8FA8-F44196FDD71D}"/>
              </a:ext>
            </a:extLst>
          </p:cNvPr>
          <p:cNvCxnSpPr>
            <a:cxnSpLocks/>
          </p:cNvCxnSpPr>
          <p:nvPr/>
        </p:nvCxnSpPr>
        <p:spPr>
          <a:xfrm flipV="1">
            <a:off x="10530301" y="1802553"/>
            <a:ext cx="375935" cy="954418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559878A-25D7-66ED-D76A-1B4D737DBB7D}"/>
              </a:ext>
            </a:extLst>
          </p:cNvPr>
          <p:cNvCxnSpPr>
            <a:cxnSpLocks/>
          </p:cNvCxnSpPr>
          <p:nvPr/>
        </p:nvCxnSpPr>
        <p:spPr>
          <a:xfrm flipV="1">
            <a:off x="9945531" y="3818830"/>
            <a:ext cx="166514" cy="422743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59FE866-99BD-0BE9-93FB-9C730252B0C8}"/>
              </a:ext>
            </a:extLst>
          </p:cNvPr>
          <p:cNvCxnSpPr>
            <a:cxnSpLocks/>
          </p:cNvCxnSpPr>
          <p:nvPr/>
        </p:nvCxnSpPr>
        <p:spPr>
          <a:xfrm flipV="1">
            <a:off x="10112045" y="2756971"/>
            <a:ext cx="418255" cy="1061859"/>
          </a:xfrm>
          <a:prstGeom prst="line">
            <a:avLst/>
          </a:prstGeom>
          <a:ln w="28575" cap="rnd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4A9E80B7-B45D-CD3F-B257-B248CB02A120}"/>
              </a:ext>
            </a:extLst>
          </p:cNvPr>
          <p:cNvSpPr/>
          <p:nvPr/>
        </p:nvSpPr>
        <p:spPr>
          <a:xfrm>
            <a:off x="10459116" y="2756636"/>
            <a:ext cx="99718" cy="9971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D5C67F9-1E6F-1BE3-072F-BEF735CCF6DF}"/>
                  </a:ext>
                </a:extLst>
              </p:cNvPr>
              <p:cNvSpPr txBox="1"/>
              <p:nvPr/>
            </p:nvSpPr>
            <p:spPr>
              <a:xfrm>
                <a:off x="9938007" y="2436014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D5C67F9-1E6F-1BE3-072F-BEF735CCF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007" y="2436014"/>
                <a:ext cx="607527" cy="4714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F52033C-A6E8-19DE-9604-C510F47ABB03}"/>
                  </a:ext>
                </a:extLst>
              </p:cNvPr>
              <p:cNvSpPr txBox="1"/>
              <p:nvPr/>
            </p:nvSpPr>
            <p:spPr>
              <a:xfrm>
                <a:off x="10768249" y="1594945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F52033C-A6E8-19DE-9604-C510F47AB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8249" y="1594945"/>
                <a:ext cx="607527" cy="47140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Oval 95">
            <a:extLst>
              <a:ext uri="{FF2B5EF4-FFF2-40B4-BE49-F238E27FC236}">
                <a16:creationId xmlns:a16="http://schemas.microsoft.com/office/drawing/2014/main" id="{4F93519C-E72D-ECA9-DD4F-18D9D174B841}"/>
              </a:ext>
            </a:extLst>
          </p:cNvPr>
          <p:cNvSpPr/>
          <p:nvPr/>
        </p:nvSpPr>
        <p:spPr>
          <a:xfrm>
            <a:off x="8521560" y="2503963"/>
            <a:ext cx="99718" cy="9971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CE0688-62C1-0D90-B97C-D44FED7C8BFB}"/>
                  </a:ext>
                </a:extLst>
              </p:cNvPr>
              <p:cNvSpPr txBox="1"/>
              <p:nvPr/>
            </p:nvSpPr>
            <p:spPr>
              <a:xfrm>
                <a:off x="8463960" y="2376113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ECE0688-62C1-0D90-B97C-D44FED7C8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960" y="2376113"/>
                <a:ext cx="607527" cy="47140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Oval 97">
            <a:extLst>
              <a:ext uri="{FF2B5EF4-FFF2-40B4-BE49-F238E27FC236}">
                <a16:creationId xmlns:a16="http://schemas.microsoft.com/office/drawing/2014/main" id="{C89B9840-69F5-65C3-77CD-69F1A89A9C46}"/>
              </a:ext>
            </a:extLst>
          </p:cNvPr>
          <p:cNvSpPr/>
          <p:nvPr/>
        </p:nvSpPr>
        <p:spPr>
          <a:xfrm>
            <a:off x="7927147" y="3405165"/>
            <a:ext cx="99718" cy="9971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661DB61-6E7C-5335-1197-664554E41F78}"/>
                  </a:ext>
                </a:extLst>
              </p:cNvPr>
              <p:cNvSpPr txBox="1"/>
              <p:nvPr/>
            </p:nvSpPr>
            <p:spPr>
              <a:xfrm>
                <a:off x="7905987" y="3306474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661DB61-6E7C-5335-1197-664554E4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987" y="3306474"/>
                <a:ext cx="607527" cy="47140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D7D0198-B48E-DCBE-D450-8C12021A02D9}"/>
                  </a:ext>
                </a:extLst>
              </p:cNvPr>
              <p:cNvSpPr txBox="1"/>
              <p:nvPr/>
            </p:nvSpPr>
            <p:spPr>
              <a:xfrm>
                <a:off x="10315198" y="3931471"/>
                <a:ext cx="1741953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⊂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D7D0198-B48E-DCBE-D450-8C12021A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198" y="3931471"/>
                <a:ext cx="1741953" cy="471409"/>
              </a:xfrm>
              <a:prstGeom prst="rect">
                <a:avLst/>
              </a:prstGeom>
              <a:blipFill>
                <a:blip r:embed="rId21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A864162-7167-A46E-99E3-288A6AE0DA8A}"/>
                  </a:ext>
                </a:extLst>
              </p:cNvPr>
              <p:cNvSpPr txBox="1"/>
              <p:nvPr/>
            </p:nvSpPr>
            <p:spPr>
              <a:xfrm>
                <a:off x="10896277" y="2654777"/>
                <a:ext cx="607527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A864162-7167-A46E-99E3-288A6AE0D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6277" y="2654777"/>
                <a:ext cx="607527" cy="471409"/>
              </a:xfrm>
              <a:prstGeom prst="rect">
                <a:avLst/>
              </a:prstGeom>
              <a:blipFill>
                <a:blip r:embed="rId2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EF8C4AF-8F18-F667-5249-857C42392051}"/>
                  </a:ext>
                </a:extLst>
              </p:cNvPr>
              <p:cNvSpPr txBox="1"/>
              <p:nvPr/>
            </p:nvSpPr>
            <p:spPr>
              <a:xfrm>
                <a:off x="10346729" y="4370295"/>
                <a:ext cx="1741953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⊄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EF8C4AF-8F18-F667-5249-857C42392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729" y="4370295"/>
                <a:ext cx="1741953" cy="471409"/>
              </a:xfrm>
              <a:prstGeom prst="rect">
                <a:avLst/>
              </a:prstGeom>
              <a:blipFill>
                <a:blip r:embed="rId2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23A52A-C98D-91A6-3972-2D60675B6C32}"/>
              </a:ext>
            </a:extLst>
          </p:cNvPr>
          <p:cNvSpPr/>
          <p:nvPr/>
        </p:nvSpPr>
        <p:spPr>
          <a:xfrm>
            <a:off x="1079343" y="5598961"/>
            <a:ext cx="5267739" cy="1124699"/>
          </a:xfrm>
          <a:prstGeom prst="roundRect">
            <a:avLst>
              <a:gd name="adj" fmla="val 11292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б не була площина, існують точки, які їй належать, і які їй не належать</a:t>
            </a:r>
            <a:endParaRPr lang="en-UA" sz="2400">
              <a:solidFill>
                <a:srgbClr val="42465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531B9F-ADA7-8882-C401-0493AAAD8DDA}"/>
              </a:ext>
            </a:extLst>
          </p:cNvPr>
          <p:cNvSpPr/>
          <p:nvPr/>
        </p:nvSpPr>
        <p:spPr>
          <a:xfrm>
            <a:off x="6905827" y="1479107"/>
            <a:ext cx="585972" cy="6928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С2</a:t>
            </a:r>
            <a:endParaRPr lang="en-UA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56F5C5-9FD0-927B-6EC3-55BED35C9632}"/>
              </a:ext>
            </a:extLst>
          </p:cNvPr>
          <p:cNvSpPr/>
          <p:nvPr/>
        </p:nvSpPr>
        <p:spPr>
          <a:xfrm>
            <a:off x="6752302" y="1146298"/>
            <a:ext cx="5267739" cy="5577361"/>
          </a:xfrm>
          <a:prstGeom prst="roundRect">
            <a:avLst>
              <a:gd name="adj" fmla="val 2411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>
              <a:solidFill>
                <a:srgbClr val="474448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0A24A4-CA6B-2386-7891-B03F773F1672}"/>
              </a:ext>
            </a:extLst>
          </p:cNvPr>
          <p:cNvSpPr/>
          <p:nvPr/>
        </p:nvSpPr>
        <p:spPr>
          <a:xfrm>
            <a:off x="6748280" y="5611113"/>
            <a:ext cx="5267739" cy="1118363"/>
          </a:xfrm>
          <a:prstGeom prst="roundRect">
            <a:avLst>
              <a:gd name="adj" fmla="val 11356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 дві точки прямої належать площині, то й уся пряма належить площині</a:t>
            </a:r>
            <a:endParaRPr lang="en-UA" sz="2100">
              <a:solidFill>
                <a:srgbClr val="42465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DBFA3E-E94F-F5F1-4151-93989FBDCCEA}"/>
                  </a:ext>
                </a:extLst>
              </p:cNvPr>
              <p:cNvSpPr txBox="1"/>
              <p:nvPr/>
            </p:nvSpPr>
            <p:spPr>
              <a:xfrm>
                <a:off x="9984778" y="4908242"/>
                <a:ext cx="1992031" cy="47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uk-U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DBFA3E-E94F-F5F1-4151-93989FBDC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778" y="4908242"/>
                <a:ext cx="1992031" cy="471409"/>
              </a:xfrm>
              <a:prstGeom prst="rect">
                <a:avLst/>
              </a:prstGeom>
              <a:blipFill>
                <a:blip r:embed="rId2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DB749CF-69F2-04AA-FF01-5322208C8E4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-8899017" y="141859"/>
            <a:ext cx="18774834" cy="976799"/>
          </a:xfrm>
          <a:prstGeom prst="rect">
            <a:avLst/>
          </a:prstGeom>
        </p:spPr>
      </p:pic>
      <p:pic>
        <p:nvPicPr>
          <p:cNvPr id="69" name="Picture 68" descr="A picture containing sketch, black and white, circle, design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62F0E33C-4344-E5E8-414E-0C470133596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70" name="Picture 69" descr="A grey gear with a number on it&#10;&#10;Description automatically generated with low confidence">
            <a:hlinkClick r:id="rId28" action="ppaction://hlinksldjump"/>
            <a:extLst>
              <a:ext uri="{FF2B5EF4-FFF2-40B4-BE49-F238E27FC236}">
                <a16:creationId xmlns:a16="http://schemas.microsoft.com/office/drawing/2014/main" id="{3316A554-EA5F-0005-A162-07C336CF34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71" name="Picture 70" descr="A grey gear with a number on it&#10;&#10;Description automatically generated with low confidence">
            <a:hlinkClick r:id="rId30" action="ppaction://hlinksldjump"/>
            <a:extLst>
              <a:ext uri="{FF2B5EF4-FFF2-40B4-BE49-F238E27FC236}">
                <a16:creationId xmlns:a16="http://schemas.microsoft.com/office/drawing/2014/main" id="{BD352F80-47D4-30E3-1D78-978788F921D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72" name="Picture 71" descr="A picture containing symbol, circle, logo, graphics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3407951D-1198-5D18-A6F6-8030D228C52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74" name="Picture 73" descr="A grey line drawing of a desk lamp and pencils&#10;&#10;Description automatically generated with low confidence">
            <a:hlinkClick r:id="rId34" action="ppaction://hlinksldjump"/>
            <a:extLst>
              <a:ext uri="{FF2B5EF4-FFF2-40B4-BE49-F238E27FC236}">
                <a16:creationId xmlns:a16="http://schemas.microsoft.com/office/drawing/2014/main" id="{DE6B388E-5309-454F-C6F4-68003817918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75" name="Picture 74">
            <a:hlinkClick r:id="rId36" action="ppaction://hlinksldjump"/>
            <a:extLst>
              <a:ext uri="{FF2B5EF4-FFF2-40B4-BE49-F238E27FC236}">
                <a16:creationId xmlns:a16="http://schemas.microsoft.com/office/drawing/2014/main" id="{79FBF99C-3013-0CF7-7AE6-D0BD0AAA39B0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7668511B-6F96-2752-B688-5DB08D141C00}"/>
              </a:ext>
            </a:extLst>
          </p:cNvPr>
          <p:cNvGrpSpPr/>
          <p:nvPr/>
        </p:nvGrpSpPr>
        <p:grpSpPr>
          <a:xfrm>
            <a:off x="660540" y="247959"/>
            <a:ext cx="781580" cy="781580"/>
            <a:chOff x="1270464" y="247959"/>
            <a:chExt cx="781580" cy="78158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4405F35-99DB-4050-A5CA-778A8436C17B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79" name="Picture 78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1BE1923C-00ED-203C-C939-86A055B5E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F41DEEA-63A8-6C87-8419-F6AD3D21E597}"/>
              </a:ext>
            </a:extLst>
          </p:cNvPr>
          <p:cNvCxnSpPr>
            <a:cxnSpLocks/>
          </p:cNvCxnSpPr>
          <p:nvPr/>
        </p:nvCxnSpPr>
        <p:spPr>
          <a:xfrm flipV="1">
            <a:off x="4543245" y="2051768"/>
            <a:ext cx="663519" cy="1523594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B033780-A977-2645-4F66-D991AA1866D1}"/>
              </a:ext>
            </a:extLst>
          </p:cNvPr>
          <p:cNvCxnSpPr>
            <a:cxnSpLocks/>
          </p:cNvCxnSpPr>
          <p:nvPr/>
        </p:nvCxnSpPr>
        <p:spPr>
          <a:xfrm>
            <a:off x="2658104" y="2059284"/>
            <a:ext cx="2534477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287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31" grpId="0"/>
      <p:bldP spid="35" grpId="0"/>
      <p:bldP spid="36" grpId="0"/>
      <p:bldP spid="37" grpId="0"/>
      <p:bldP spid="38" grpId="0" animBg="1"/>
      <p:bldP spid="39" grpId="0" animBg="1"/>
      <p:bldP spid="41" grpId="0"/>
      <p:bldP spid="42" grpId="0" animBg="1"/>
      <p:bldP spid="52" grpId="0"/>
      <p:bldP spid="93" grpId="0" animBg="1"/>
      <p:bldP spid="94" grpId="0"/>
      <p:bldP spid="95" grpId="0"/>
      <p:bldP spid="96" grpId="0" animBg="1"/>
      <p:bldP spid="97" grpId="0"/>
      <p:bldP spid="98" grpId="0" animBg="1"/>
      <p:bldP spid="99" grpId="0"/>
      <p:bldP spid="100" grpId="0"/>
      <p:bldP spid="101" grpId="0"/>
      <p:bldP spid="102" grpId="0"/>
      <p:bldP spid="7" grpId="0" animBg="1"/>
      <p:bldP spid="3" grpId="0" animBg="1"/>
      <p:bldP spid="4" grpId="0" animBg="1"/>
      <p:bldP spid="1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0C376-50AE-CF9C-550D-D94E1910E29D}"/>
              </a:ext>
            </a:extLst>
          </p:cNvPr>
          <p:cNvGrpSpPr/>
          <p:nvPr/>
        </p:nvGrpSpPr>
        <p:grpSpPr>
          <a:xfrm>
            <a:off x="78093" y="4853012"/>
            <a:ext cx="781580" cy="781580"/>
            <a:chOff x="1270461" y="4853012"/>
            <a:chExt cx="781580" cy="7815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C2C4BA-764F-C6E7-7D6E-D5E0C8457A89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18" name="Picture 1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BC12C893-2F3F-E9B9-CBAA-459AD8A7E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199D6E-C43D-D279-5674-8B96C144DB5C}"/>
              </a:ext>
            </a:extLst>
          </p:cNvPr>
          <p:cNvGrpSpPr/>
          <p:nvPr/>
        </p:nvGrpSpPr>
        <p:grpSpPr>
          <a:xfrm>
            <a:off x="108375" y="3038210"/>
            <a:ext cx="781580" cy="781580"/>
            <a:chOff x="1300743" y="3038210"/>
            <a:chExt cx="781580" cy="7815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62F56D-8EA2-77C0-1735-7A48C0626BC6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22" name="Picture 21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E26F8410-731E-9F4B-D8B3-C9B0E55F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A6579C-E0CB-55A5-C0C7-2103E8C463CF}"/>
              </a:ext>
            </a:extLst>
          </p:cNvPr>
          <p:cNvGrpSpPr/>
          <p:nvPr/>
        </p:nvGrpSpPr>
        <p:grpSpPr>
          <a:xfrm>
            <a:off x="78096" y="3945611"/>
            <a:ext cx="781580" cy="781580"/>
            <a:chOff x="1270464" y="3945611"/>
            <a:chExt cx="781580" cy="78158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C3EC41-5324-0FD4-4DE4-EAA528DBA2CA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28" name="Picture 27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7C385F26-BB9B-E469-25BA-DAC50308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63B79D-37FB-B74E-6AC9-4E58BDE42415}"/>
              </a:ext>
            </a:extLst>
          </p:cNvPr>
          <p:cNvGrpSpPr/>
          <p:nvPr/>
        </p:nvGrpSpPr>
        <p:grpSpPr>
          <a:xfrm>
            <a:off x="78096" y="2130809"/>
            <a:ext cx="781580" cy="781580"/>
            <a:chOff x="1270464" y="2130809"/>
            <a:chExt cx="781580" cy="7815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6E6EC5-A748-B9C3-EBE6-42411F47395F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1" name="Picture 30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FB5DCB05-5734-B4A8-D9FB-A6556F98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85BA7D-DB47-B07C-FB77-28CBAF2DB1F4}"/>
              </a:ext>
            </a:extLst>
          </p:cNvPr>
          <p:cNvGrpSpPr/>
          <p:nvPr/>
        </p:nvGrpSpPr>
        <p:grpSpPr>
          <a:xfrm>
            <a:off x="78093" y="5760413"/>
            <a:ext cx="781580" cy="781580"/>
            <a:chOff x="1270461" y="5760413"/>
            <a:chExt cx="781580" cy="78158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109077-B3ED-648B-6A19-32022E0B7BFE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7" name="Picture 36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D40153B-C908-0B4E-C0C0-9DA9EF05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EA6244-9CD4-C503-D191-B91F6C3DE36C}"/>
              </a:ext>
            </a:extLst>
          </p:cNvPr>
          <p:cNvGrpSpPr/>
          <p:nvPr/>
        </p:nvGrpSpPr>
        <p:grpSpPr>
          <a:xfrm>
            <a:off x="78093" y="1223408"/>
            <a:ext cx="781580" cy="781580"/>
            <a:chOff x="1270461" y="1223408"/>
            <a:chExt cx="781580" cy="78158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30CED2B-3246-30AB-0E27-FEB0460C403C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DF7E6D2-665A-5C95-4EBE-E97EB1A1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151" name="Picture 150" descr="Icon&#10;&#10;Description automatically generated" hidden="1">
            <a:hlinkClick r:id="rId9" action="ppaction://hlinksldjump"/>
            <a:extLst>
              <a:ext uri="{FF2B5EF4-FFF2-40B4-BE49-F238E27FC236}">
                <a16:creationId xmlns:a16="http://schemas.microsoft.com/office/drawing/2014/main" id="{719B831F-A1C9-E1EF-7486-5328AD348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175" y="316007"/>
            <a:ext cx="610668" cy="610668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5A741114-A565-16D0-3840-FA92EEEEF380}"/>
              </a:ext>
            </a:extLst>
          </p:cNvPr>
          <p:cNvSpPr/>
          <p:nvPr/>
        </p:nvSpPr>
        <p:spPr>
          <a:xfrm>
            <a:off x="4240696" y="0"/>
            <a:ext cx="4943061" cy="622852"/>
          </a:xfrm>
          <a:prstGeom prst="round2SameRect">
            <a:avLst>
              <a:gd name="adj1" fmla="val 0"/>
              <a:gd name="adj2" fmla="val 9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Аксіоми стереометрії</a:t>
            </a:r>
            <a:endParaRPr lang="en-UA" sz="3200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93307E-B5C1-37E9-C3B8-C3F5A81810A1}"/>
              </a:ext>
            </a:extLst>
          </p:cNvPr>
          <p:cNvSpPr/>
          <p:nvPr/>
        </p:nvSpPr>
        <p:spPr>
          <a:xfrm>
            <a:off x="1236890" y="1475720"/>
            <a:ext cx="585972" cy="692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С3</a:t>
            </a:r>
            <a:endParaRPr lang="en-UA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6E23C6-F0AB-8418-1B93-C068A3B09607}"/>
              </a:ext>
            </a:extLst>
          </p:cNvPr>
          <p:cNvSpPr/>
          <p:nvPr/>
        </p:nvSpPr>
        <p:spPr>
          <a:xfrm>
            <a:off x="1083365" y="1144901"/>
            <a:ext cx="5267739" cy="5593432"/>
          </a:xfrm>
          <a:prstGeom prst="roundRect">
            <a:avLst>
              <a:gd name="adj" fmla="val 2411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1AF3FF-6334-8087-4BA0-657E1480976E}"/>
              </a:ext>
            </a:extLst>
          </p:cNvPr>
          <p:cNvSpPr/>
          <p:nvPr/>
        </p:nvSpPr>
        <p:spPr>
          <a:xfrm>
            <a:off x="1083365" y="5127713"/>
            <a:ext cx="5267739" cy="1610620"/>
          </a:xfrm>
          <a:prstGeom prst="roundRect">
            <a:avLst>
              <a:gd name="adj" fmla="val 7885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 дві площини мають спільну точку, то вони перетинаються по прямій, що проходить через цю точку</a:t>
            </a:r>
            <a:endParaRPr lang="en-UA" sz="2100">
              <a:solidFill>
                <a:srgbClr val="42465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531B9F-ADA7-8882-C401-0493AAAD8DDA}"/>
              </a:ext>
            </a:extLst>
          </p:cNvPr>
          <p:cNvSpPr/>
          <p:nvPr/>
        </p:nvSpPr>
        <p:spPr>
          <a:xfrm>
            <a:off x="6905827" y="1479107"/>
            <a:ext cx="585972" cy="6928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С4</a:t>
            </a:r>
            <a:endParaRPr lang="en-UA">
              <a:solidFill>
                <a:srgbClr val="42465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56F5C5-9FD0-927B-6EC3-55BED35C9632}"/>
              </a:ext>
            </a:extLst>
          </p:cNvPr>
          <p:cNvSpPr/>
          <p:nvPr/>
        </p:nvSpPr>
        <p:spPr>
          <a:xfrm>
            <a:off x="6752302" y="1148435"/>
            <a:ext cx="5267739" cy="5589897"/>
          </a:xfrm>
          <a:prstGeom prst="roundRect">
            <a:avLst>
              <a:gd name="adj" fmla="val 2411"/>
            </a:avLst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FD3EF8-A589-F874-28A6-4E6BA848B985}"/>
              </a:ext>
            </a:extLst>
          </p:cNvPr>
          <p:cNvSpPr/>
          <p:nvPr/>
        </p:nvSpPr>
        <p:spPr>
          <a:xfrm>
            <a:off x="6752301" y="5129575"/>
            <a:ext cx="5267739" cy="1610620"/>
          </a:xfrm>
          <a:prstGeom prst="roundRect">
            <a:avLst>
              <a:gd name="adj" fmla="val 7885"/>
            </a:avLst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>
                <a:solidFill>
                  <a:srgbClr val="42465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 будь-які три точки, що не лежать на одній прямій, можна провести площину і до того ж тільки одну</a:t>
            </a:r>
            <a:endParaRPr lang="en-UA" sz="2100">
              <a:solidFill>
                <a:srgbClr val="42465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F1F84F8-AAD0-407E-F1AA-ADAD65D2B68B}"/>
              </a:ext>
            </a:extLst>
          </p:cNvPr>
          <p:cNvCxnSpPr>
            <a:cxnSpLocks/>
          </p:cNvCxnSpPr>
          <p:nvPr/>
        </p:nvCxnSpPr>
        <p:spPr>
          <a:xfrm flipH="1">
            <a:off x="3082252" y="2749975"/>
            <a:ext cx="430041" cy="95326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C010A33-9B8A-8B6D-C310-F250B49622B4}"/>
              </a:ext>
            </a:extLst>
          </p:cNvPr>
          <p:cNvGrpSpPr/>
          <p:nvPr/>
        </p:nvGrpSpPr>
        <p:grpSpPr>
          <a:xfrm>
            <a:off x="1815573" y="1601023"/>
            <a:ext cx="3415400" cy="3253076"/>
            <a:chOff x="1872596" y="4105708"/>
            <a:chExt cx="2753603" cy="2622732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35C031A-376A-DC2B-DD23-6E495E9CB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2596" y="5015927"/>
              <a:ext cx="347037" cy="796877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6D38A8C-E47E-752E-55AD-802AD1C01CCE}"/>
                </a:ext>
              </a:extLst>
            </p:cNvPr>
            <p:cNvCxnSpPr>
              <a:cxnSpLocks/>
            </p:cNvCxnSpPr>
            <p:nvPr/>
          </p:nvCxnSpPr>
          <p:spPr>
            <a:xfrm>
              <a:off x="2218922" y="5015927"/>
              <a:ext cx="235244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E018EB8-1F3E-35EC-D1CF-0E018C0714A2}"/>
                </a:ext>
              </a:extLst>
            </p:cNvPr>
            <p:cNvCxnSpPr>
              <a:cxnSpLocks/>
            </p:cNvCxnSpPr>
            <p:nvPr/>
          </p:nvCxnSpPr>
          <p:spPr>
            <a:xfrm>
              <a:off x="1872596" y="5811144"/>
              <a:ext cx="2399439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A1C5C07-9051-5659-9FE4-6B55569D1AEB}"/>
                </a:ext>
              </a:extLst>
            </p:cNvPr>
            <p:cNvCxnSpPr>
              <a:cxnSpLocks/>
            </p:cNvCxnSpPr>
            <p:nvPr/>
          </p:nvCxnSpPr>
          <p:spPr>
            <a:xfrm rot="120000">
              <a:off x="2359987" y="4918615"/>
              <a:ext cx="1065281" cy="1787342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FC79E4-3AC7-3091-DB0D-F15703418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4268" y="4105708"/>
              <a:ext cx="343381" cy="788483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B96C60D-CAE9-5E4F-841F-973DA25DB611}"/>
                </a:ext>
              </a:extLst>
            </p:cNvPr>
            <p:cNvCxnSpPr>
              <a:cxnSpLocks/>
            </p:cNvCxnSpPr>
            <p:nvPr/>
          </p:nvCxnSpPr>
          <p:spPr>
            <a:xfrm>
              <a:off x="2739606" y="4105709"/>
              <a:ext cx="501226" cy="911896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764495-AF7B-D2AE-82B6-C535EB9B1A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1590" y="5942252"/>
              <a:ext cx="342382" cy="786188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BF27D8F-C856-4EFA-289B-78C575E9D1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9162" y="5011489"/>
              <a:ext cx="347037" cy="796877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AA2FB14-D964-E56E-CA11-25A52B6E2B95}"/>
                </a:ext>
              </a:extLst>
            </p:cNvPr>
            <p:cNvCxnSpPr>
              <a:cxnSpLocks/>
            </p:cNvCxnSpPr>
            <p:nvPr/>
          </p:nvCxnSpPr>
          <p:spPr>
            <a:xfrm>
              <a:off x="3683455" y="5823362"/>
              <a:ext cx="65348" cy="11889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9873CCD-1DD2-D865-9764-6552E60EC196}"/>
                </a:ext>
              </a:extLst>
            </p:cNvPr>
            <p:cNvCxnSpPr>
              <a:cxnSpLocks/>
            </p:cNvCxnSpPr>
            <p:nvPr/>
          </p:nvCxnSpPr>
          <p:spPr>
            <a:xfrm>
              <a:off x="3240832" y="5017846"/>
              <a:ext cx="442754" cy="805516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E8EB070-0232-81EC-0530-B8693A03F7C4}"/>
                </a:ext>
              </a:extLst>
            </p:cNvPr>
            <p:cNvCxnSpPr>
              <a:cxnSpLocks/>
            </p:cNvCxnSpPr>
            <p:nvPr/>
          </p:nvCxnSpPr>
          <p:spPr>
            <a:xfrm>
              <a:off x="3240832" y="5017846"/>
              <a:ext cx="1385367" cy="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090913-CFE5-B7AB-50CF-EA6A59321E1B}"/>
                </a:ext>
              </a:extLst>
            </p:cNvPr>
            <p:cNvCxnSpPr>
              <a:cxnSpLocks/>
            </p:cNvCxnSpPr>
            <p:nvPr/>
          </p:nvCxnSpPr>
          <p:spPr>
            <a:xfrm>
              <a:off x="2454166" y="5017846"/>
              <a:ext cx="837674" cy="0"/>
            </a:xfrm>
            <a:prstGeom prst="line">
              <a:avLst/>
            </a:prstGeom>
            <a:ln w="28575" cap="rnd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4C8ED03-1C87-F3CD-116C-2AE6254A46CD}"/>
              </a:ext>
            </a:extLst>
          </p:cNvPr>
          <p:cNvGrpSpPr/>
          <p:nvPr/>
        </p:nvGrpSpPr>
        <p:grpSpPr>
          <a:xfrm>
            <a:off x="2954602" y="2670371"/>
            <a:ext cx="541960" cy="461665"/>
            <a:chOff x="2791635" y="4981488"/>
            <a:chExt cx="436945" cy="37220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7962075-41A0-30CF-5FB3-526C3F0A0BFE}"/>
                </a:ext>
              </a:extLst>
            </p:cNvPr>
            <p:cNvSpPr/>
            <p:nvPr/>
          </p:nvSpPr>
          <p:spPr>
            <a:xfrm>
              <a:off x="3090347" y="5255448"/>
              <a:ext cx="71719" cy="71719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sz="2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4E270EDE-AAF8-52C8-A96D-523CC21A8D9D}"/>
                    </a:ext>
                  </a:extLst>
                </p:cNvPr>
                <p:cNvSpPr txBox="1"/>
                <p:nvPr/>
              </p:nvSpPr>
              <p:spPr>
                <a:xfrm>
                  <a:off x="2791635" y="4981488"/>
                  <a:ext cx="436945" cy="372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A" sz="2400"/>
                </a:p>
              </p:txBody>
            </p:sp>
          </mc:Choice>
          <mc:Fallback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4E270EDE-AAF8-52C8-A96D-523CC21A8D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1635" y="4981488"/>
                  <a:ext cx="436945" cy="37220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F0ED205-4939-83F9-0505-6F31ADA02019}"/>
                  </a:ext>
                </a:extLst>
              </p:cNvPr>
              <p:cNvSpPr txBox="1"/>
              <p:nvPr/>
            </p:nvSpPr>
            <p:spPr>
              <a:xfrm>
                <a:off x="3096658" y="3318485"/>
                <a:ext cx="4300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F0ED205-4939-83F9-0505-6F31ADA02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18485"/>
                <a:ext cx="43004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5E1CCF-DFAE-C5A2-2E44-93B34FD1006A}"/>
                  </a:ext>
                </a:extLst>
              </p:cNvPr>
              <p:cNvSpPr txBox="1"/>
              <p:nvPr/>
            </p:nvSpPr>
            <p:spPr>
              <a:xfrm>
                <a:off x="1839860" y="3262702"/>
                <a:ext cx="541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5E1CCF-DFAE-C5A2-2E44-93B34FD10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860" y="3262702"/>
                <a:ext cx="541960" cy="461665"/>
              </a:xfrm>
              <a:prstGeom prst="rect">
                <a:avLst/>
              </a:prstGeom>
              <a:blipFill>
                <a:blip r:embed="rId1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98D4AC9-B2F2-3413-666B-165EC51C2165}"/>
                  </a:ext>
                </a:extLst>
              </p:cNvPr>
              <p:cNvSpPr txBox="1"/>
              <p:nvPr/>
            </p:nvSpPr>
            <p:spPr>
              <a:xfrm>
                <a:off x="2632057" y="1818452"/>
                <a:ext cx="541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98D4AC9-B2F2-3413-666B-165EC51C2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057" y="1818452"/>
                <a:ext cx="541960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Oval 38">
            <a:extLst>
              <a:ext uri="{FF2B5EF4-FFF2-40B4-BE49-F238E27FC236}">
                <a16:creationId xmlns:a16="http://schemas.microsoft.com/office/drawing/2014/main" id="{8D4AA541-66A2-C6DF-54E4-FF84558EB5B5}"/>
              </a:ext>
            </a:extLst>
          </p:cNvPr>
          <p:cNvSpPr/>
          <p:nvPr/>
        </p:nvSpPr>
        <p:spPr>
          <a:xfrm>
            <a:off x="7491730" y="1989967"/>
            <a:ext cx="4045106" cy="2218325"/>
          </a:xfrm>
          <a:custGeom>
            <a:avLst/>
            <a:gdLst>
              <a:gd name="connsiteX0" fmla="*/ 0 w 2173356"/>
              <a:gd name="connsiteY0" fmla="*/ 633887 h 1267773"/>
              <a:gd name="connsiteX1" fmla="*/ 1086678 w 2173356"/>
              <a:gd name="connsiteY1" fmla="*/ 0 h 1267773"/>
              <a:gd name="connsiteX2" fmla="*/ 2173356 w 2173356"/>
              <a:gd name="connsiteY2" fmla="*/ 633887 h 1267773"/>
              <a:gd name="connsiteX3" fmla="*/ 1086678 w 2173356"/>
              <a:gd name="connsiteY3" fmla="*/ 1267774 h 1267773"/>
              <a:gd name="connsiteX4" fmla="*/ 0 w 2173356"/>
              <a:gd name="connsiteY4" fmla="*/ 633887 h 1267773"/>
              <a:gd name="connsiteX0" fmla="*/ 97357 w 2270713"/>
              <a:gd name="connsiteY0" fmla="*/ 633887 h 1336146"/>
              <a:gd name="connsiteX1" fmla="*/ 1184035 w 2270713"/>
              <a:gd name="connsiteY1" fmla="*/ 0 h 1336146"/>
              <a:gd name="connsiteX2" fmla="*/ 2270713 w 2270713"/>
              <a:gd name="connsiteY2" fmla="*/ 633887 h 1336146"/>
              <a:gd name="connsiteX3" fmla="*/ 1184035 w 2270713"/>
              <a:gd name="connsiteY3" fmla="*/ 1267774 h 1336146"/>
              <a:gd name="connsiteX4" fmla="*/ 175291 w 2270713"/>
              <a:gd name="connsiteY4" fmla="*/ 1247341 h 1336146"/>
              <a:gd name="connsiteX5" fmla="*/ 97357 w 2270713"/>
              <a:gd name="connsiteY5" fmla="*/ 633887 h 1336146"/>
              <a:gd name="connsiteX0" fmla="*/ 96315 w 2269671"/>
              <a:gd name="connsiteY0" fmla="*/ 539544 h 1241803"/>
              <a:gd name="connsiteX1" fmla="*/ 1168479 w 2269671"/>
              <a:gd name="connsiteY1" fmla="*/ 0 h 1241803"/>
              <a:gd name="connsiteX2" fmla="*/ 2269671 w 2269671"/>
              <a:gd name="connsiteY2" fmla="*/ 539544 h 1241803"/>
              <a:gd name="connsiteX3" fmla="*/ 1182993 w 2269671"/>
              <a:gd name="connsiteY3" fmla="*/ 1173431 h 1241803"/>
              <a:gd name="connsiteX4" fmla="*/ 174249 w 2269671"/>
              <a:gd name="connsiteY4" fmla="*/ 1152998 h 1241803"/>
              <a:gd name="connsiteX5" fmla="*/ 96315 w 2269671"/>
              <a:gd name="connsiteY5" fmla="*/ 539544 h 1241803"/>
              <a:gd name="connsiteX0" fmla="*/ 96315 w 2288662"/>
              <a:gd name="connsiteY0" fmla="*/ 550041 h 1252300"/>
              <a:gd name="connsiteX1" fmla="*/ 1168479 w 2288662"/>
              <a:gd name="connsiteY1" fmla="*/ 10497 h 1252300"/>
              <a:gd name="connsiteX2" fmla="*/ 1799850 w 2288662"/>
              <a:gd name="connsiteY2" fmla="*/ 220065 h 1252300"/>
              <a:gd name="connsiteX3" fmla="*/ 2269671 w 2288662"/>
              <a:gd name="connsiteY3" fmla="*/ 550041 h 1252300"/>
              <a:gd name="connsiteX4" fmla="*/ 1182993 w 2288662"/>
              <a:gd name="connsiteY4" fmla="*/ 1183928 h 1252300"/>
              <a:gd name="connsiteX5" fmla="*/ 174249 w 2288662"/>
              <a:gd name="connsiteY5" fmla="*/ 1163495 h 1252300"/>
              <a:gd name="connsiteX6" fmla="*/ 96315 w 2288662"/>
              <a:gd name="connsiteY6" fmla="*/ 550041 h 1252300"/>
              <a:gd name="connsiteX0" fmla="*/ 75606 w 2267953"/>
              <a:gd name="connsiteY0" fmla="*/ 550041 h 1243739"/>
              <a:gd name="connsiteX1" fmla="*/ 1147770 w 2267953"/>
              <a:gd name="connsiteY1" fmla="*/ 10497 h 1243739"/>
              <a:gd name="connsiteX2" fmla="*/ 1779141 w 2267953"/>
              <a:gd name="connsiteY2" fmla="*/ 220065 h 1243739"/>
              <a:gd name="connsiteX3" fmla="*/ 2248962 w 2267953"/>
              <a:gd name="connsiteY3" fmla="*/ 550041 h 1243739"/>
              <a:gd name="connsiteX4" fmla="*/ 1162284 w 2267953"/>
              <a:gd name="connsiteY4" fmla="*/ 1183928 h 1243739"/>
              <a:gd name="connsiteX5" fmla="*/ 207820 w 2267953"/>
              <a:gd name="connsiteY5" fmla="*/ 1145401 h 1243739"/>
              <a:gd name="connsiteX6" fmla="*/ 75606 w 2267953"/>
              <a:gd name="connsiteY6" fmla="*/ 550041 h 12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953" h="1243739">
                <a:moveTo>
                  <a:pt x="75606" y="550041"/>
                </a:moveTo>
                <a:cubicBezTo>
                  <a:pt x="232264" y="360890"/>
                  <a:pt x="863847" y="65493"/>
                  <a:pt x="1147770" y="10497"/>
                </a:cubicBezTo>
                <a:cubicBezTo>
                  <a:pt x="1431693" y="-44499"/>
                  <a:pt x="1595609" y="130141"/>
                  <a:pt x="1779141" y="220065"/>
                </a:cubicBezTo>
                <a:cubicBezTo>
                  <a:pt x="1962673" y="309989"/>
                  <a:pt x="2359029" y="370045"/>
                  <a:pt x="2248962" y="550041"/>
                </a:cubicBezTo>
                <a:cubicBezTo>
                  <a:pt x="2138895" y="730037"/>
                  <a:pt x="1502474" y="1084701"/>
                  <a:pt x="1162284" y="1183928"/>
                </a:cubicBezTo>
                <a:cubicBezTo>
                  <a:pt x="822094" y="1283155"/>
                  <a:pt x="388933" y="1251049"/>
                  <a:pt x="207820" y="1145401"/>
                </a:cubicBezTo>
                <a:cubicBezTo>
                  <a:pt x="26707" y="1039753"/>
                  <a:pt x="-81052" y="739192"/>
                  <a:pt x="75606" y="550041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DCCB958-290F-DE62-4ED6-28BBA234DF32}"/>
              </a:ext>
            </a:extLst>
          </p:cNvPr>
          <p:cNvSpPr/>
          <p:nvPr/>
        </p:nvSpPr>
        <p:spPr>
          <a:xfrm>
            <a:off x="8226763" y="3078448"/>
            <a:ext cx="88956" cy="88956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BB36965-2428-7FED-9B99-6AFFC5DC64F1}"/>
                  </a:ext>
                </a:extLst>
              </p:cNvPr>
              <p:cNvSpPr txBox="1"/>
              <p:nvPr/>
            </p:nvSpPr>
            <p:spPr>
              <a:xfrm>
                <a:off x="8225955" y="3001743"/>
                <a:ext cx="541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BB36965-2428-7FED-9B99-6AFFC5DC6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955" y="3001743"/>
                <a:ext cx="54196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Oval 94">
            <a:extLst>
              <a:ext uri="{FF2B5EF4-FFF2-40B4-BE49-F238E27FC236}">
                <a16:creationId xmlns:a16="http://schemas.microsoft.com/office/drawing/2014/main" id="{E2E57F46-E895-D489-5CEA-49834A046403}"/>
              </a:ext>
            </a:extLst>
          </p:cNvPr>
          <p:cNvSpPr/>
          <p:nvPr/>
        </p:nvSpPr>
        <p:spPr>
          <a:xfrm>
            <a:off x="9947674" y="2434230"/>
            <a:ext cx="88956" cy="88956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B8A8FB2-A88E-BBBB-1CA6-89279FEDB0AF}"/>
                  </a:ext>
                </a:extLst>
              </p:cNvPr>
              <p:cNvSpPr txBox="1"/>
              <p:nvPr/>
            </p:nvSpPr>
            <p:spPr>
              <a:xfrm>
                <a:off x="9946866" y="2357525"/>
                <a:ext cx="541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B8A8FB2-A88E-BBBB-1CA6-89279FEDB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866" y="2357525"/>
                <a:ext cx="541960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Oval 96">
            <a:extLst>
              <a:ext uri="{FF2B5EF4-FFF2-40B4-BE49-F238E27FC236}">
                <a16:creationId xmlns:a16="http://schemas.microsoft.com/office/drawing/2014/main" id="{4DE617D8-DB02-CB35-4603-F55B529AE320}"/>
              </a:ext>
            </a:extLst>
          </p:cNvPr>
          <p:cNvSpPr/>
          <p:nvPr/>
        </p:nvSpPr>
        <p:spPr>
          <a:xfrm>
            <a:off x="9258505" y="3536057"/>
            <a:ext cx="88956" cy="88956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6388F8C-BCFD-7867-6C71-67A3E8392238}"/>
                  </a:ext>
                </a:extLst>
              </p:cNvPr>
              <p:cNvSpPr txBox="1"/>
              <p:nvPr/>
            </p:nvSpPr>
            <p:spPr>
              <a:xfrm>
                <a:off x="9257697" y="3459352"/>
                <a:ext cx="541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6388F8C-BCFD-7867-6C71-67A3E8392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697" y="3459352"/>
                <a:ext cx="541960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3A7784-B718-1439-E4F5-093C6C952A38}"/>
                  </a:ext>
                </a:extLst>
              </p:cNvPr>
              <p:cNvSpPr txBox="1"/>
              <p:nvPr/>
            </p:nvSpPr>
            <p:spPr>
              <a:xfrm>
                <a:off x="4083619" y="1597588"/>
                <a:ext cx="18705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uk-U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A" sz="240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3A7784-B718-1439-E4F5-093C6C952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619" y="1597588"/>
                <a:ext cx="1870577" cy="461665"/>
              </a:xfrm>
              <a:prstGeom prst="rect">
                <a:avLst/>
              </a:prstGeom>
              <a:blipFill>
                <a:blip r:embed="rId1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37B6D05-F0D9-27E0-836B-E407FACBBB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-8899017" y="141859"/>
            <a:ext cx="18774834" cy="976799"/>
          </a:xfrm>
          <a:prstGeom prst="rect">
            <a:avLst/>
          </a:prstGeom>
        </p:spPr>
      </p:pic>
      <p:pic>
        <p:nvPicPr>
          <p:cNvPr id="41" name="Picture 40" descr="A picture containing sketch, black and white, circle, desig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CC9FAB39-0D82-9E17-47E2-B2B21C2AB5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42" name="Picture 41" descr="A grey gear with a number on it&#10;&#10;Description automatically generated with low confidence">
            <a:hlinkClick r:id="rId22" action="ppaction://hlinksldjump"/>
            <a:extLst>
              <a:ext uri="{FF2B5EF4-FFF2-40B4-BE49-F238E27FC236}">
                <a16:creationId xmlns:a16="http://schemas.microsoft.com/office/drawing/2014/main" id="{9C5ECC87-DB7E-5242-5AF3-EF683F8929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43" name="Picture 42" descr="A grey gear with a number on it&#10;&#10;Description automatically generated with low confidence">
            <a:hlinkClick r:id="rId24" action="ppaction://hlinksldjump"/>
            <a:extLst>
              <a:ext uri="{FF2B5EF4-FFF2-40B4-BE49-F238E27FC236}">
                <a16:creationId xmlns:a16="http://schemas.microsoft.com/office/drawing/2014/main" id="{55228744-6E63-1FBC-7FCE-97725C6E01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44" name="Picture 43" descr="A picture containing symbol, circle, logo, graphics&#10;&#10;Description automatically generated">
            <a:hlinkClick r:id="rId26" action="ppaction://hlinksldjump"/>
            <a:extLst>
              <a:ext uri="{FF2B5EF4-FFF2-40B4-BE49-F238E27FC236}">
                <a16:creationId xmlns:a16="http://schemas.microsoft.com/office/drawing/2014/main" id="{0DD826D2-7ED5-0037-94F4-B7CC5D1DF71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46" name="Picture 45" descr="A grey line drawing of a desk lamp and pencils&#10;&#10;Description automatically generated with low confidence">
            <a:hlinkClick r:id="rId28" action="ppaction://hlinksldjump"/>
            <a:extLst>
              <a:ext uri="{FF2B5EF4-FFF2-40B4-BE49-F238E27FC236}">
                <a16:creationId xmlns:a16="http://schemas.microsoft.com/office/drawing/2014/main" id="{98AB0FEC-6864-445D-0E10-B9A0E618F09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47" name="Picture 46">
            <a:hlinkClick r:id="rId30" action="ppaction://hlinksldjump"/>
            <a:extLst>
              <a:ext uri="{FF2B5EF4-FFF2-40B4-BE49-F238E27FC236}">
                <a16:creationId xmlns:a16="http://schemas.microsoft.com/office/drawing/2014/main" id="{3D006B77-3B15-CCC0-FD50-00294D753DE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D6C5DFE-4AF0-9E83-A7ED-1CCFD80DBF21}"/>
              </a:ext>
            </a:extLst>
          </p:cNvPr>
          <p:cNvGrpSpPr/>
          <p:nvPr/>
        </p:nvGrpSpPr>
        <p:grpSpPr>
          <a:xfrm>
            <a:off x="660540" y="247959"/>
            <a:ext cx="781580" cy="781580"/>
            <a:chOff x="1270464" y="247959"/>
            <a:chExt cx="781580" cy="78158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968FDCA-FBE3-DE72-A3BD-720EC193CE06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1" name="Picture 50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014672BE-9F68-2508-AD71-60DC89DB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971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 animBg="1"/>
      <p:bldP spid="3" grpId="0" animBg="1"/>
      <p:bldP spid="4" grpId="0" animBg="1"/>
      <p:bldP spid="13" grpId="0" animBg="1"/>
      <p:bldP spid="88" grpId="0"/>
      <p:bldP spid="89" grpId="0"/>
      <p:bldP spid="90" grpId="0"/>
      <p:bldP spid="92" grpId="0" animBg="1"/>
      <p:bldP spid="93" grpId="0" animBg="1"/>
      <p:bldP spid="94" grpId="0"/>
      <p:bldP spid="95" grpId="0" animBg="1"/>
      <p:bldP spid="96" grpId="0"/>
      <p:bldP spid="97" grpId="0" animBg="1"/>
      <p:bldP spid="9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ED4244-1D41-81FF-E79D-E26E1860DF53}"/>
              </a:ext>
            </a:extLst>
          </p:cNvPr>
          <p:cNvGrpSpPr/>
          <p:nvPr/>
        </p:nvGrpSpPr>
        <p:grpSpPr>
          <a:xfrm>
            <a:off x="83576" y="4853012"/>
            <a:ext cx="781580" cy="781580"/>
            <a:chOff x="1270461" y="4853012"/>
            <a:chExt cx="781580" cy="78158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CD77ABC-0A05-F63A-3A47-FA43A19A1C33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1" name="Picture 40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48ED4A7-0272-7798-7A32-13513B45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918200-AA6E-011D-D4A1-8070B453CA79}"/>
              </a:ext>
            </a:extLst>
          </p:cNvPr>
          <p:cNvGrpSpPr/>
          <p:nvPr/>
        </p:nvGrpSpPr>
        <p:grpSpPr>
          <a:xfrm>
            <a:off x="83576" y="3038210"/>
            <a:ext cx="781580" cy="781580"/>
            <a:chOff x="1300743" y="3038210"/>
            <a:chExt cx="781580" cy="78158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6574D2-3E60-9D04-710F-C6B200716A1D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4" name="Picture 43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E584940F-9697-61E3-1099-1565CF61A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07EDB2-FEC3-5EC4-06A0-1A4D7191F691}"/>
              </a:ext>
            </a:extLst>
          </p:cNvPr>
          <p:cNvGrpSpPr/>
          <p:nvPr/>
        </p:nvGrpSpPr>
        <p:grpSpPr>
          <a:xfrm>
            <a:off x="83579" y="3945611"/>
            <a:ext cx="781580" cy="781580"/>
            <a:chOff x="1270464" y="3945611"/>
            <a:chExt cx="781580" cy="78158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8A04046-9CE3-FA8A-4ED9-1F6E514F53C1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7" name="Picture 46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ADA3AABA-9F54-063B-2538-44F08BB95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671C2E-3E76-DB96-3729-C81370C80F80}"/>
              </a:ext>
            </a:extLst>
          </p:cNvPr>
          <p:cNvGrpSpPr/>
          <p:nvPr/>
        </p:nvGrpSpPr>
        <p:grpSpPr>
          <a:xfrm>
            <a:off x="83579" y="2130809"/>
            <a:ext cx="781580" cy="781580"/>
            <a:chOff x="1270464" y="2130809"/>
            <a:chExt cx="781580" cy="7815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B5CCA43-F448-36BC-5784-EE040E54F1CD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0" name="Picture 49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39F87D6F-E2BD-F2AE-68F7-4FBE7C71D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455532-3A7F-75D1-271C-7087618D1A77}"/>
              </a:ext>
            </a:extLst>
          </p:cNvPr>
          <p:cNvGrpSpPr/>
          <p:nvPr/>
        </p:nvGrpSpPr>
        <p:grpSpPr>
          <a:xfrm>
            <a:off x="83579" y="247959"/>
            <a:ext cx="781580" cy="781580"/>
            <a:chOff x="1270464" y="247959"/>
            <a:chExt cx="781580" cy="78158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5FCB8ED-FF13-31E7-0002-9FD2E5BE69AB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3" name="Picture 52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895783EE-3088-9004-BD5E-690A1F01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67D28E-D5C0-1AA4-EF8F-D08168DCE230}"/>
              </a:ext>
            </a:extLst>
          </p:cNvPr>
          <p:cNvGrpSpPr/>
          <p:nvPr/>
        </p:nvGrpSpPr>
        <p:grpSpPr>
          <a:xfrm>
            <a:off x="83576" y="5760413"/>
            <a:ext cx="781580" cy="781580"/>
            <a:chOff x="1270461" y="5760413"/>
            <a:chExt cx="781580" cy="78158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58ED404-CB01-17A0-9BEB-B5B0979429E5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6" name="Picture 55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F2DAA3B-69CD-EAA8-744C-31F14E1A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pic>
        <p:nvPicPr>
          <p:cNvPr id="38" name="Picture 37" descr="A white silhouette of a fly&#10;&#10;Description automatically generated with medium confidence">
            <a:extLst>
              <a:ext uri="{FF2B5EF4-FFF2-40B4-BE49-F238E27FC236}">
                <a16:creationId xmlns:a16="http://schemas.microsoft.com/office/drawing/2014/main" id="{9ACE381C-B6AE-9E80-CFA3-3C4CF470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831030">
            <a:off x="10302551" y="2955389"/>
            <a:ext cx="484104" cy="484104"/>
          </a:xfrm>
          <a:prstGeom prst="rect">
            <a:avLst/>
          </a:prstGeom>
        </p:spPr>
      </p:pic>
      <p:pic>
        <p:nvPicPr>
          <p:cNvPr id="34" name="Picture 33" descr="A white silhouette of a fly&#10;&#10;Description automatically generated with medium confidence">
            <a:extLst>
              <a:ext uri="{FF2B5EF4-FFF2-40B4-BE49-F238E27FC236}">
                <a16:creationId xmlns:a16="http://schemas.microsoft.com/office/drawing/2014/main" id="{A2F33170-6E71-20E2-BD6C-E256AE670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021">
            <a:off x="7492394" y="3235099"/>
            <a:ext cx="484104" cy="484104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 hidden="1">
            <a:hlinkClick r:id="rId9" action="ppaction://hlinksldjump"/>
            <a:extLst>
              <a:ext uri="{FF2B5EF4-FFF2-40B4-BE49-F238E27FC236}">
                <a16:creationId xmlns:a16="http://schemas.microsoft.com/office/drawing/2014/main" id="{8EEBD824-5DFB-5A38-9097-3C6518E6B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39" y="1305626"/>
            <a:ext cx="610668" cy="610668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9CF9702-6BEF-5BDD-3A7B-879B0E4896CF}"/>
              </a:ext>
            </a:extLst>
          </p:cNvPr>
          <p:cNvSpPr/>
          <p:nvPr/>
        </p:nvSpPr>
        <p:spPr>
          <a:xfrm>
            <a:off x="1716528" y="247959"/>
            <a:ext cx="2472793" cy="495005"/>
          </a:xfrm>
          <a:prstGeom prst="roundRect">
            <a:avLst>
              <a:gd name="adj" fmla="val 122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solidFill>
                  <a:srgbClr val="3A6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 1</a:t>
            </a:r>
            <a:endParaRPr lang="en-UA" sz="2800" i="1">
              <a:solidFill>
                <a:srgbClr val="3A6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74DFDFA-9551-163B-88EE-63141CE5380E}"/>
              </a:ext>
            </a:extLst>
          </p:cNvPr>
          <p:cNvSpPr/>
          <p:nvPr/>
        </p:nvSpPr>
        <p:spPr>
          <a:xfrm>
            <a:off x="1716528" y="923363"/>
            <a:ext cx="4404296" cy="1770142"/>
          </a:xfrm>
          <a:prstGeom prst="roundRect">
            <a:avLst>
              <a:gd name="adj" fmla="val 36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>
                <a:solidFill>
                  <a:srgbClr val="3A6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 мухи залетіли в кімнату. Через який час вони опиняться в одній площині?</a:t>
            </a:r>
            <a:endParaRPr lang="en-UA" sz="2800" i="1">
              <a:solidFill>
                <a:srgbClr val="3A6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Picture 36" descr="A white silhouette of a fly&#10;&#10;Description automatically generated with medium confidence">
            <a:extLst>
              <a:ext uri="{FF2B5EF4-FFF2-40B4-BE49-F238E27FC236}">
                <a16:creationId xmlns:a16="http://schemas.microsoft.com/office/drawing/2014/main" id="{5F13F3FE-F814-0641-69E3-8ED9A5DE4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5862" y="4498567"/>
            <a:ext cx="484104" cy="484104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3DE54A0-FC02-DA0F-9568-8E206FC56D77}"/>
              </a:ext>
            </a:extLst>
          </p:cNvPr>
          <p:cNvSpPr/>
          <p:nvPr/>
        </p:nvSpPr>
        <p:spPr>
          <a:xfrm>
            <a:off x="7118269" y="2411935"/>
            <a:ext cx="4269137" cy="2815710"/>
          </a:xfrm>
          <a:custGeom>
            <a:avLst/>
            <a:gdLst>
              <a:gd name="connsiteX0" fmla="*/ 0 w 2173356"/>
              <a:gd name="connsiteY0" fmla="*/ 633887 h 1267773"/>
              <a:gd name="connsiteX1" fmla="*/ 1086678 w 2173356"/>
              <a:gd name="connsiteY1" fmla="*/ 0 h 1267773"/>
              <a:gd name="connsiteX2" fmla="*/ 2173356 w 2173356"/>
              <a:gd name="connsiteY2" fmla="*/ 633887 h 1267773"/>
              <a:gd name="connsiteX3" fmla="*/ 1086678 w 2173356"/>
              <a:gd name="connsiteY3" fmla="*/ 1267774 h 1267773"/>
              <a:gd name="connsiteX4" fmla="*/ 0 w 2173356"/>
              <a:gd name="connsiteY4" fmla="*/ 633887 h 1267773"/>
              <a:gd name="connsiteX0" fmla="*/ 97357 w 2270713"/>
              <a:gd name="connsiteY0" fmla="*/ 633887 h 1336146"/>
              <a:gd name="connsiteX1" fmla="*/ 1184035 w 2270713"/>
              <a:gd name="connsiteY1" fmla="*/ 0 h 1336146"/>
              <a:gd name="connsiteX2" fmla="*/ 2270713 w 2270713"/>
              <a:gd name="connsiteY2" fmla="*/ 633887 h 1336146"/>
              <a:gd name="connsiteX3" fmla="*/ 1184035 w 2270713"/>
              <a:gd name="connsiteY3" fmla="*/ 1267774 h 1336146"/>
              <a:gd name="connsiteX4" fmla="*/ 175291 w 2270713"/>
              <a:gd name="connsiteY4" fmla="*/ 1247341 h 1336146"/>
              <a:gd name="connsiteX5" fmla="*/ 97357 w 2270713"/>
              <a:gd name="connsiteY5" fmla="*/ 633887 h 1336146"/>
              <a:gd name="connsiteX0" fmla="*/ 96315 w 2269671"/>
              <a:gd name="connsiteY0" fmla="*/ 539544 h 1241803"/>
              <a:gd name="connsiteX1" fmla="*/ 1168479 w 2269671"/>
              <a:gd name="connsiteY1" fmla="*/ 0 h 1241803"/>
              <a:gd name="connsiteX2" fmla="*/ 2269671 w 2269671"/>
              <a:gd name="connsiteY2" fmla="*/ 539544 h 1241803"/>
              <a:gd name="connsiteX3" fmla="*/ 1182993 w 2269671"/>
              <a:gd name="connsiteY3" fmla="*/ 1173431 h 1241803"/>
              <a:gd name="connsiteX4" fmla="*/ 174249 w 2269671"/>
              <a:gd name="connsiteY4" fmla="*/ 1152998 h 1241803"/>
              <a:gd name="connsiteX5" fmla="*/ 96315 w 2269671"/>
              <a:gd name="connsiteY5" fmla="*/ 539544 h 1241803"/>
              <a:gd name="connsiteX0" fmla="*/ 96315 w 2288662"/>
              <a:gd name="connsiteY0" fmla="*/ 550041 h 1252300"/>
              <a:gd name="connsiteX1" fmla="*/ 1168479 w 2288662"/>
              <a:gd name="connsiteY1" fmla="*/ 10497 h 1252300"/>
              <a:gd name="connsiteX2" fmla="*/ 1799850 w 2288662"/>
              <a:gd name="connsiteY2" fmla="*/ 220065 h 1252300"/>
              <a:gd name="connsiteX3" fmla="*/ 2269671 w 2288662"/>
              <a:gd name="connsiteY3" fmla="*/ 550041 h 1252300"/>
              <a:gd name="connsiteX4" fmla="*/ 1182993 w 2288662"/>
              <a:gd name="connsiteY4" fmla="*/ 1183928 h 1252300"/>
              <a:gd name="connsiteX5" fmla="*/ 174249 w 2288662"/>
              <a:gd name="connsiteY5" fmla="*/ 1163495 h 1252300"/>
              <a:gd name="connsiteX6" fmla="*/ 96315 w 2288662"/>
              <a:gd name="connsiteY6" fmla="*/ 550041 h 1252300"/>
              <a:gd name="connsiteX0" fmla="*/ 75606 w 2267953"/>
              <a:gd name="connsiteY0" fmla="*/ 550041 h 1243739"/>
              <a:gd name="connsiteX1" fmla="*/ 1147770 w 2267953"/>
              <a:gd name="connsiteY1" fmla="*/ 10497 h 1243739"/>
              <a:gd name="connsiteX2" fmla="*/ 1779141 w 2267953"/>
              <a:gd name="connsiteY2" fmla="*/ 220065 h 1243739"/>
              <a:gd name="connsiteX3" fmla="*/ 2248962 w 2267953"/>
              <a:gd name="connsiteY3" fmla="*/ 550041 h 1243739"/>
              <a:gd name="connsiteX4" fmla="*/ 1162284 w 2267953"/>
              <a:gd name="connsiteY4" fmla="*/ 1183928 h 1243739"/>
              <a:gd name="connsiteX5" fmla="*/ 207820 w 2267953"/>
              <a:gd name="connsiteY5" fmla="*/ 1145401 h 1243739"/>
              <a:gd name="connsiteX6" fmla="*/ 75606 w 2267953"/>
              <a:gd name="connsiteY6" fmla="*/ 550041 h 1243739"/>
              <a:gd name="connsiteX0" fmla="*/ 75606 w 2292867"/>
              <a:gd name="connsiteY0" fmla="*/ 554554 h 1248252"/>
              <a:gd name="connsiteX1" fmla="*/ 1147770 w 2292867"/>
              <a:gd name="connsiteY1" fmla="*/ 15010 h 1248252"/>
              <a:gd name="connsiteX2" fmla="*/ 1988982 w 2292867"/>
              <a:gd name="connsiteY2" fmla="*/ 185243 h 1248252"/>
              <a:gd name="connsiteX3" fmla="*/ 2248962 w 2292867"/>
              <a:gd name="connsiteY3" fmla="*/ 554554 h 1248252"/>
              <a:gd name="connsiteX4" fmla="*/ 1162284 w 2292867"/>
              <a:gd name="connsiteY4" fmla="*/ 1188441 h 1248252"/>
              <a:gd name="connsiteX5" fmla="*/ 207820 w 2292867"/>
              <a:gd name="connsiteY5" fmla="*/ 1149914 h 1248252"/>
              <a:gd name="connsiteX6" fmla="*/ 75606 w 2292867"/>
              <a:gd name="connsiteY6" fmla="*/ 554554 h 1248252"/>
              <a:gd name="connsiteX0" fmla="*/ 75606 w 2258445"/>
              <a:gd name="connsiteY0" fmla="*/ 554554 h 1223142"/>
              <a:gd name="connsiteX1" fmla="*/ 1147770 w 2258445"/>
              <a:gd name="connsiteY1" fmla="*/ 15010 h 1223142"/>
              <a:gd name="connsiteX2" fmla="*/ 1988982 w 2258445"/>
              <a:gd name="connsiteY2" fmla="*/ 185243 h 1223142"/>
              <a:gd name="connsiteX3" fmla="*/ 2248962 w 2258445"/>
              <a:gd name="connsiteY3" fmla="*/ 554554 h 1223142"/>
              <a:gd name="connsiteX4" fmla="*/ 1717391 w 2258445"/>
              <a:gd name="connsiteY4" fmla="*/ 842635 h 1223142"/>
              <a:gd name="connsiteX5" fmla="*/ 1162284 w 2258445"/>
              <a:gd name="connsiteY5" fmla="*/ 1188441 h 1223142"/>
              <a:gd name="connsiteX6" fmla="*/ 207820 w 2258445"/>
              <a:gd name="connsiteY6" fmla="*/ 1149914 h 1223142"/>
              <a:gd name="connsiteX7" fmla="*/ 75606 w 2258445"/>
              <a:gd name="connsiteY7" fmla="*/ 554554 h 1223142"/>
              <a:gd name="connsiteX0" fmla="*/ 76381 w 2259220"/>
              <a:gd name="connsiteY0" fmla="*/ 554554 h 1252870"/>
              <a:gd name="connsiteX1" fmla="*/ 1148545 w 2259220"/>
              <a:gd name="connsiteY1" fmla="*/ 15010 h 1252870"/>
              <a:gd name="connsiteX2" fmla="*/ 1989757 w 2259220"/>
              <a:gd name="connsiteY2" fmla="*/ 185243 h 1252870"/>
              <a:gd name="connsiteX3" fmla="*/ 2249737 w 2259220"/>
              <a:gd name="connsiteY3" fmla="*/ 554554 h 1252870"/>
              <a:gd name="connsiteX4" fmla="*/ 1718166 w 2259220"/>
              <a:gd name="connsiteY4" fmla="*/ 842635 h 1252870"/>
              <a:gd name="connsiteX5" fmla="*/ 1183531 w 2259220"/>
              <a:gd name="connsiteY5" fmla="*/ 1232147 h 1252870"/>
              <a:gd name="connsiteX6" fmla="*/ 208595 w 2259220"/>
              <a:gd name="connsiteY6" fmla="*/ 1149914 h 1252870"/>
              <a:gd name="connsiteX7" fmla="*/ 76381 w 2259220"/>
              <a:gd name="connsiteY7" fmla="*/ 554554 h 1252870"/>
              <a:gd name="connsiteX0" fmla="*/ 15515 w 2198354"/>
              <a:gd name="connsiteY0" fmla="*/ 539852 h 1238168"/>
              <a:gd name="connsiteX1" fmla="*/ 265186 w 2198354"/>
              <a:gd name="connsiteY1" fmla="*/ 207310 h 1238168"/>
              <a:gd name="connsiteX2" fmla="*/ 1087679 w 2198354"/>
              <a:gd name="connsiteY2" fmla="*/ 308 h 1238168"/>
              <a:gd name="connsiteX3" fmla="*/ 1928891 w 2198354"/>
              <a:gd name="connsiteY3" fmla="*/ 170541 h 1238168"/>
              <a:gd name="connsiteX4" fmla="*/ 2188871 w 2198354"/>
              <a:gd name="connsiteY4" fmla="*/ 539852 h 1238168"/>
              <a:gd name="connsiteX5" fmla="*/ 1657300 w 2198354"/>
              <a:gd name="connsiteY5" fmla="*/ 827933 h 1238168"/>
              <a:gd name="connsiteX6" fmla="*/ 1122665 w 2198354"/>
              <a:gd name="connsiteY6" fmla="*/ 1217445 h 1238168"/>
              <a:gd name="connsiteX7" fmla="*/ 147729 w 2198354"/>
              <a:gd name="connsiteY7" fmla="*/ 1135212 h 1238168"/>
              <a:gd name="connsiteX8" fmla="*/ 15515 w 2198354"/>
              <a:gd name="connsiteY8" fmla="*/ 539852 h 12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8354" h="1238168">
                <a:moveTo>
                  <a:pt x="15515" y="539852"/>
                </a:moveTo>
                <a:cubicBezTo>
                  <a:pt x="35091" y="385202"/>
                  <a:pt x="86492" y="297234"/>
                  <a:pt x="265186" y="207310"/>
                </a:cubicBezTo>
                <a:cubicBezTo>
                  <a:pt x="443880" y="117386"/>
                  <a:pt x="810395" y="6436"/>
                  <a:pt x="1087679" y="308"/>
                </a:cubicBezTo>
                <a:cubicBezTo>
                  <a:pt x="1364963" y="-5820"/>
                  <a:pt x="1745359" y="80617"/>
                  <a:pt x="1928891" y="170541"/>
                </a:cubicBezTo>
                <a:cubicBezTo>
                  <a:pt x="2112423" y="260465"/>
                  <a:pt x="2234136" y="430287"/>
                  <a:pt x="2188871" y="539852"/>
                </a:cubicBezTo>
                <a:cubicBezTo>
                  <a:pt x="2143606" y="649417"/>
                  <a:pt x="1838413" y="722285"/>
                  <a:pt x="1657300" y="827933"/>
                </a:cubicBezTo>
                <a:cubicBezTo>
                  <a:pt x="1476187" y="933581"/>
                  <a:pt x="1375966" y="1179344"/>
                  <a:pt x="1122665" y="1217445"/>
                </a:cubicBezTo>
                <a:cubicBezTo>
                  <a:pt x="869364" y="1255546"/>
                  <a:pt x="332254" y="1248144"/>
                  <a:pt x="147729" y="1135212"/>
                </a:cubicBezTo>
                <a:cubicBezTo>
                  <a:pt x="-36796" y="1022280"/>
                  <a:pt x="-4061" y="694502"/>
                  <a:pt x="15515" y="539852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1D4BB11-E92B-3B7F-B8ED-6CBEDCC3FA09}"/>
              </a:ext>
            </a:extLst>
          </p:cNvPr>
          <p:cNvSpPr/>
          <p:nvPr/>
        </p:nvSpPr>
        <p:spPr>
          <a:xfrm>
            <a:off x="1562295" y="5698301"/>
            <a:ext cx="4414434" cy="834887"/>
          </a:xfrm>
          <a:prstGeom prst="roundRect">
            <a:avLst>
              <a:gd name="adj" fmla="val 86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solidFill>
                  <a:srgbClr val="FE5F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Вони завжди в одній площині (аксіома С4)</a:t>
            </a:r>
            <a:endParaRPr lang="en-UA" sz="2400" i="1">
              <a:solidFill>
                <a:srgbClr val="FE5F5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228806-B3AD-7ED2-D217-956C3ADD9CCC}"/>
              </a:ext>
            </a:extLst>
          </p:cNvPr>
          <p:cNvGrpSpPr/>
          <p:nvPr/>
        </p:nvGrpSpPr>
        <p:grpSpPr>
          <a:xfrm>
            <a:off x="660540" y="1223408"/>
            <a:ext cx="781580" cy="781580"/>
            <a:chOff x="1270461" y="1223408"/>
            <a:chExt cx="781580" cy="78158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034ED2F-09EA-80DE-8EBB-B73C69E31A89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9D38641-4D40-C110-DDB8-F9BC041FD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C173C6-BB35-44E6-CB1F-8E07A6784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-8899017" y="1125797"/>
            <a:ext cx="18774834" cy="976799"/>
          </a:xfrm>
          <a:prstGeom prst="rect">
            <a:avLst/>
          </a:prstGeom>
        </p:spPr>
      </p:pic>
      <p:pic>
        <p:nvPicPr>
          <p:cNvPr id="60" name="Picture 59" descr="A picture containing sketch, black and white, circle, desig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D7B12197-1F73-5B18-0FDC-27E5380B5A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61" name="Picture 60" descr="A grey gear with a number on it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E58A2E9B-5C1F-6E95-53C3-C229B66D90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62" name="Picture 61" descr="A grey gear with a number on it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5F9659D5-E87B-146A-1C45-FB6E56E455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63" name="Picture 62" descr="A picture containing symbol, circle, logo, graphics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0801AE03-5A09-112C-3295-11B6493260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64" name="Picture 63" descr="A black and white image of a book&#10;&#10;Description automatically generated with low confidence">
            <a:hlinkClick r:id="rId21" action="ppaction://hlinksldjump"/>
            <a:extLst>
              <a:ext uri="{FF2B5EF4-FFF2-40B4-BE49-F238E27FC236}">
                <a16:creationId xmlns:a16="http://schemas.microsoft.com/office/drawing/2014/main" id="{32A02F4E-B5E7-3C33-6351-00D92F3EDC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65" name="Picture 64" descr="A grey line drawing of a desk lamp and pencils&#10;&#10;Description automatically generated with low confidence">
            <a:hlinkClick r:id="rId23" action="ppaction://hlinksldjump"/>
            <a:extLst>
              <a:ext uri="{FF2B5EF4-FFF2-40B4-BE49-F238E27FC236}">
                <a16:creationId xmlns:a16="http://schemas.microsoft.com/office/drawing/2014/main" id="{7926DA5F-DFDC-23ED-37CF-B448472DB90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6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1F54D8-DFF7-12BB-95C3-B666747F522A}"/>
              </a:ext>
            </a:extLst>
          </p:cNvPr>
          <p:cNvGrpSpPr/>
          <p:nvPr/>
        </p:nvGrpSpPr>
        <p:grpSpPr>
          <a:xfrm>
            <a:off x="78331" y="4853012"/>
            <a:ext cx="781580" cy="781580"/>
            <a:chOff x="1270461" y="4853012"/>
            <a:chExt cx="781580" cy="7815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0B78DE-E286-5274-A51A-C469F4A66BA5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5" name="Picture 3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A79E89C-DE75-B7DB-B7CD-64EED956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79095B-3640-5A5C-70BA-B86C1F4CA7CE}"/>
              </a:ext>
            </a:extLst>
          </p:cNvPr>
          <p:cNvGrpSpPr/>
          <p:nvPr/>
        </p:nvGrpSpPr>
        <p:grpSpPr>
          <a:xfrm>
            <a:off x="108613" y="3038210"/>
            <a:ext cx="781580" cy="781580"/>
            <a:chOff x="1300743" y="3038210"/>
            <a:chExt cx="781580" cy="78158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1889F9-09EB-F78A-F5E8-11D400293528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8" name="Picture 37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DA0FE14B-9529-3295-95B4-649DCC808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BE4E4F-56D4-26FB-D488-2BAB5160CE60}"/>
              </a:ext>
            </a:extLst>
          </p:cNvPr>
          <p:cNvGrpSpPr/>
          <p:nvPr/>
        </p:nvGrpSpPr>
        <p:grpSpPr>
          <a:xfrm>
            <a:off x="78334" y="3945611"/>
            <a:ext cx="781580" cy="781580"/>
            <a:chOff x="1270464" y="3945611"/>
            <a:chExt cx="781580" cy="78158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4569E6-E2C0-5EDF-A1D2-084BB8E5A433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4" name="Picture 43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DEA89227-CAB7-B532-2B7F-1D4DD9C77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9136DD2-3FFF-D445-221E-7A59309DE19F}"/>
              </a:ext>
            </a:extLst>
          </p:cNvPr>
          <p:cNvGrpSpPr/>
          <p:nvPr/>
        </p:nvGrpSpPr>
        <p:grpSpPr>
          <a:xfrm>
            <a:off x="78334" y="2130809"/>
            <a:ext cx="781580" cy="781580"/>
            <a:chOff x="1270464" y="2130809"/>
            <a:chExt cx="781580" cy="78158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050B991-2BD4-E323-62F5-48BB193FDC39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7" name="Picture 46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ED01B98D-A332-F0CD-9379-A162A3AA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0DC036C-2047-F0E0-6B09-AB777BFF8229}"/>
              </a:ext>
            </a:extLst>
          </p:cNvPr>
          <p:cNvGrpSpPr/>
          <p:nvPr/>
        </p:nvGrpSpPr>
        <p:grpSpPr>
          <a:xfrm>
            <a:off x="78334" y="247959"/>
            <a:ext cx="781580" cy="781580"/>
            <a:chOff x="1270464" y="247959"/>
            <a:chExt cx="781580" cy="7815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06E86AF-DD9D-403E-48DC-AEF1D6CCB767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0" name="Picture 49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7409040-03CF-B987-3082-2CD2F9608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44202E2-62C0-4BAB-2EDD-2EEA04317EA3}"/>
              </a:ext>
            </a:extLst>
          </p:cNvPr>
          <p:cNvGrpSpPr/>
          <p:nvPr/>
        </p:nvGrpSpPr>
        <p:grpSpPr>
          <a:xfrm>
            <a:off x="78331" y="5760413"/>
            <a:ext cx="781580" cy="781580"/>
            <a:chOff x="1270461" y="5760413"/>
            <a:chExt cx="781580" cy="78158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E5CAA80-CC94-166B-4A7E-B8F3F68976F2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3" name="Picture 52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9F048AAD-2931-D742-2792-E7CD95CB9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pic>
        <p:nvPicPr>
          <p:cNvPr id="33" name="Picture 32" descr="Text&#10;&#10;Description automatically generated with medium confidence" hidden="1">
            <a:hlinkClick r:id="rId10" action="ppaction://hlinksldjump"/>
            <a:extLst>
              <a:ext uri="{FF2B5EF4-FFF2-40B4-BE49-F238E27FC236}">
                <a16:creationId xmlns:a16="http://schemas.microsoft.com/office/drawing/2014/main" id="{8EEBD824-5DFB-5A38-9097-3C6518E6B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739" y="1305626"/>
            <a:ext cx="610668" cy="610668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2DD4EDA-CF94-DCF0-3AB5-E5BB3770AF37}"/>
              </a:ext>
            </a:extLst>
          </p:cNvPr>
          <p:cNvSpPr/>
          <p:nvPr/>
        </p:nvSpPr>
        <p:spPr>
          <a:xfrm>
            <a:off x="1633539" y="742056"/>
            <a:ext cx="4873661" cy="1388754"/>
          </a:xfrm>
          <a:prstGeom prst="roundRect">
            <a:avLst>
              <a:gd name="adj" fmla="val 36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>
                <a:solidFill>
                  <a:srgbClr val="3A6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 в небі так багато літаків і вони всі безпечно літають?</a:t>
            </a:r>
            <a:endParaRPr lang="en-UA" sz="2800" i="1">
              <a:solidFill>
                <a:srgbClr val="3A6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B45B1E1-296C-365F-C2A4-F70F9449D74A}"/>
              </a:ext>
            </a:extLst>
          </p:cNvPr>
          <p:cNvSpPr/>
          <p:nvPr/>
        </p:nvSpPr>
        <p:spPr>
          <a:xfrm>
            <a:off x="1633540" y="155195"/>
            <a:ext cx="2472793" cy="495005"/>
          </a:xfrm>
          <a:prstGeom prst="roundRect">
            <a:avLst>
              <a:gd name="adj" fmla="val 122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solidFill>
                  <a:srgbClr val="3A6E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 2</a:t>
            </a:r>
            <a:endParaRPr lang="en-UA" sz="2800" i="1">
              <a:solidFill>
                <a:srgbClr val="3A6E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4F0922A-07D3-5C39-CA77-08AEBB9CAB35}"/>
              </a:ext>
            </a:extLst>
          </p:cNvPr>
          <p:cNvSpPr/>
          <p:nvPr/>
        </p:nvSpPr>
        <p:spPr>
          <a:xfrm>
            <a:off x="7702826" y="1029539"/>
            <a:ext cx="3747422" cy="834887"/>
          </a:xfrm>
          <a:prstGeom prst="roundRect">
            <a:avLst>
              <a:gd name="adj" fmla="val 86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solidFill>
                  <a:srgbClr val="FE5F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Вони літають в різних площинах</a:t>
            </a:r>
            <a:endParaRPr lang="en-UA" sz="2400" i="1">
              <a:solidFill>
                <a:srgbClr val="FE5F5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" name="Завдання 2 ок.mp4">
            <a:hlinkClick r:id="" action="ppaction://media"/>
            <a:extLst>
              <a:ext uri="{FF2B5EF4-FFF2-40B4-BE49-F238E27FC236}">
                <a16:creationId xmlns:a16="http://schemas.microsoft.com/office/drawing/2014/main" id="{B2CA9AFA-C881-019B-BD6F-C26D87D9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33540" y="2341470"/>
            <a:ext cx="10335867" cy="4197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278ED4-11F3-228B-AEDE-751FB0D6E4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8899017" y="1125797"/>
            <a:ext cx="18774834" cy="976799"/>
          </a:xfrm>
          <a:prstGeom prst="rect">
            <a:avLst/>
          </a:prstGeom>
        </p:spPr>
      </p:pic>
      <p:pic>
        <p:nvPicPr>
          <p:cNvPr id="57" name="Picture 56" descr="A picture containing sketch, black and white, circle, desig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8BA48E-2DE1-5E30-EB13-94B4802D58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58" name="Picture 57" descr="A grey gear with a number on it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79437875-B8F1-72AE-14C8-E4C0D8819E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59" name="Picture 58" descr="A grey gear with a number on it&#10;&#10;Description automatically generated with low confidence">
            <a:hlinkClick r:id="rId18" action="ppaction://hlinksldjump"/>
            <a:extLst>
              <a:ext uri="{FF2B5EF4-FFF2-40B4-BE49-F238E27FC236}">
                <a16:creationId xmlns:a16="http://schemas.microsoft.com/office/drawing/2014/main" id="{58ABD996-B4EB-B788-8925-9439EC00BE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60" name="Picture 59" descr="A picture containing symbol, circle, logo, graphics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39B87572-4AD8-052B-D145-E93CE5D9EC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61" name="Picture 60" descr="A black and white image of a book&#10;&#10;Description automatically generated with low confidence">
            <a:hlinkClick r:id="rId22" action="ppaction://hlinksldjump"/>
            <a:extLst>
              <a:ext uri="{FF2B5EF4-FFF2-40B4-BE49-F238E27FC236}">
                <a16:creationId xmlns:a16="http://schemas.microsoft.com/office/drawing/2014/main" id="{484C9C16-8D0C-B3D5-253A-7B7F29D3ADD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62" name="Picture 61" descr="A grey line drawing of a desk lamp and pencils&#10;&#10;Description automatically generated with low confidence">
            <a:hlinkClick r:id="rId24" action="ppaction://hlinksldjump"/>
            <a:extLst>
              <a:ext uri="{FF2B5EF4-FFF2-40B4-BE49-F238E27FC236}">
                <a16:creationId xmlns:a16="http://schemas.microsoft.com/office/drawing/2014/main" id="{DF0B23B2-6DA4-3259-7C57-E3A1B108C36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8EDF463-B2F3-7A1D-98A7-BFB9EBE3E7C9}"/>
              </a:ext>
            </a:extLst>
          </p:cNvPr>
          <p:cNvGrpSpPr/>
          <p:nvPr/>
        </p:nvGrpSpPr>
        <p:grpSpPr>
          <a:xfrm>
            <a:off x="660540" y="1223408"/>
            <a:ext cx="781580" cy="781580"/>
            <a:chOff x="1270461" y="1223408"/>
            <a:chExt cx="781580" cy="78158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6D1E2D6-1AA2-22FD-1724-EBB988EF84F1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6E1E3C2-E3A4-5C50-2784-AFEDB4D29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180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41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6D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F8B6E10-DD49-2C5F-EB08-150B657985AE}"/>
              </a:ext>
            </a:extLst>
          </p:cNvPr>
          <p:cNvGrpSpPr/>
          <p:nvPr/>
        </p:nvGrpSpPr>
        <p:grpSpPr>
          <a:xfrm>
            <a:off x="85124" y="3038210"/>
            <a:ext cx="781580" cy="781580"/>
            <a:chOff x="1300743" y="3038210"/>
            <a:chExt cx="781580" cy="78158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70917D5-D237-9740-DBEB-04A29FFB22EA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6" name="Picture 45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8A7F8A15-37B7-8575-9353-93CED0D95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EC8139-38F9-C199-05A9-AD3576EAAAB2}"/>
              </a:ext>
            </a:extLst>
          </p:cNvPr>
          <p:cNvGrpSpPr/>
          <p:nvPr/>
        </p:nvGrpSpPr>
        <p:grpSpPr>
          <a:xfrm>
            <a:off x="85124" y="4853012"/>
            <a:ext cx="781580" cy="781580"/>
            <a:chOff x="1270461" y="4853012"/>
            <a:chExt cx="781580" cy="78158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8BA793-EA9F-0960-3CFE-D546A799DDAF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38" name="Picture 3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7F966F57-A14E-B520-7DCC-71E2EA56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EC7763-CDC8-C928-CEBC-2CEAB61CE4B0}"/>
              </a:ext>
            </a:extLst>
          </p:cNvPr>
          <p:cNvGrpSpPr/>
          <p:nvPr/>
        </p:nvGrpSpPr>
        <p:grpSpPr>
          <a:xfrm>
            <a:off x="85127" y="3945611"/>
            <a:ext cx="781580" cy="781580"/>
            <a:chOff x="1270464" y="3945611"/>
            <a:chExt cx="781580" cy="78158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DA57CF-F592-BF51-A99E-E0C943E7CAFF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49" name="Picture 48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F17B7C3A-5758-A0EA-E3DE-DF40FE6F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88A16F-168D-9898-BCCE-0D00D24BCFDB}"/>
              </a:ext>
            </a:extLst>
          </p:cNvPr>
          <p:cNvGrpSpPr/>
          <p:nvPr/>
        </p:nvGrpSpPr>
        <p:grpSpPr>
          <a:xfrm>
            <a:off x="85127" y="247959"/>
            <a:ext cx="781580" cy="781580"/>
            <a:chOff x="1270464" y="247959"/>
            <a:chExt cx="781580" cy="78158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A54AED0-E411-1BDE-E145-BCE7ED9639AA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5" name="Picture 5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B6266C5A-0F61-6DCE-38BE-441DD12C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61D506D-45E4-A9AB-8C2D-CFDA779835EC}"/>
              </a:ext>
            </a:extLst>
          </p:cNvPr>
          <p:cNvGrpSpPr/>
          <p:nvPr/>
        </p:nvGrpSpPr>
        <p:grpSpPr>
          <a:xfrm>
            <a:off x="85124" y="5760413"/>
            <a:ext cx="781580" cy="781580"/>
            <a:chOff x="1270461" y="5760413"/>
            <a:chExt cx="781580" cy="78158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2BE8C8D-B6B4-1762-3F5A-878F0462FCB4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58" name="Picture 57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554DA769-C1DF-E359-B9DD-137CA9D29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E23116-3D3B-7225-2CEC-69E586CFEEB8}"/>
              </a:ext>
            </a:extLst>
          </p:cNvPr>
          <p:cNvGrpSpPr/>
          <p:nvPr/>
        </p:nvGrpSpPr>
        <p:grpSpPr>
          <a:xfrm>
            <a:off x="85124" y="1223408"/>
            <a:ext cx="781580" cy="781580"/>
            <a:chOff x="1270461" y="1223408"/>
            <a:chExt cx="781580" cy="78158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7A4C99E-A3BC-1EAC-B0FE-D044D6A2004D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A3DBBAD-0B77-0B07-CBF1-D142D532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7B4739-72EC-D88E-3F90-5053DA119A35}"/>
              </a:ext>
            </a:extLst>
          </p:cNvPr>
          <p:cNvSpPr/>
          <p:nvPr/>
        </p:nvSpPr>
        <p:spPr>
          <a:xfrm>
            <a:off x="8197590" y="6009116"/>
            <a:ext cx="3816613" cy="722548"/>
          </a:xfrm>
          <a:prstGeom prst="roundRect">
            <a:avLst>
              <a:gd name="adj" fmla="val 57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>
                <a:solidFill>
                  <a:srgbClr val="4F6D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Зробіть відповідні записи</a:t>
            </a:r>
            <a:endParaRPr lang="en-UA" sz="2200">
              <a:solidFill>
                <a:srgbClr val="4F6D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D409A44-D409-26F3-F2CB-A2451AEB2823}"/>
              </a:ext>
            </a:extLst>
          </p:cNvPr>
          <p:cNvSpPr/>
          <p:nvPr/>
        </p:nvSpPr>
        <p:spPr>
          <a:xfrm>
            <a:off x="7726679" y="126335"/>
            <a:ext cx="642257" cy="495005"/>
          </a:xfrm>
          <a:prstGeom prst="roundRect">
            <a:avLst>
              <a:gd name="adj" fmla="val 12257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A" sz="2800" i="1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1FDDA8-1F75-2841-6B58-B820882F6785}"/>
                  </a:ext>
                </a:extLst>
              </p:cNvPr>
              <p:cNvSpPr/>
              <p:nvPr/>
            </p:nvSpPr>
            <p:spPr>
              <a:xfrm>
                <a:off x="8217648" y="126336"/>
                <a:ext cx="3816613" cy="495005"/>
              </a:xfrm>
              <a:prstGeom prst="roundRect">
                <a:avLst>
                  <a:gd name="adj" fmla="val 1460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Побудуйте площину </a:t>
                </a:r>
                <a14:m>
                  <m:oMath xmlns:m="http://schemas.openxmlformats.org/officeDocument/2006/math">
                    <m:r>
                      <a:rPr lang="uk-UA" sz="220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𝛼</m:t>
                    </m:r>
                  </m:oMath>
                </a14:m>
                <a:endParaRPr lang="en-UA" sz="2200" i="1">
                  <a:solidFill>
                    <a:srgbClr val="4F6D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91FDDA8-1F75-2841-6B58-B820882F6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648" y="126336"/>
                <a:ext cx="3816613" cy="495005"/>
              </a:xfrm>
              <a:prstGeom prst="roundRect">
                <a:avLst>
                  <a:gd name="adj" fmla="val 14604"/>
                </a:avLst>
              </a:prstGeom>
              <a:blipFill>
                <a:blip r:embed="rId8"/>
                <a:stretch>
                  <a:fillRect b="-1707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E51397A-740A-F3B6-1270-50C670EC21D3}"/>
              </a:ext>
            </a:extLst>
          </p:cNvPr>
          <p:cNvSpPr/>
          <p:nvPr/>
        </p:nvSpPr>
        <p:spPr>
          <a:xfrm>
            <a:off x="7732727" y="733752"/>
            <a:ext cx="685305" cy="1397056"/>
          </a:xfrm>
          <a:prstGeom prst="roundRect">
            <a:avLst>
              <a:gd name="adj" fmla="val 12257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A" sz="2800" i="1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EABCFF5-8A95-C2D2-0F2E-F2B922FDAA74}"/>
                  </a:ext>
                </a:extLst>
              </p:cNvPr>
              <p:cNvSpPr/>
              <p:nvPr/>
            </p:nvSpPr>
            <p:spPr>
              <a:xfrm>
                <a:off x="8217648" y="733753"/>
                <a:ext cx="3816613" cy="1397056"/>
              </a:xfrm>
              <a:prstGeom prst="roundRect">
                <a:avLst>
                  <a:gd name="adj" fmla="val 573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Позначте точку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𝑃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 належить цій площині і точку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𝐾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 їй не належить.</a:t>
                </a:r>
                <a:endParaRPr lang="en-UA" sz="2200">
                  <a:solidFill>
                    <a:srgbClr val="4F6D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EABCFF5-8A95-C2D2-0F2E-F2B922FDA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648" y="733753"/>
                <a:ext cx="3816613" cy="1397056"/>
              </a:xfrm>
              <a:prstGeom prst="roundRect">
                <a:avLst>
                  <a:gd name="adj" fmla="val 5734"/>
                </a:avLst>
              </a:prstGeom>
              <a:blipFill>
                <a:blip r:embed="rId9"/>
                <a:stretch>
                  <a:fillRect l="-1320" t="-3571" r="-990" b="-982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97127CE-3289-455A-7530-9FBB3FBA3F3C}"/>
              </a:ext>
            </a:extLst>
          </p:cNvPr>
          <p:cNvSpPr/>
          <p:nvPr/>
        </p:nvSpPr>
        <p:spPr>
          <a:xfrm>
            <a:off x="7721652" y="2243220"/>
            <a:ext cx="749248" cy="1397056"/>
          </a:xfrm>
          <a:prstGeom prst="roundRect">
            <a:avLst>
              <a:gd name="adj" fmla="val 12257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A" sz="2800" i="1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D31D7E4B-EB57-2277-4206-40B2A0AFDC42}"/>
                  </a:ext>
                </a:extLst>
              </p:cNvPr>
              <p:cNvSpPr/>
              <p:nvPr/>
            </p:nvSpPr>
            <p:spPr>
              <a:xfrm>
                <a:off x="8197590" y="2243221"/>
                <a:ext cx="3816613" cy="1397056"/>
              </a:xfrm>
              <a:prstGeom prst="roundRect">
                <a:avLst>
                  <a:gd name="adj" fmla="val 573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Побудуйте пряму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𝑙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 належить цій площині і пряму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𝑚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 їй не належить</a:t>
                </a:r>
                <a:endParaRPr lang="en-UA" sz="2200">
                  <a:solidFill>
                    <a:srgbClr val="4F6D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D31D7E4B-EB57-2277-4206-40B2A0AFD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590" y="2243221"/>
                <a:ext cx="3816613" cy="1397056"/>
              </a:xfrm>
              <a:prstGeom prst="roundRect">
                <a:avLst>
                  <a:gd name="adj" fmla="val 5734"/>
                </a:avLst>
              </a:prstGeom>
              <a:blipFill>
                <a:blip r:embed="rId10"/>
                <a:stretch>
                  <a:fillRect l="-1325" t="-3571" r="-993" b="-982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8C7BE6C-0B92-003A-DEDE-E1713B042AC3}"/>
              </a:ext>
            </a:extLst>
          </p:cNvPr>
          <p:cNvSpPr/>
          <p:nvPr/>
        </p:nvSpPr>
        <p:spPr>
          <a:xfrm>
            <a:off x="7727910" y="3752686"/>
            <a:ext cx="793790" cy="2144020"/>
          </a:xfrm>
          <a:prstGeom prst="roundRect">
            <a:avLst>
              <a:gd name="adj" fmla="val 12257"/>
            </a:avLst>
          </a:prstGeom>
          <a:solidFill>
            <a:srgbClr val="4F6D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A" sz="2800" i="1">
              <a:solidFill>
                <a:schemeClr val="bg1">
                  <a:lumMod val="9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D7AD4C6-C9A7-303B-E779-ABB2F6EC17B2}"/>
                  </a:ext>
                </a:extLst>
              </p:cNvPr>
              <p:cNvSpPr/>
              <p:nvPr/>
            </p:nvSpPr>
            <p:spPr>
              <a:xfrm>
                <a:off x="8197590" y="3752686"/>
                <a:ext cx="3816613" cy="2144021"/>
              </a:xfrm>
              <a:prstGeom prst="roundRect">
                <a:avLst>
                  <a:gd name="adj" fmla="val 573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Побудуйте пряму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𝑛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</a:t>
                </a:r>
                <a:r>
                  <a:rPr lang="en-US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перетинає цю площину в точці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𝐴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а також точку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4F6D7A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𝐵</m:t>
                    </m:r>
                  </m:oMath>
                </a14:m>
                <a:r>
                  <a:rPr lang="uk-UA" sz="2200">
                    <a:solidFill>
                      <a:srgbClr val="4F6D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що належить даній прямій, але не належить площині</a:t>
                </a:r>
                <a:endParaRPr lang="en-UA" sz="2200">
                  <a:solidFill>
                    <a:srgbClr val="4F6D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D7AD4C6-C9A7-303B-E779-ABB2F6EC17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590" y="3752686"/>
                <a:ext cx="3816613" cy="2144021"/>
              </a:xfrm>
              <a:prstGeom prst="roundRect">
                <a:avLst>
                  <a:gd name="adj" fmla="val 5734"/>
                </a:avLst>
              </a:prstGeom>
              <a:blipFill>
                <a:blip r:embed="rId11"/>
                <a:stretch>
                  <a:fillRect l="-993" t="-1176" r="-662" b="-470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48C09B1-542C-2726-B0BB-CAB7DD9D47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-8899017" y="2033198"/>
            <a:ext cx="18774834" cy="976799"/>
          </a:xfrm>
          <a:prstGeom prst="rect">
            <a:avLst/>
          </a:prstGeom>
        </p:spPr>
      </p:pic>
      <p:pic>
        <p:nvPicPr>
          <p:cNvPr id="62" name="Picture 61" descr="A picture containing sketch, black and white, circle, desig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D9AC8738-39D9-83A9-E0F9-53B8426919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64" name="Picture 63" descr="A grey gear with a number on it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2A7BE127-D3B9-864F-31CA-800D257FD9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pic>
        <p:nvPicPr>
          <p:cNvPr id="67" name="Picture 66" descr="A grey line drawing of a desk lamp and pencil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6D71A255-EB5C-966E-A705-648B113A5B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68" name="Picture 67">
            <a:hlinkClick r:id="rId19" action="ppaction://hlinksldjump"/>
            <a:extLst>
              <a:ext uri="{FF2B5EF4-FFF2-40B4-BE49-F238E27FC236}">
                <a16:creationId xmlns:a16="http://schemas.microsoft.com/office/drawing/2014/main" id="{58CB9EF9-C7EB-8B5E-F3FC-E8D0EAA42B8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7285656-FA4C-E778-047F-D5BD46799597}"/>
              </a:ext>
            </a:extLst>
          </p:cNvPr>
          <p:cNvGrpSpPr/>
          <p:nvPr/>
        </p:nvGrpSpPr>
        <p:grpSpPr>
          <a:xfrm>
            <a:off x="680399" y="2130809"/>
            <a:ext cx="781580" cy="781580"/>
            <a:chOff x="1270464" y="2130809"/>
            <a:chExt cx="781580" cy="78158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DA15987-D11D-7643-6DFB-3C2AF2FC296E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74" name="Picture 73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53890359-8012-7E8F-EEBC-B2F72BBD1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pic>
        <p:nvPicPr>
          <p:cNvPr id="76" name="Picture 75" descr="A grey gear with a number on it&#10;&#10;Description automatically generated with low confidence">
            <a:hlinkClick r:id="rId22" action="ppaction://hlinksldjump"/>
            <a:extLst>
              <a:ext uri="{FF2B5EF4-FFF2-40B4-BE49-F238E27FC236}">
                <a16:creationId xmlns:a16="http://schemas.microsoft.com/office/drawing/2014/main" id="{E58D7E18-704E-8987-E36C-5F8B7A8487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0957" y="3156237"/>
            <a:ext cx="569111" cy="569111"/>
          </a:xfrm>
          <a:prstGeom prst="rect">
            <a:avLst/>
          </a:prstGeom>
        </p:spPr>
      </p:pic>
      <p:pic>
        <p:nvPicPr>
          <p:cNvPr id="6" name="Picture 5" descr="A black and white image of a book&#10;&#10;Description automatically generated with low confidence">
            <a:hlinkClick r:id="rId24" action="ppaction://hlinksldjump"/>
            <a:extLst>
              <a:ext uri="{FF2B5EF4-FFF2-40B4-BE49-F238E27FC236}">
                <a16:creationId xmlns:a16="http://schemas.microsoft.com/office/drawing/2014/main" id="{6B95CFE2-37D3-772C-090A-71F329BEAC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33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 animBg="1"/>
      <p:bldP spid="2" grpId="0" animBg="1"/>
      <p:bldP spid="41" grpId="0" animBg="1"/>
      <p:bldP spid="40" grpId="0" animBg="1"/>
      <p:bldP spid="43" grpId="0" animBg="1"/>
      <p:bldP spid="42" grpId="0" animBg="1"/>
      <p:bldP spid="2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2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B0CB2BE-4901-4ABE-A3CB-379604CF8447}"/>
              </a:ext>
            </a:extLst>
          </p:cNvPr>
          <p:cNvGrpSpPr/>
          <p:nvPr/>
        </p:nvGrpSpPr>
        <p:grpSpPr>
          <a:xfrm>
            <a:off x="85127" y="3945611"/>
            <a:ext cx="781580" cy="781580"/>
            <a:chOff x="1270464" y="3945611"/>
            <a:chExt cx="781580" cy="78158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100AAC2-3085-4921-E247-3FB536ECCC14}"/>
                </a:ext>
              </a:extLst>
            </p:cNvPr>
            <p:cNvSpPr/>
            <p:nvPr/>
          </p:nvSpPr>
          <p:spPr>
            <a:xfrm>
              <a:off x="1270464" y="3945611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127" name="Picture 126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7EB5A0BC-CD74-8A75-DAF6-24215595F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694" y="4074847"/>
              <a:ext cx="569111" cy="5691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4833FFD-911C-5FBC-2C7A-7181AA2497AF}"/>
              </a:ext>
            </a:extLst>
          </p:cNvPr>
          <p:cNvGrpSpPr/>
          <p:nvPr/>
        </p:nvGrpSpPr>
        <p:grpSpPr>
          <a:xfrm>
            <a:off x="71028" y="4853012"/>
            <a:ext cx="781580" cy="781580"/>
            <a:chOff x="1270461" y="4853012"/>
            <a:chExt cx="781580" cy="781580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859045A-F1ED-E77F-70FE-AB8A82EB88FB}"/>
                </a:ext>
              </a:extLst>
            </p:cNvPr>
            <p:cNvSpPr/>
            <p:nvPr/>
          </p:nvSpPr>
          <p:spPr>
            <a:xfrm>
              <a:off x="1270461" y="4853012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85" name="Picture 8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A458A3E1-A4AE-FF51-A526-4BEF0FB56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693" y="4977567"/>
              <a:ext cx="569111" cy="569111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D3A0D0E-2135-D2A8-88DB-F2A45F6C4B96}"/>
              </a:ext>
            </a:extLst>
          </p:cNvPr>
          <p:cNvGrpSpPr/>
          <p:nvPr/>
        </p:nvGrpSpPr>
        <p:grpSpPr>
          <a:xfrm>
            <a:off x="680399" y="3038210"/>
            <a:ext cx="781580" cy="781580"/>
            <a:chOff x="1300743" y="3038210"/>
            <a:chExt cx="781580" cy="78158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E23AA1-281B-5048-316A-B1CC4FA2C4FB}"/>
                </a:ext>
              </a:extLst>
            </p:cNvPr>
            <p:cNvSpPr/>
            <p:nvPr/>
          </p:nvSpPr>
          <p:spPr>
            <a:xfrm>
              <a:off x="1300743" y="3038210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90" name="Picture 89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AA60223D-EF95-7291-6A91-35C94E84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977" y="3156237"/>
              <a:ext cx="569111" cy="56911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6E7BC31-E913-C056-808B-3F4E89BD16CE}"/>
              </a:ext>
            </a:extLst>
          </p:cNvPr>
          <p:cNvGrpSpPr/>
          <p:nvPr/>
        </p:nvGrpSpPr>
        <p:grpSpPr>
          <a:xfrm>
            <a:off x="71031" y="2130809"/>
            <a:ext cx="781580" cy="781580"/>
            <a:chOff x="1270464" y="2130809"/>
            <a:chExt cx="781580" cy="78158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B01D36B-6122-770E-D125-91296003D5F5}"/>
                </a:ext>
              </a:extLst>
            </p:cNvPr>
            <p:cNvSpPr/>
            <p:nvPr/>
          </p:nvSpPr>
          <p:spPr>
            <a:xfrm>
              <a:off x="1270464" y="213080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96" name="Picture 95" descr="A picture containing black, darkness, screenshot, space&#10;&#10;Description automatically generated">
              <a:extLst>
                <a:ext uri="{FF2B5EF4-FFF2-40B4-BE49-F238E27FC236}">
                  <a16:creationId xmlns:a16="http://schemas.microsoft.com/office/drawing/2014/main" id="{E465BA2D-8DEE-D4F8-32B9-5E21F873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694" y="2250080"/>
              <a:ext cx="569111" cy="569111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E784364-75E2-3727-C2F2-D018915CAEC4}"/>
              </a:ext>
            </a:extLst>
          </p:cNvPr>
          <p:cNvGrpSpPr/>
          <p:nvPr/>
        </p:nvGrpSpPr>
        <p:grpSpPr>
          <a:xfrm>
            <a:off x="71031" y="247959"/>
            <a:ext cx="781580" cy="781580"/>
            <a:chOff x="1270464" y="247959"/>
            <a:chExt cx="781580" cy="78158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C341009-537C-63E8-9AFC-39B4BF1CB723}"/>
                </a:ext>
              </a:extLst>
            </p:cNvPr>
            <p:cNvSpPr/>
            <p:nvPr/>
          </p:nvSpPr>
          <p:spPr>
            <a:xfrm>
              <a:off x="1270464" y="247959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99" name="Picture 98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3216781E-AA36-8829-15AB-08C865DD3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6695" y="336785"/>
              <a:ext cx="569111" cy="569111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7C213E9-E3DB-49C0-C7D2-1493AC970CBA}"/>
              </a:ext>
            </a:extLst>
          </p:cNvPr>
          <p:cNvGrpSpPr/>
          <p:nvPr/>
        </p:nvGrpSpPr>
        <p:grpSpPr>
          <a:xfrm>
            <a:off x="71028" y="5760413"/>
            <a:ext cx="781580" cy="781580"/>
            <a:chOff x="1270461" y="5760413"/>
            <a:chExt cx="781580" cy="78158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7EB63EC-21F6-FDF1-25C2-D5B177504DF4}"/>
                </a:ext>
              </a:extLst>
            </p:cNvPr>
            <p:cNvSpPr/>
            <p:nvPr/>
          </p:nvSpPr>
          <p:spPr>
            <a:xfrm>
              <a:off x="1270461" y="5760413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105" name="Picture 104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1002EFE4-75B1-3F7E-ED1A-24D2940AA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693" y="5866647"/>
              <a:ext cx="569111" cy="569111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A789E11-EAAC-1C35-08E5-A5D313B45A6B}"/>
              </a:ext>
            </a:extLst>
          </p:cNvPr>
          <p:cNvGrpSpPr/>
          <p:nvPr/>
        </p:nvGrpSpPr>
        <p:grpSpPr>
          <a:xfrm>
            <a:off x="71028" y="1223408"/>
            <a:ext cx="781580" cy="781580"/>
            <a:chOff x="1270461" y="1223408"/>
            <a:chExt cx="781580" cy="78158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38791ED-47A9-3BFB-CC29-31D652A26924}"/>
                </a:ext>
              </a:extLst>
            </p:cNvPr>
            <p:cNvSpPr/>
            <p:nvPr/>
          </p:nvSpPr>
          <p:spPr>
            <a:xfrm>
              <a:off x="1270461" y="1223408"/>
              <a:ext cx="781580" cy="7815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85F3D8A-AD69-FA91-F2E1-7D0D5678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376695" y="1347183"/>
              <a:ext cx="569111" cy="56911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9DE7B48-1769-54B4-81EA-80656B0FCF37}"/>
                  </a:ext>
                </a:extLst>
              </p:cNvPr>
              <p:cNvSpPr/>
              <p:nvPr/>
            </p:nvSpPr>
            <p:spPr>
              <a:xfrm>
                <a:off x="4543835" y="89331"/>
                <a:ext cx="7577137" cy="837344"/>
              </a:xfrm>
              <a:prstGeom prst="roundRect">
                <a:avLst>
                  <a:gd name="adj" fmla="val 76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>
                    <a:solidFill>
                      <a:srgbClr val="34526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Визначте, яким площинам належить точка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4526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𝐵</m:t>
                    </m:r>
                  </m:oMath>
                </a14:m>
                <a:r>
                  <a:rPr lang="uk-UA" sz="2400">
                    <a:solidFill>
                      <a:srgbClr val="34526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?</a:t>
                </a:r>
              </a:p>
              <a:p>
                <a:pPr algn="ctr"/>
                <a:r>
                  <a:rPr lang="uk-UA" sz="2400">
                    <a:solidFill>
                      <a:srgbClr val="34526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Зробіть відповідні записи</a:t>
                </a:r>
                <a:endParaRPr lang="en-UA" sz="2400">
                  <a:solidFill>
                    <a:srgbClr val="34526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9DE7B48-1769-54B4-81EA-80656B0FC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835" y="89331"/>
                <a:ext cx="7577137" cy="837344"/>
              </a:xfrm>
              <a:prstGeom prst="roundRect">
                <a:avLst>
                  <a:gd name="adj" fmla="val 7630"/>
                </a:avLst>
              </a:prstGeom>
              <a:blipFill>
                <a:blip r:embed="rId9"/>
                <a:stretch>
                  <a:fillRect l="-334" t="-6061" r="-502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9D5CEB-6D4E-8913-BF5E-524B354F1355}"/>
              </a:ext>
            </a:extLst>
          </p:cNvPr>
          <p:cNvCxnSpPr>
            <a:cxnSpLocks/>
          </p:cNvCxnSpPr>
          <p:nvPr/>
        </p:nvCxnSpPr>
        <p:spPr>
          <a:xfrm>
            <a:off x="2270659" y="2854768"/>
            <a:ext cx="333751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60B853-7D44-3CB7-010E-C0EA95162908}"/>
              </a:ext>
            </a:extLst>
          </p:cNvPr>
          <p:cNvCxnSpPr/>
          <p:nvPr/>
        </p:nvCxnSpPr>
        <p:spPr>
          <a:xfrm>
            <a:off x="1365783" y="5934361"/>
            <a:ext cx="6300787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8112D5-8C12-C75A-F26F-93EAEFAC33BA}"/>
              </a:ext>
            </a:extLst>
          </p:cNvPr>
          <p:cNvCxnSpPr>
            <a:cxnSpLocks/>
          </p:cNvCxnSpPr>
          <p:nvPr/>
        </p:nvCxnSpPr>
        <p:spPr>
          <a:xfrm flipH="1" flipV="1">
            <a:off x="2205512" y="2102207"/>
            <a:ext cx="1107074" cy="1987882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8C3483A-00BD-0138-1043-A23BB9832C67}"/>
              </a:ext>
            </a:extLst>
          </p:cNvPr>
          <p:cNvCxnSpPr>
            <a:cxnSpLocks/>
          </p:cNvCxnSpPr>
          <p:nvPr/>
        </p:nvCxnSpPr>
        <p:spPr>
          <a:xfrm flipV="1">
            <a:off x="1365783" y="2854766"/>
            <a:ext cx="904876" cy="3079593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13F290-14AD-E454-C542-FF1E74D89719}"/>
              </a:ext>
            </a:extLst>
          </p:cNvPr>
          <p:cNvCxnSpPr>
            <a:cxnSpLocks/>
          </p:cNvCxnSpPr>
          <p:nvPr/>
        </p:nvCxnSpPr>
        <p:spPr>
          <a:xfrm flipV="1">
            <a:off x="5792683" y="3000494"/>
            <a:ext cx="1735804" cy="2627222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3DEF29-013C-AD60-D555-4AB3A374E56D}"/>
              </a:ext>
            </a:extLst>
          </p:cNvPr>
          <p:cNvCxnSpPr>
            <a:cxnSpLocks/>
          </p:cNvCxnSpPr>
          <p:nvPr/>
        </p:nvCxnSpPr>
        <p:spPr>
          <a:xfrm>
            <a:off x="2964012" y="4090505"/>
            <a:ext cx="4484544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064E8CF-6EA8-C285-9BD6-9159EC75FF7D}"/>
              </a:ext>
            </a:extLst>
          </p:cNvPr>
          <p:cNvCxnSpPr>
            <a:cxnSpLocks/>
          </p:cNvCxnSpPr>
          <p:nvPr/>
        </p:nvCxnSpPr>
        <p:spPr>
          <a:xfrm>
            <a:off x="2205512" y="2102207"/>
            <a:ext cx="1967283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D97C623-DE70-4A59-6F11-32EB967F6D91}"/>
              </a:ext>
            </a:extLst>
          </p:cNvPr>
          <p:cNvCxnSpPr>
            <a:cxnSpLocks/>
          </p:cNvCxnSpPr>
          <p:nvPr/>
        </p:nvCxnSpPr>
        <p:spPr>
          <a:xfrm flipH="1" flipV="1">
            <a:off x="4172795" y="2102207"/>
            <a:ext cx="173757" cy="1987882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618D859-67B7-1557-E92F-205C8B83F87E}"/>
              </a:ext>
            </a:extLst>
          </p:cNvPr>
          <p:cNvCxnSpPr>
            <a:cxnSpLocks/>
          </p:cNvCxnSpPr>
          <p:nvPr/>
        </p:nvCxnSpPr>
        <p:spPr>
          <a:xfrm flipV="1">
            <a:off x="7675617" y="5491515"/>
            <a:ext cx="130120" cy="442843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C415DE4-DE53-EBDF-4D88-363560345D4D}"/>
              </a:ext>
            </a:extLst>
          </p:cNvPr>
          <p:cNvCxnSpPr>
            <a:cxnSpLocks/>
          </p:cNvCxnSpPr>
          <p:nvPr/>
        </p:nvCxnSpPr>
        <p:spPr>
          <a:xfrm>
            <a:off x="2604410" y="2854765"/>
            <a:ext cx="1621035" cy="0"/>
          </a:xfrm>
          <a:prstGeom prst="line">
            <a:avLst/>
          </a:prstGeom>
          <a:ln w="28575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D125249-C87A-ED53-06CB-5BE5C567DE60}"/>
              </a:ext>
            </a:extLst>
          </p:cNvPr>
          <p:cNvCxnSpPr>
            <a:cxnSpLocks/>
          </p:cNvCxnSpPr>
          <p:nvPr/>
        </p:nvCxnSpPr>
        <p:spPr>
          <a:xfrm>
            <a:off x="4259673" y="2854765"/>
            <a:ext cx="819212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46EC82F-0B81-3AEF-D8A3-5F0AE008A703}"/>
              </a:ext>
            </a:extLst>
          </p:cNvPr>
          <p:cNvCxnSpPr>
            <a:cxnSpLocks/>
          </p:cNvCxnSpPr>
          <p:nvPr/>
        </p:nvCxnSpPr>
        <p:spPr>
          <a:xfrm flipH="1" flipV="1">
            <a:off x="6229486" y="1708516"/>
            <a:ext cx="746924" cy="2117198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508F1C0-0DFB-0B20-7672-D4F934F63FE8}"/>
              </a:ext>
            </a:extLst>
          </p:cNvPr>
          <p:cNvCxnSpPr>
            <a:cxnSpLocks/>
          </p:cNvCxnSpPr>
          <p:nvPr/>
        </p:nvCxnSpPr>
        <p:spPr>
          <a:xfrm flipH="1">
            <a:off x="6229486" y="1223408"/>
            <a:ext cx="1162327" cy="488862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D5DE973-9028-5C19-295D-7116AD7072DA}"/>
              </a:ext>
            </a:extLst>
          </p:cNvPr>
          <p:cNvCxnSpPr>
            <a:cxnSpLocks/>
          </p:cNvCxnSpPr>
          <p:nvPr/>
        </p:nvCxnSpPr>
        <p:spPr>
          <a:xfrm>
            <a:off x="7391813" y="1223408"/>
            <a:ext cx="0" cy="1977297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98AC559-D2BE-36DD-4A41-4C26F7702F27}"/>
              </a:ext>
            </a:extLst>
          </p:cNvPr>
          <p:cNvCxnSpPr>
            <a:cxnSpLocks/>
          </p:cNvCxnSpPr>
          <p:nvPr/>
        </p:nvCxnSpPr>
        <p:spPr>
          <a:xfrm>
            <a:off x="6636264" y="2854765"/>
            <a:ext cx="755549" cy="0"/>
          </a:xfrm>
          <a:prstGeom prst="line">
            <a:avLst/>
          </a:prstGeom>
          <a:ln w="28575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0993E1B-7A3E-750E-D14C-1631898C35A5}"/>
              </a:ext>
            </a:extLst>
          </p:cNvPr>
          <p:cNvCxnSpPr>
            <a:cxnSpLocks/>
          </p:cNvCxnSpPr>
          <p:nvPr/>
        </p:nvCxnSpPr>
        <p:spPr>
          <a:xfrm>
            <a:off x="7391813" y="2856105"/>
            <a:ext cx="1188680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Parallelogram 99">
            <a:extLst>
              <a:ext uri="{FF2B5EF4-FFF2-40B4-BE49-F238E27FC236}">
                <a16:creationId xmlns:a16="http://schemas.microsoft.com/office/drawing/2014/main" id="{CEC770C3-E917-2D41-19EC-5DAA0E622B97}"/>
              </a:ext>
            </a:extLst>
          </p:cNvPr>
          <p:cNvSpPr/>
          <p:nvPr/>
        </p:nvSpPr>
        <p:spPr>
          <a:xfrm>
            <a:off x="4943731" y="2501632"/>
            <a:ext cx="1079078" cy="891697"/>
          </a:xfrm>
          <a:prstGeom prst="parallelogram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B055268-5D81-1007-F3A1-D1E6C83E1BAF}"/>
              </a:ext>
            </a:extLst>
          </p:cNvPr>
          <p:cNvCxnSpPr>
            <a:cxnSpLocks/>
          </p:cNvCxnSpPr>
          <p:nvPr/>
        </p:nvCxnSpPr>
        <p:spPr>
          <a:xfrm>
            <a:off x="5073664" y="2854228"/>
            <a:ext cx="855144" cy="0"/>
          </a:xfrm>
          <a:prstGeom prst="line">
            <a:avLst/>
          </a:prstGeom>
          <a:ln w="28575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8563A49-0879-84F5-2E58-A3D2C6E1BA40}"/>
              </a:ext>
            </a:extLst>
          </p:cNvPr>
          <p:cNvCxnSpPr>
            <a:cxnSpLocks/>
          </p:cNvCxnSpPr>
          <p:nvPr/>
        </p:nvCxnSpPr>
        <p:spPr>
          <a:xfrm>
            <a:off x="5928808" y="2854228"/>
            <a:ext cx="707456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22D6CF3-952E-ABE5-4617-251DDBA42D74}"/>
              </a:ext>
            </a:extLst>
          </p:cNvPr>
          <p:cNvCxnSpPr>
            <a:cxnSpLocks/>
          </p:cNvCxnSpPr>
          <p:nvPr/>
        </p:nvCxnSpPr>
        <p:spPr>
          <a:xfrm>
            <a:off x="5928808" y="5421928"/>
            <a:ext cx="2500177" cy="8154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BE4658A-D700-B688-0E4C-9E397752DC23}"/>
              </a:ext>
            </a:extLst>
          </p:cNvPr>
          <p:cNvCxnSpPr>
            <a:cxnSpLocks/>
          </p:cNvCxnSpPr>
          <p:nvPr/>
        </p:nvCxnSpPr>
        <p:spPr>
          <a:xfrm>
            <a:off x="8377439" y="4244813"/>
            <a:ext cx="60593" cy="125866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528B063-FE80-8A10-B164-6C8D40C7C07B}"/>
              </a:ext>
            </a:extLst>
          </p:cNvPr>
          <p:cNvCxnSpPr>
            <a:cxnSpLocks/>
          </p:cNvCxnSpPr>
          <p:nvPr/>
        </p:nvCxnSpPr>
        <p:spPr>
          <a:xfrm flipH="1">
            <a:off x="6292703" y="4244813"/>
            <a:ext cx="2084736" cy="62464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5DB465A-352B-4BCB-8BFC-60C7C385614D}"/>
              </a:ext>
            </a:extLst>
          </p:cNvPr>
          <p:cNvCxnSpPr>
            <a:cxnSpLocks/>
          </p:cNvCxnSpPr>
          <p:nvPr/>
        </p:nvCxnSpPr>
        <p:spPr>
          <a:xfrm flipV="1">
            <a:off x="7802695" y="4314105"/>
            <a:ext cx="348999" cy="1187762"/>
          </a:xfrm>
          <a:prstGeom prst="line">
            <a:avLst/>
          </a:prstGeom>
          <a:ln w="28575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779DC7DF-33C4-17BB-822B-E557266712A7}"/>
              </a:ext>
            </a:extLst>
          </p:cNvPr>
          <p:cNvCxnSpPr>
            <a:cxnSpLocks/>
          </p:cNvCxnSpPr>
          <p:nvPr/>
        </p:nvCxnSpPr>
        <p:spPr>
          <a:xfrm flipV="1">
            <a:off x="8149356" y="2857445"/>
            <a:ext cx="434961" cy="1480321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C5A40B-975B-A632-C882-E233559663E2}"/>
              </a:ext>
            </a:extLst>
          </p:cNvPr>
          <p:cNvSpPr/>
          <p:nvPr/>
        </p:nvSpPr>
        <p:spPr>
          <a:xfrm>
            <a:off x="6752580" y="4033138"/>
            <a:ext cx="114257" cy="114257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2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3DEFF300-7255-382F-1059-6F4E81F8925E}"/>
                  </a:ext>
                </a:extLst>
              </p:cNvPr>
              <p:cNvSpPr txBox="1"/>
              <p:nvPr/>
            </p:nvSpPr>
            <p:spPr>
              <a:xfrm>
                <a:off x="6440218" y="3542177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3DEFF300-7255-382F-1059-6F4E81F89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18" y="3542177"/>
                <a:ext cx="436945" cy="584775"/>
              </a:xfrm>
              <a:prstGeom prst="rect">
                <a:avLst/>
              </a:prstGeom>
              <a:blipFill>
                <a:blip r:embed="rId10"/>
                <a:stretch>
                  <a:fillRect l="-8333" r="-13889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734CC1B-B4D4-71F3-8208-AE9382C3B326}"/>
                  </a:ext>
                </a:extLst>
              </p:cNvPr>
              <p:cNvSpPr txBox="1"/>
              <p:nvPr/>
            </p:nvSpPr>
            <p:spPr>
              <a:xfrm>
                <a:off x="1539668" y="5349583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734CC1B-B4D4-71F3-8208-AE9382C3B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668" y="5349583"/>
                <a:ext cx="436945" cy="584775"/>
              </a:xfrm>
              <a:prstGeom prst="rect">
                <a:avLst/>
              </a:prstGeom>
              <a:blipFill>
                <a:blip r:embed="rId11"/>
                <a:stretch>
                  <a:fillRect l="-2857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AB14909-3694-0863-E8F6-5AFE3EE68307}"/>
                  </a:ext>
                </a:extLst>
              </p:cNvPr>
              <p:cNvSpPr txBox="1"/>
              <p:nvPr/>
            </p:nvSpPr>
            <p:spPr>
              <a:xfrm>
                <a:off x="3565902" y="2054757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AB14909-3694-0863-E8F6-5AFE3EE6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902" y="2054757"/>
                <a:ext cx="436945" cy="584775"/>
              </a:xfrm>
              <a:prstGeom prst="rect">
                <a:avLst/>
              </a:prstGeom>
              <a:blipFill>
                <a:blip r:embed="rId12"/>
                <a:stretch>
                  <a:fillRect l="-19444" r="-19444" b="-19149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0F5B0CA-680C-5A17-5F23-FFE692869DA0}"/>
                  </a:ext>
                </a:extLst>
              </p:cNvPr>
              <p:cNvSpPr txBox="1"/>
              <p:nvPr/>
            </p:nvSpPr>
            <p:spPr>
              <a:xfrm>
                <a:off x="5020710" y="2775797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0F5B0CA-680C-5A17-5F23-FFE692869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710" y="2775797"/>
                <a:ext cx="436945" cy="584775"/>
              </a:xfrm>
              <a:prstGeom prst="rect">
                <a:avLst/>
              </a:prstGeom>
              <a:blipFill>
                <a:blip r:embed="rId13"/>
                <a:stretch>
                  <a:fillRect l="-5714" r="-5714" b="-8511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1054FA67-90C6-6CDD-A803-2CA84BC40B3A}"/>
                  </a:ext>
                </a:extLst>
              </p:cNvPr>
              <p:cNvSpPr txBox="1"/>
              <p:nvPr/>
            </p:nvSpPr>
            <p:spPr>
              <a:xfrm>
                <a:off x="6954868" y="1224913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1054FA67-90C6-6CDD-A803-2CA84BC40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868" y="1224913"/>
                <a:ext cx="436945" cy="584775"/>
              </a:xfrm>
              <a:prstGeom prst="rect">
                <a:avLst/>
              </a:prstGeom>
              <a:blipFill>
                <a:blip r:embed="rId14"/>
                <a:stretch>
                  <a:fillRect l="-8333" r="-5556" b="-12766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ADD9C1B-67E1-291C-88CD-0183341E7C23}"/>
                  </a:ext>
                </a:extLst>
              </p:cNvPr>
              <p:cNvSpPr txBox="1"/>
              <p:nvPr/>
            </p:nvSpPr>
            <p:spPr>
              <a:xfrm>
                <a:off x="7967993" y="4860378"/>
                <a:ext cx="4369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A" sz="3200"/>
              </a:p>
            </p:txBody>
          </p:sp>
        </mc:Choice>
        <mc:Fallback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ADD9C1B-67E1-291C-88CD-0183341E7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993" y="4860378"/>
                <a:ext cx="436945" cy="584775"/>
              </a:xfrm>
              <a:prstGeom prst="rect">
                <a:avLst/>
              </a:prstGeom>
              <a:blipFill>
                <a:blip r:embed="rId15"/>
                <a:stretch>
                  <a:fillRect l="-8571" r="-5714" b="-8511"/>
                </a:stretch>
              </a:blipFill>
            </p:spPr>
            <p:txBody>
              <a:bodyPr/>
              <a:lstStyle/>
              <a:p>
                <a:r>
                  <a:rPr lang="en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3702C73-2090-5CE0-0C2C-91D4FBB12D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-8899017" y="2940951"/>
            <a:ext cx="18774834" cy="976799"/>
          </a:xfrm>
          <a:prstGeom prst="rect">
            <a:avLst/>
          </a:prstGeom>
        </p:spPr>
      </p:pic>
      <p:pic>
        <p:nvPicPr>
          <p:cNvPr id="109" name="Picture 108" descr="A picture containing sketch, black and white, circle, design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7B3D71F8-A027-B14D-7757-B338AD4593F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673" y="4977567"/>
            <a:ext cx="569111" cy="569111"/>
          </a:xfrm>
          <a:prstGeom prst="rect">
            <a:avLst/>
          </a:prstGeom>
        </p:spPr>
      </p:pic>
      <p:pic>
        <p:nvPicPr>
          <p:cNvPr id="115" name="Picture 114" descr="A picture containing symbol, circle, logo, graphics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B7FD13F5-49F7-1BB2-391B-71F94CE27B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671" y="2250079"/>
            <a:ext cx="569111" cy="569111"/>
          </a:xfrm>
          <a:prstGeom prst="rect">
            <a:avLst/>
          </a:prstGeom>
        </p:spPr>
      </p:pic>
      <p:pic>
        <p:nvPicPr>
          <p:cNvPr id="116" name="Picture 115" descr="A black and white image of a book&#10;&#10;Description automatically generated with low confidence">
            <a:hlinkClick r:id="rId21" action="ppaction://hlinksldjump"/>
            <a:extLst>
              <a:ext uri="{FF2B5EF4-FFF2-40B4-BE49-F238E27FC236}">
                <a16:creationId xmlns:a16="http://schemas.microsoft.com/office/drawing/2014/main" id="{60ECB14A-9B5F-AE32-AF26-372FB5D112C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0670" y="336784"/>
            <a:ext cx="569111" cy="569111"/>
          </a:xfrm>
          <a:prstGeom prst="rect">
            <a:avLst/>
          </a:prstGeom>
        </p:spPr>
      </p:pic>
      <p:pic>
        <p:nvPicPr>
          <p:cNvPr id="117" name="Picture 116" descr="A grey line drawing of a desk lamp and pencils&#10;&#10;Description automatically generated with low confidence">
            <a:hlinkClick r:id="rId23" action="ppaction://hlinksldjump"/>
            <a:extLst>
              <a:ext uri="{FF2B5EF4-FFF2-40B4-BE49-F238E27FC236}">
                <a16:creationId xmlns:a16="http://schemas.microsoft.com/office/drawing/2014/main" id="{63E2D85E-F3F7-7DAE-E860-E806D9B4D6D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0670" y="5866647"/>
            <a:ext cx="569111" cy="569111"/>
          </a:xfrm>
          <a:prstGeom prst="rect">
            <a:avLst/>
          </a:prstGeom>
        </p:spPr>
      </p:pic>
      <p:pic>
        <p:nvPicPr>
          <p:cNvPr id="118" name="Picture 117">
            <a:hlinkClick r:id="rId25" action="ppaction://hlinksldjump"/>
            <a:extLst>
              <a:ext uri="{FF2B5EF4-FFF2-40B4-BE49-F238E27FC236}">
                <a16:creationId xmlns:a16="http://schemas.microsoft.com/office/drawing/2014/main" id="{B7F60D7C-0845-4ACD-6B0D-D737F1F97DD4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90669" y="1347182"/>
            <a:ext cx="569111" cy="569111"/>
          </a:xfrm>
          <a:prstGeom prst="rect">
            <a:avLst/>
          </a:prstGeom>
        </p:spPr>
      </p:pic>
      <p:pic>
        <p:nvPicPr>
          <p:cNvPr id="123" name="Picture 122" descr="A grey gear with a number on it&#10;&#10;Description automatically generated with low confidence">
            <a:hlinkClick r:id="rId27" action="ppaction://hlinksldjump"/>
            <a:extLst>
              <a:ext uri="{FF2B5EF4-FFF2-40B4-BE49-F238E27FC236}">
                <a16:creationId xmlns:a16="http://schemas.microsoft.com/office/drawing/2014/main" id="{75E9C751-79CC-90F0-CC1B-EEC04C8CA0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0672" y="4074846"/>
            <a:ext cx="569111" cy="56911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C892AAA-B0C7-53F6-9272-BCD28564A207}"/>
              </a:ext>
            </a:extLst>
          </p:cNvPr>
          <p:cNvSpPr/>
          <p:nvPr/>
        </p:nvSpPr>
        <p:spPr>
          <a:xfrm>
            <a:off x="3626755" y="100377"/>
            <a:ext cx="769492" cy="466074"/>
          </a:xfrm>
          <a:prstGeom prst="roundRect">
            <a:avLst>
              <a:gd name="adj" fmla="val 7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rgbClr val="3452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</a:t>
            </a:r>
            <a:endParaRPr lang="en-UA" sz="2000">
              <a:solidFill>
                <a:srgbClr val="34526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05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Macintosh PowerPoint</Application>
  <PresentationFormat>Widescreen</PresentationFormat>
  <Paragraphs>116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Cambria Math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Кулініч Богдан, Kulinich Bohdan, www.matnova.com.ua</Manager>
  <Company>МАТЕМАТИКА НОВА, www.matnova.com.ua</Company>
  <LinksUpToDate>false</LinksUpToDate>
  <SharedDoc>false</SharedDoc>
  <HyperlinkBase>www.matnova.com.ua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Геометрія 10 // www.matnova.com.ua</dc:title>
  <dc:subject>САЙТ МАТЕМАТИКА НОВА // РОЗРОБКИ УРОКІВ ГЕОМЕТРІЇ 10 КЛАС // Кулініч Богдан</dc:subject>
  <dc:creator>Kulinich Bohdan, Кулініч Богдан</dc:creator>
  <cp:keywords>Презентація з геометрії www.matnova.com.ua</cp:keywords>
  <dc:description>Вся детальна інформація на сайті www.matnova.com.ua // МАТЕМАТИКА НОВА</dc:description>
  <cp:lastModifiedBy>Kulinich Bohdan</cp:lastModifiedBy>
  <cp:revision>1</cp:revision>
  <dcterms:created xsi:type="dcterms:W3CDTF">2023-05-10T20:03:32Z</dcterms:created>
  <dcterms:modified xsi:type="dcterms:W3CDTF">2024-04-21T15:53:26Z</dcterms:modified>
  <cp:category>Розробки уроків з геометрії www.matnova.com.ua</cp:category>
</cp:coreProperties>
</file>