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4" r:id="rId2"/>
    <p:sldId id="284" r:id="rId3"/>
    <p:sldId id="291" r:id="rId4"/>
    <p:sldId id="296" r:id="rId5"/>
    <p:sldId id="298" r:id="rId6"/>
    <p:sldId id="299" r:id="rId7"/>
    <p:sldId id="293" r:id="rId8"/>
    <p:sldId id="297" r:id="rId9"/>
    <p:sldId id="279" r:id="rId10"/>
    <p:sldId id="276" r:id="rId11"/>
    <p:sldId id="277" r:id="rId12"/>
    <p:sldId id="278" r:id="rId13"/>
    <p:sldId id="280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651"/>
    <a:srgbClr val="34526E"/>
    <a:srgbClr val="56667A"/>
    <a:srgbClr val="FFFFFF"/>
    <a:srgbClr val="4F6D7A"/>
    <a:srgbClr val="3A6EA5"/>
    <a:srgbClr val="FF6700"/>
    <a:srgbClr val="7A8B99"/>
    <a:srgbClr val="4C5B5C"/>
    <a:srgbClr val="A6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30D10-909A-524A-A5A0-0DC6524FF41C}" v="1" dt="2024-09-22T11:52:3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9"/>
    <p:restoredTop sz="94635"/>
  </p:normalViewPr>
  <p:slideViewPr>
    <p:cSldViewPr snapToGrid="0">
      <p:cViewPr varScale="1">
        <p:scale>
          <a:sx n="146" d="100"/>
          <a:sy n="146" d="100"/>
        </p:scale>
        <p:origin x="9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D78F5C5C-F5FB-FD41-AF5D-034CB969769F}"/>
    <pc:docChg chg="undo redo custSel addSld delSld modSld sldOrd">
      <pc:chgData name="Kulinich Bohdan" userId="48e65c9f34e137d0" providerId="LiveId" clId="{D78F5C5C-F5FB-FD41-AF5D-034CB969769F}" dt="2023-06-13T11:39:48.990" v="5241"/>
      <pc:docMkLst>
        <pc:docMk/>
      </pc:docMkLst>
      <pc:sldChg chg="addSp delSp modSp mod delAnim modAnim">
        <pc:chgData name="Kulinich Bohdan" userId="48e65c9f34e137d0" providerId="LiveId" clId="{D78F5C5C-F5FB-FD41-AF5D-034CB969769F}" dt="2023-06-08T16:02:01.426" v="2138" actId="1035"/>
        <pc:sldMkLst>
          <pc:docMk/>
          <pc:sldMk cId="1429824012" sldId="274"/>
        </pc:sldMkLst>
        <pc:spChg chg="mod modVis">
          <ac:chgData name="Kulinich Bohdan" userId="48e65c9f34e137d0" providerId="LiveId" clId="{D78F5C5C-F5FB-FD41-AF5D-034CB969769F}" dt="2023-06-08T15:55:28.410" v="2077" actId="1076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D78F5C5C-F5FB-FD41-AF5D-034CB969769F}" dt="2023-06-08T16:02:01.426" v="2138" actId="1035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D78F5C5C-F5FB-FD41-AF5D-034CB969769F}" dt="2023-06-08T15:55:34.081" v="2093" actId="1036"/>
          <ac:spMkLst>
            <pc:docMk/>
            <pc:sldMk cId="1429824012" sldId="274"/>
            <ac:spMk id="12" creationId="{1D0DF7A3-C89C-3009-F215-C12CA62E7791}"/>
          </ac:spMkLst>
        </pc:spChg>
        <pc:picChg chg="add mod">
          <ac:chgData name="Kulinich Bohdan" userId="48e65c9f34e137d0" providerId="LiveId" clId="{D78F5C5C-F5FB-FD41-AF5D-034CB969769F}" dt="2023-06-08T15:55:11.233" v="2053" actId="555"/>
          <ac:picMkLst>
            <pc:docMk/>
            <pc:sldMk cId="1429824012" sldId="274"/>
            <ac:picMk id="3" creationId="{F85E753C-6DC2-41E6-9DCA-BFAB36F022CA}"/>
          </ac:picMkLst>
        </pc:picChg>
        <pc:picChg chg="del">
          <ac:chgData name="Kulinich Bohdan" userId="48e65c9f34e137d0" providerId="LiveId" clId="{D78F5C5C-F5FB-FD41-AF5D-034CB969769F}" dt="2023-06-04T11:19:21.670" v="73" actId="478"/>
          <ac:picMkLst>
            <pc:docMk/>
            <pc:sldMk cId="1429824012" sldId="274"/>
            <ac:picMk id="7" creationId="{958DD825-F559-A218-3E7F-39819911C329}"/>
          </ac:picMkLst>
        </pc:picChg>
        <pc:picChg chg="mod">
          <ac:chgData name="Kulinich Bohdan" userId="48e65c9f34e137d0" providerId="LiveId" clId="{D78F5C5C-F5FB-FD41-AF5D-034CB969769F}" dt="2023-06-08T15:55:42.089" v="2112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D78F5C5C-F5FB-FD41-AF5D-034CB969769F}" dt="2023-06-08T15:55:38.978" v="2110" actId="1038"/>
          <ac:picMkLst>
            <pc:docMk/>
            <pc:sldMk cId="1429824012" sldId="274"/>
            <ac:picMk id="10" creationId="{3E346A3B-83A2-741D-456F-20E08EA7789C}"/>
          </ac:picMkLst>
        </pc:picChg>
      </pc:sldChg>
      <pc:sldChg chg="addSp delSp modSp mod setBg delAnim modAnim">
        <pc:chgData name="Kulinich Bohdan" userId="48e65c9f34e137d0" providerId="LiveId" clId="{D78F5C5C-F5FB-FD41-AF5D-034CB969769F}" dt="2023-06-12T18:17:15.999" v="5232"/>
        <pc:sldMkLst>
          <pc:docMk/>
          <pc:sldMk cId="2154405015" sldId="276"/>
        </pc:sldMkLst>
        <pc:spChg chg="add mod">
          <ac:chgData name="Kulinich Bohdan" userId="48e65c9f34e137d0" providerId="LiveId" clId="{D78F5C5C-F5FB-FD41-AF5D-034CB969769F}" dt="2023-06-12T08:23:06.017" v="4256" actId="207"/>
          <ac:spMkLst>
            <pc:docMk/>
            <pc:sldMk cId="2154405015" sldId="276"/>
            <ac:spMk id="2" creationId="{0CBDDF22-017D-88B8-2BB9-EED7F5434F3A}"/>
          </ac:spMkLst>
        </pc:spChg>
        <pc:spChg chg="del">
          <ac:chgData name="Kulinich Bohdan" userId="48e65c9f34e137d0" providerId="LiveId" clId="{D78F5C5C-F5FB-FD41-AF5D-034CB969769F}" dt="2023-06-12T08:19:53.525" v="4110" actId="478"/>
          <ac:spMkLst>
            <pc:docMk/>
            <pc:sldMk cId="2154405015" sldId="276"/>
            <ac:spMk id="21" creationId="{417F1C95-56E4-6224-7AFA-4B19585CA39C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46" creationId="{61598DFF-3338-FD37-6667-56B42645A02B}"/>
          </ac:spMkLst>
        </pc:spChg>
        <pc:spChg chg="del">
          <ac:chgData name="Kulinich Bohdan" userId="48e65c9f34e137d0" providerId="LiveId" clId="{D78F5C5C-F5FB-FD41-AF5D-034CB969769F}" dt="2023-06-12T08:19:54.730" v="4111" actId="478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D78F5C5C-F5FB-FD41-AF5D-034CB969769F}" dt="2023-06-12T13:38:53.533" v="4258" actId="14100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0" creationId="{317118E6-5979-3FD5-B8A5-91204701B21C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1" creationId="{8B46AAE1-EAEA-928D-EA19-3C55056356D8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2" creationId="{B13D9D05-C162-183D-62B2-201947945F17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3" creationId="{7C65900D-85C7-520F-89AD-D5BFA1740566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4" creationId="{DE079487-0A14-0505-5700-7798883B02F5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9" creationId="{D637F15B-804D-1B7D-8C29-25B69947FF53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20" creationId="{141644C7-6755-909D-EB50-C2C1093E8B4D}"/>
          </ac:spMkLst>
        </pc:spChg>
        <pc:spChg chg="add mod modVis">
          <ac:chgData name="Kulinich Bohdan" userId="48e65c9f34e137d0" providerId="LiveId" clId="{D78F5C5C-F5FB-FD41-AF5D-034CB969769F}" dt="2023-06-12T17:02:02.091" v="4817" actId="1076"/>
          <ac:spMkLst>
            <pc:docMk/>
            <pc:sldMk cId="2154405015" sldId="276"/>
            <ac:spMk id="122" creationId="{C86C39A4-B3AD-E884-7FB9-ACE37C3B4EC6}"/>
          </ac:spMkLst>
        </pc:spChg>
        <pc:grpChg chg="del">
          <ac:chgData name="Kulinich Bohdan" userId="48e65c9f34e137d0" providerId="LiveId" clId="{D78F5C5C-F5FB-FD41-AF5D-034CB969769F}" dt="2023-06-12T08:19:58.588" v="4112" actId="478"/>
          <ac:grpSpMkLst>
            <pc:docMk/>
            <pc:sldMk cId="2154405015" sldId="276"/>
            <ac:grpSpMk id="3" creationId="{55CD5A22-F53B-7DB8-7A8A-687CFD6A7045}"/>
          </ac:grpSpMkLst>
        </pc:grpChg>
        <pc:grpChg chg="del">
          <ac:chgData name="Kulinich Bohdan" userId="48e65c9f34e137d0" providerId="LiveId" clId="{D78F5C5C-F5FB-FD41-AF5D-034CB969769F}" dt="2023-06-12T08:19:58.588" v="4112" actId="478"/>
          <ac:grpSpMkLst>
            <pc:docMk/>
            <pc:sldMk cId="2154405015" sldId="276"/>
            <ac:grpSpMk id="22" creationId="{AC5EB9E4-AEB3-CBDA-B2B5-8C715D0B1A74}"/>
          </ac:grpSpMkLst>
        </pc:grpChg>
        <pc:grpChg chg="add del mod">
          <ac:chgData name="Kulinich Bohdan" userId="48e65c9f34e137d0" providerId="LiveId" clId="{D78F5C5C-F5FB-FD41-AF5D-034CB969769F}" dt="2023-06-12T13:42:18.467" v="4310" actId="478"/>
          <ac:grpSpMkLst>
            <pc:docMk/>
            <pc:sldMk cId="2154405015" sldId="276"/>
            <ac:grpSpMk id="44" creationId="{8FF2CC56-754B-3DB6-EFD3-51DEB51E18ED}"/>
          </ac:grpSpMkLst>
        </pc:grpChg>
        <pc:grpChg chg="add del mod">
          <ac:chgData name="Kulinich Bohdan" userId="48e65c9f34e137d0" providerId="LiveId" clId="{D78F5C5C-F5FB-FD41-AF5D-034CB969769F}" dt="2023-06-12T13:41:07.254" v="4289" actId="478"/>
          <ac:grpSpMkLst>
            <pc:docMk/>
            <pc:sldMk cId="2154405015" sldId="276"/>
            <ac:grpSpMk id="53" creationId="{FB12FD4A-8691-0923-F7E4-800DEFF411D6}"/>
          </ac:grpSpMkLst>
        </pc:grpChg>
        <pc:grpChg chg="add mod">
          <ac:chgData name="Kulinich Bohdan" userId="48e65c9f34e137d0" providerId="LiveId" clId="{D78F5C5C-F5FB-FD41-AF5D-034CB969769F}" dt="2023-06-12T13:41:05.611" v="4288" actId="164"/>
          <ac:grpSpMkLst>
            <pc:docMk/>
            <pc:sldMk cId="2154405015" sldId="276"/>
            <ac:grpSpMk id="60" creationId="{A1F87F21-19F9-802D-E55C-AD4396CD589E}"/>
          </ac:grpSpMkLst>
        </pc:grpChg>
        <pc:grpChg chg="add del mod">
          <ac:chgData name="Kulinich Bohdan" userId="48e65c9f34e137d0" providerId="LiveId" clId="{D78F5C5C-F5FB-FD41-AF5D-034CB969769F}" dt="2023-06-12T15:10:58.474" v="4339" actId="165"/>
          <ac:grpSpMkLst>
            <pc:docMk/>
            <pc:sldMk cId="2154405015" sldId="276"/>
            <ac:grpSpMk id="69" creationId="{815A90EF-5114-C851-E867-4F590EDBFF24}"/>
          </ac:grpSpMkLst>
        </pc:grpChg>
        <pc:grpChg chg="add del mod">
          <ac:chgData name="Kulinich Bohdan" userId="48e65c9f34e137d0" providerId="LiveId" clId="{D78F5C5C-F5FB-FD41-AF5D-034CB969769F}" dt="2023-06-12T15:10:27.121" v="4334" actId="165"/>
          <ac:grpSpMkLst>
            <pc:docMk/>
            <pc:sldMk cId="2154405015" sldId="276"/>
            <ac:grpSpMk id="81" creationId="{033930F1-FD66-7BBF-5A9F-2442ECF6360B}"/>
          </ac:grpSpMkLst>
        </pc:grpChg>
        <pc:grpChg chg="add mod">
          <ac:chgData name="Kulinich Bohdan" userId="48e65c9f34e137d0" providerId="LiveId" clId="{D78F5C5C-F5FB-FD41-AF5D-034CB969769F}" dt="2023-06-12T15:14:26.276" v="4412" actId="167"/>
          <ac:grpSpMkLst>
            <pc:docMk/>
            <pc:sldMk cId="2154405015" sldId="276"/>
            <ac:grpSpMk id="121" creationId="{1610141E-644B-F107-8DF8-A54026F2596B}"/>
          </ac:grpSpMkLst>
        </pc:grpChg>
        <pc:cxnChg chg="add 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25" creationId="{325557F1-7078-1C11-6F4F-2CD657E7E2B1}"/>
          </ac:cxnSpMkLst>
        </pc:cxnChg>
        <pc:cxnChg chg="add 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33" creationId="{FB452E20-51C8-B02B-9B02-5F3E2AFBD738}"/>
          </ac:cxnSpMkLst>
        </pc:cxnChg>
        <pc:cxnChg chg="add del mod">
          <ac:chgData name="Kulinich Bohdan" userId="48e65c9f34e137d0" providerId="LiveId" clId="{D78F5C5C-F5FB-FD41-AF5D-034CB969769F}" dt="2023-06-12T13:40:07.056" v="4271" actId="478"/>
          <ac:cxnSpMkLst>
            <pc:docMk/>
            <pc:sldMk cId="2154405015" sldId="276"/>
            <ac:cxnSpMk id="39" creationId="{CC57C0A7-6311-A076-9C9C-E417780A769A}"/>
          </ac:cxnSpMkLst>
        </pc:cxnChg>
        <pc:cxnChg chg="add del mod">
          <ac:chgData name="Kulinich Bohdan" userId="48e65c9f34e137d0" providerId="LiveId" clId="{D78F5C5C-F5FB-FD41-AF5D-034CB969769F}" dt="2023-06-12T13:40:04.132" v="4270" actId="478"/>
          <ac:cxnSpMkLst>
            <pc:docMk/>
            <pc:sldMk cId="2154405015" sldId="276"/>
            <ac:cxnSpMk id="43" creationId="{291ABB1D-AEEF-5876-A9C4-A31FBC3A0EB1}"/>
          </ac:cxnSpMkLst>
        </pc:cxnChg>
        <pc:cxnChg chg="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55" creationId="{C4426D8F-B23F-2498-A705-F3D449599005}"/>
          </ac:cxnSpMkLst>
        </pc:cxnChg>
        <pc:cxnChg chg="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57" creationId="{56B05AD5-666D-8CB6-E13C-FF31B9D9034F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1" creationId="{B986FC83-815F-B702-04FB-1BB794B91AFD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2" creationId="{222138FB-C3DB-6875-7EEF-B38D917F5878}"/>
          </ac:cxnSpMkLst>
        </pc:cxnChg>
        <pc:cxnChg chg="add del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5" creationId="{60D475EF-997F-038A-4064-19DB2EA82A42}"/>
          </ac:cxnSpMkLst>
        </pc:cxnChg>
        <pc:cxnChg chg="add 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7" creationId="{ED8D50A7-6A67-D56A-A39D-72F80239EBC1}"/>
          </ac:cxnSpMkLst>
        </pc:cxnChg>
        <pc:cxnChg chg="add 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8" creationId="{C3B10122-D783-D8A5-5184-3B7A3D2721B9}"/>
          </ac:cxnSpMkLst>
        </pc:cxnChg>
        <pc:cxnChg chg="add del mod">
          <ac:chgData name="Kulinich Bohdan" userId="48e65c9f34e137d0" providerId="LiveId" clId="{D78F5C5C-F5FB-FD41-AF5D-034CB969769F}" dt="2023-06-12T15:09:45.403" v="4324" actId="478"/>
          <ac:cxnSpMkLst>
            <pc:docMk/>
            <pc:sldMk cId="2154405015" sldId="276"/>
            <ac:cxnSpMk id="71" creationId="{10A7EBE7-28E6-DF80-EEE8-0944D4BBDC8B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75" creationId="{2A3DF6FB-826F-DEF2-1B83-FB68285B8797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77" creationId="{559B1F8C-40B5-0C30-D198-AA1DEC4C613E}"/>
          </ac:cxnSpMkLst>
        </pc:cxnChg>
        <pc:cxnChg chg="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82" creationId="{EA8893C5-A281-CED1-2655-24ECD9B124D4}"/>
          </ac:cxnSpMkLst>
        </pc:cxnChg>
        <pc:cxnChg chg="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86" creationId="{9D5E1715-CE4B-8C34-5518-4E61A1546AF4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7:26.289" v="5233"/>
        <pc:sldMkLst>
          <pc:docMk/>
          <pc:sldMk cId="288857224" sldId="277"/>
        </pc:sldMkLst>
        <pc:spChg chg="mod">
          <ac:chgData name="Kulinich Bohdan" userId="48e65c9f34e137d0" providerId="LiveId" clId="{D78F5C5C-F5FB-FD41-AF5D-034CB969769F}" dt="2023-06-12T15:28:07.589" v="4595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D78F5C5C-F5FB-FD41-AF5D-034CB969769F}" dt="2023-06-12T15:28:15.777" v="4596" actId="207"/>
          <ac:spMkLst>
            <pc:docMk/>
            <pc:sldMk cId="288857224" sldId="277"/>
            <ac:spMk id="4" creationId="{4E4A70BA-B3B8-7D31-2333-BE9D1AF01002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5" creationId="{B795BC22-3797-2FD7-1A4C-06ACF835EE2F}"/>
          </ac:spMkLst>
        </pc:spChg>
        <pc:spChg chg="del mod topLvl">
          <ac:chgData name="Kulinich Bohdan" userId="48e65c9f34e137d0" providerId="LiveId" clId="{D78F5C5C-F5FB-FD41-AF5D-034CB969769F}" dt="2023-06-12T16:50:46.465" v="4663" actId="478"/>
          <ac:spMkLst>
            <pc:docMk/>
            <pc:sldMk cId="288857224" sldId="277"/>
            <ac:spMk id="9" creationId="{2DF0090A-94C5-218A-1EA7-200ABE1BE67F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1" creationId="{7D671362-6658-7658-7C8D-E2C9F44934C8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2" creationId="{9C35E251-7689-266F-4BB9-470D8CCB03D8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3" creationId="{CFC0FA8C-6B04-A4E0-57F2-0B761A99398A}"/>
          </ac:spMkLst>
        </pc:spChg>
        <pc:spChg chg="del mod topLvl">
          <ac:chgData name="Kulinich Bohdan" userId="48e65c9f34e137d0" providerId="LiveId" clId="{D78F5C5C-F5FB-FD41-AF5D-034CB969769F}" dt="2023-06-12T16:46:40.190" v="4606" actId="478"/>
          <ac:spMkLst>
            <pc:docMk/>
            <pc:sldMk cId="288857224" sldId="277"/>
            <ac:spMk id="24" creationId="{BCA1DF20-2E0D-F863-A8A6-2C37B3473CF0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5" creationId="{06067C17-3F4B-BB02-6FB6-27406F32EBDF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6" creationId="{94699537-4DD3-EEC4-3B1C-2DCD862D4634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7" creationId="{628160C9-BED0-F395-33BA-25ABC4C2CEA1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9" creationId="{2A428E12-95DD-87DB-B417-9ABB8923139B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0" creationId="{346D0E6C-FD86-8703-8CE0-997D5A804C2A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1" creationId="{A43B64F2-E3F1-F8D1-DA35-F08C48721897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2" creationId="{803EF673-F050-2F3C-0000-FDC5DD463861}"/>
          </ac:spMkLst>
        </pc:spChg>
        <pc:spChg chg="del mod topLvl">
          <ac:chgData name="Kulinich Bohdan" userId="48e65c9f34e137d0" providerId="LiveId" clId="{D78F5C5C-F5FB-FD41-AF5D-034CB969769F}" dt="2023-06-12T16:46:34.512" v="4602" actId="478"/>
          <ac:spMkLst>
            <pc:docMk/>
            <pc:sldMk cId="288857224" sldId="277"/>
            <ac:spMk id="54" creationId="{5EA815F5-489A-6358-B368-9AF12ED1E2AD}"/>
          </ac:spMkLst>
        </pc:spChg>
        <pc:spChg chg="del mod topLvl">
          <ac:chgData name="Kulinich Bohdan" userId="48e65c9f34e137d0" providerId="LiveId" clId="{D78F5C5C-F5FB-FD41-AF5D-034CB969769F}" dt="2023-06-12T16:46:36.255" v="4603" actId="478"/>
          <ac:spMkLst>
            <pc:docMk/>
            <pc:sldMk cId="288857224" sldId="277"/>
            <ac:spMk id="56" creationId="{C2FC46AB-B000-FD4F-F8A9-592012288DED}"/>
          </ac:spMkLst>
        </pc:spChg>
        <pc:spChg chg="del mod topLvl">
          <ac:chgData name="Kulinich Bohdan" userId="48e65c9f34e137d0" providerId="LiveId" clId="{D78F5C5C-F5FB-FD41-AF5D-034CB969769F}" dt="2023-06-12T16:46:42.327" v="4608" actId="478"/>
          <ac:spMkLst>
            <pc:docMk/>
            <pc:sldMk cId="288857224" sldId="277"/>
            <ac:spMk id="57" creationId="{54BE9516-97EE-D950-58A1-1D902ED79F84}"/>
          </ac:spMkLst>
        </pc:spChg>
        <pc:spChg chg="del mod topLvl">
          <ac:chgData name="Kulinich Bohdan" userId="48e65c9f34e137d0" providerId="LiveId" clId="{D78F5C5C-F5FB-FD41-AF5D-034CB969769F}" dt="2023-06-12T16:46:40.190" v="4606" actId="478"/>
          <ac:spMkLst>
            <pc:docMk/>
            <pc:sldMk cId="288857224" sldId="277"/>
            <ac:spMk id="59" creationId="{D54C45FE-820E-57B4-A8D7-DB6799F722A1}"/>
          </ac:spMkLst>
        </pc:spChg>
        <pc:spChg chg="del mod topLvl">
          <ac:chgData name="Kulinich Bohdan" userId="48e65c9f34e137d0" providerId="LiveId" clId="{D78F5C5C-F5FB-FD41-AF5D-034CB969769F}" dt="2023-06-12T16:46:38.698" v="4605" actId="478"/>
          <ac:spMkLst>
            <pc:docMk/>
            <pc:sldMk cId="288857224" sldId="277"/>
            <ac:spMk id="60" creationId="{801E387D-294E-6D5A-60A9-145AC729F39C}"/>
          </ac:spMkLst>
        </pc:spChg>
        <pc:spChg chg="del mod topLvl">
          <ac:chgData name="Kulinich Bohdan" userId="48e65c9f34e137d0" providerId="LiveId" clId="{D78F5C5C-F5FB-FD41-AF5D-034CB969769F}" dt="2023-06-12T16:46:36.255" v="4603" actId="478"/>
          <ac:spMkLst>
            <pc:docMk/>
            <pc:sldMk cId="288857224" sldId="277"/>
            <ac:spMk id="63" creationId="{040C6968-87CE-1214-16C8-11C01A383CCC}"/>
          </ac:spMkLst>
        </pc:spChg>
        <pc:spChg chg="add del mod">
          <ac:chgData name="Kulinich Bohdan" userId="48e65c9f34e137d0" providerId="LiveId" clId="{D78F5C5C-F5FB-FD41-AF5D-034CB969769F}" dt="2023-06-12T16:46:24.747" v="4598" actId="478"/>
          <ac:spMkLst>
            <pc:docMk/>
            <pc:sldMk cId="288857224" sldId="277"/>
            <ac:spMk id="65" creationId="{61F378CD-4FCE-D5DD-9909-7762EE502965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90" creationId="{079E00CA-75F2-8FBA-DC4A-B27B7ACC1DEB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13" creationId="{BE365167-E2D4-DDB7-70C6-35392A14DD9E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14" creationId="{EBBE3F62-C4A4-F385-3D16-B1AF7FE79757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7" creationId="{3C0E762E-4108-2846-CEB0-F1F42BA138A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8" creationId="{64B6A181-D34F-72D6-B53E-6CF74D1323CA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9" creationId="{5FAD6A1C-6276-34A4-B267-0CFA5B7651A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0" creationId="{A94C35BE-F003-3D7F-46A1-30DB0B9A50C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1" creationId="{A8320DEB-266C-DF48-88FA-FF8DE45D449A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2" creationId="{4EB93F66-DF77-C1E6-44BD-6F1C1A881B54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3" creationId="{8B569A2A-3344-1BA1-E684-CB5FC30E1C91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7" creationId="{6861893D-9C82-FCE2-093A-977E9EB7C3E0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8" creationId="{18098997-064C-FA2C-087C-880CE822ED83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9" creationId="{C33D3B1E-6DAA-3787-28AA-0698F64C0904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0" creationId="{8F3647A1-3581-FA18-3A1F-5F59E690CC30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1" creationId="{E43A1297-2064-2D07-5C9A-01912E303222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2" creationId="{D254362F-49B9-E198-58F1-0FD00FDA494A}"/>
          </ac:spMkLst>
        </pc:spChg>
        <pc:spChg chg="add mod modVis">
          <ac:chgData name="Kulinich Bohdan" userId="48e65c9f34e137d0" providerId="LiveId" clId="{D78F5C5C-F5FB-FD41-AF5D-034CB969769F}" dt="2023-06-12T17:03:57.367" v="4848" actId="14429"/>
          <ac:spMkLst>
            <pc:docMk/>
            <pc:sldMk cId="288857224" sldId="277"/>
            <ac:spMk id="153" creationId="{027D9FFC-120C-7CA6-8C0D-F0539F67E751}"/>
          </ac:spMkLst>
        </pc:spChg>
        <pc:spChg chg="add del mod">
          <ac:chgData name="Kulinich Bohdan" userId="48e65c9f34e137d0" providerId="LiveId" clId="{D78F5C5C-F5FB-FD41-AF5D-034CB969769F}" dt="2023-06-12T17:47:33.358" v="4851"/>
          <ac:spMkLst>
            <pc:docMk/>
            <pc:sldMk cId="288857224" sldId="277"/>
            <ac:spMk id="155" creationId="{F99F2E5C-F664-2DAA-07F7-03B13F679A64}"/>
          </ac:spMkLst>
        </pc:spChg>
        <pc:grpChg chg="add del mod">
          <ac:chgData name="Kulinich Bohdan" userId="48e65c9f34e137d0" providerId="LiveId" clId="{D78F5C5C-F5FB-FD41-AF5D-034CB969769F}" dt="2023-06-12T16:46:32.733" v="4601" actId="165"/>
          <ac:grpSpMkLst>
            <pc:docMk/>
            <pc:sldMk cId="288857224" sldId="277"/>
            <ac:grpSpMk id="7" creationId="{3FB88EDF-1308-809D-E548-3B1B8BB675B2}"/>
          </ac:grpSpMkLst>
        </pc:grpChg>
        <pc:grpChg chg="add del mod">
          <ac:chgData name="Kulinich Bohdan" userId="48e65c9f34e137d0" providerId="LiveId" clId="{D78F5C5C-F5FB-FD41-AF5D-034CB969769F}" dt="2023-06-12T16:52:14.597" v="4675" actId="165"/>
          <ac:grpSpMkLst>
            <pc:docMk/>
            <pc:sldMk cId="288857224" sldId="277"/>
            <ac:grpSpMk id="105" creationId="{7084E5A5-E930-E9EB-68E1-D41C7EF0B175}"/>
          </ac:grpSpMkLst>
        </pc:grpChg>
        <pc:grpChg chg="add mod">
          <ac:chgData name="Kulinich Bohdan" userId="48e65c9f34e137d0" providerId="LiveId" clId="{D78F5C5C-F5FB-FD41-AF5D-034CB969769F}" dt="2023-06-12T17:02:56.744" v="4832" actId="164"/>
          <ac:grpSpMkLst>
            <pc:docMk/>
            <pc:sldMk cId="288857224" sldId="277"/>
            <ac:grpSpMk id="146" creationId="{57F0F39F-1C9F-FDA6-8A81-B217652CDA22}"/>
          </ac:grpSpMkLst>
        </pc:grpChg>
        <pc:grpChg chg="add mod">
          <ac:chgData name="Kulinich Bohdan" userId="48e65c9f34e137d0" providerId="LiveId" clId="{D78F5C5C-F5FB-FD41-AF5D-034CB969769F}" dt="2023-06-12T17:03:01.680" v="4835" actId="167"/>
          <ac:grpSpMkLst>
            <pc:docMk/>
            <pc:sldMk cId="288857224" sldId="277"/>
            <ac:grpSpMk id="154" creationId="{4AD49298-C324-A63B-2C0D-4F029BF8B4BB}"/>
          </ac:grpSpMkLst>
        </pc:grpChg>
        <pc:picChg chg="mod modVis">
          <ac:chgData name="Kulinich Bohdan" userId="48e65c9f34e137d0" providerId="LiveId" clId="{D78F5C5C-F5FB-FD41-AF5D-034CB969769F}" dt="2023-06-12T17:02:49.348" v="4830" actId="14430"/>
          <ac:picMkLst>
            <pc:docMk/>
            <pc:sldMk cId="288857224" sldId="277"/>
            <ac:picMk id="28" creationId="{2FFCA17B-1BFC-FE55-D722-2815AC7A6944}"/>
          </ac:picMkLst>
        </pc:pic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6" creationId="{A6075B73-8296-C15B-B3AA-8CE2D7F1E464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8" creationId="{25FF0A4B-B35F-A83F-A4AE-0CEC8B087E4A}"/>
          </ac:cxnSpMkLst>
        </pc:cxnChg>
        <pc:cxnChg chg="del mod">
          <ac:chgData name="Kulinich Bohdan" userId="48e65c9f34e137d0" providerId="LiveId" clId="{D78F5C5C-F5FB-FD41-AF5D-034CB969769F}" dt="2023-06-12T16:46:29.917" v="4600" actId="478"/>
          <ac:cxnSpMkLst>
            <pc:docMk/>
            <pc:sldMk cId="288857224" sldId="277"/>
            <ac:cxnSpMk id="10" creationId="{FD17FAD5-697D-E930-F62F-45FBB2216BE7}"/>
          </ac:cxnSpMkLst>
        </pc:cxnChg>
        <pc:cxnChg chg="del mod">
          <ac:chgData name="Kulinich Bohdan" userId="48e65c9f34e137d0" providerId="LiveId" clId="{D78F5C5C-F5FB-FD41-AF5D-034CB969769F}" dt="2023-06-12T16:46:27.511" v="4599" actId="478"/>
          <ac:cxnSpMkLst>
            <pc:docMk/>
            <pc:sldMk cId="288857224" sldId="277"/>
            <ac:cxnSpMk id="11" creationId="{FB6893CC-38AD-F6F8-53EF-BDC68D9573E3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12" creationId="{2B06CCCA-916D-74D5-63B6-A2B9E114BD33}"/>
          </ac:cxnSpMkLst>
        </pc:cxnChg>
        <pc:cxnChg chg="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3" creationId="{361280B8-7ED7-5670-E7F9-E03089731F33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14" creationId="{CF56BD49-C5CA-8E38-376E-72184FB047A3}"/>
          </ac:cxnSpMkLst>
        </pc:cxnChg>
        <pc:cxnChg chg="del mod topLvl">
          <ac:chgData name="Kulinich Bohdan" userId="48e65c9f34e137d0" providerId="LiveId" clId="{D78F5C5C-F5FB-FD41-AF5D-034CB969769F}" dt="2023-06-12T16:46:44.048" v="4610" actId="478"/>
          <ac:cxnSpMkLst>
            <pc:docMk/>
            <pc:sldMk cId="288857224" sldId="277"/>
            <ac:cxnSpMk id="15" creationId="{01F20158-E5DB-3266-B401-6E6BC6525C51}"/>
          </ac:cxnSpMkLst>
        </pc:cxnChg>
        <pc:cxnChg chg="del mod topLvl">
          <ac:chgData name="Kulinich Bohdan" userId="48e65c9f34e137d0" providerId="LiveId" clId="{D78F5C5C-F5FB-FD41-AF5D-034CB969769F}" dt="2023-06-12T16:46:43.428" v="4609" actId="478"/>
          <ac:cxnSpMkLst>
            <pc:docMk/>
            <pc:sldMk cId="288857224" sldId="277"/>
            <ac:cxnSpMk id="16" creationId="{9522AD68-8D45-898F-5BC0-7D30C5C49CC9}"/>
          </ac:cxnSpMkLst>
        </pc:cxnChg>
        <pc:cxnChg chg="del mod topLvl">
          <ac:chgData name="Kulinich Bohdan" userId="48e65c9f34e137d0" providerId="LiveId" clId="{D78F5C5C-F5FB-FD41-AF5D-034CB969769F}" dt="2023-06-12T16:46:36.255" v="4603" actId="478"/>
          <ac:cxnSpMkLst>
            <pc:docMk/>
            <pc:sldMk cId="288857224" sldId="277"/>
            <ac:cxnSpMk id="17" creationId="{C21D3F4F-78B3-F694-8C8C-9BE68317B17F}"/>
          </ac:cxnSpMkLst>
        </pc:cxnChg>
        <pc:cxnChg chg="del mod topLvl">
          <ac:chgData name="Kulinich Bohdan" userId="48e65c9f34e137d0" providerId="LiveId" clId="{D78F5C5C-F5FB-FD41-AF5D-034CB969769F}" dt="2023-06-12T16:46:40.190" v="4606" actId="478"/>
          <ac:cxnSpMkLst>
            <pc:docMk/>
            <pc:sldMk cId="288857224" sldId="277"/>
            <ac:cxnSpMk id="18" creationId="{073279CD-229F-EA0D-1F55-6854E7FFB3C1}"/>
          </ac:cxnSpMkLst>
        </pc:cxnChg>
        <pc:cxnChg chg="del mod topLvl">
          <ac:chgData name="Kulinich Bohdan" userId="48e65c9f34e137d0" providerId="LiveId" clId="{D78F5C5C-F5FB-FD41-AF5D-034CB969769F}" dt="2023-06-12T16:46:37.115" v="4604" actId="478"/>
          <ac:cxnSpMkLst>
            <pc:docMk/>
            <pc:sldMk cId="288857224" sldId="277"/>
            <ac:cxnSpMk id="19" creationId="{9104FEDF-A809-56DB-10FD-BC016C178858}"/>
          </ac:cxnSpMkLst>
        </pc:cxnChg>
        <pc:cxnChg chg="del mod topLvl">
          <ac:chgData name="Kulinich Bohdan" userId="48e65c9f34e137d0" providerId="LiveId" clId="{D78F5C5C-F5FB-FD41-AF5D-034CB969769F}" dt="2023-06-12T16:46:41.192" v="4607" actId="478"/>
          <ac:cxnSpMkLst>
            <pc:docMk/>
            <pc:sldMk cId="288857224" sldId="277"/>
            <ac:cxnSpMk id="20" creationId="{933CC920-C9EE-8F48-716E-23A96CC98FCD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68" creationId="{D4DC4B6F-24FF-66EF-F257-9237E9CE8A13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76" creationId="{790C6AC8-F790-7293-25C7-970A42A632AF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79" creationId="{3D6FB525-21D0-8C6F-F06A-33B85B1766BA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82" creationId="{F3FDB9CA-A606-E82D-768E-8458127902ED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86" creationId="{5286E2C7-FCF3-F954-C686-472B092646A9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91" creationId="{90BEDF44-3F9E-04C8-ED2E-1C04F0AAB9B6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96" creationId="{DF32E69C-56C9-183B-4185-FBFF40D0E8AC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99" creationId="{C364E01A-4F9B-8B82-A28A-9AA783E05760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0" creationId="{92724AD1-5B51-7F23-76C1-067B90AA6710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1" creationId="{41452209-0A4F-C494-489C-523706A73E8C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2" creationId="{5C13D65C-DBF0-2FBB-32D6-A7B274A89901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3" creationId="{0D01F237-8448-C10E-16C5-5AC8FC9C7061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4" creationId="{03D3A20A-0C8E-BE6C-8FA2-63882A2EFFB6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6" creationId="{2E5B139C-EECA-1876-B027-C4361BCC3789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10" creationId="{922601C6-093B-67E5-C584-4462C1A571C8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12" creationId="{3C881D8C-5627-F6A0-2C3F-DE1065C54280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18" creationId="{FFD4B2D8-8689-3C4F-9096-605B99D5AC32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35" creationId="{E6F3C212-FCED-6F07-785B-62CC20B995C4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39" creationId="{2453359E-0C75-01E3-6EDF-A13C7087F4D7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42" creationId="{060F8B09-E0DA-961F-A61A-445411665514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7:37.619" v="5234"/>
        <pc:sldMkLst>
          <pc:docMk/>
          <pc:sldMk cId="3892148844" sldId="278"/>
        </pc:sldMkLst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5" creationId="{92C53232-9882-342D-776F-AD12F5F1AB8B}"/>
          </ac:spMkLst>
        </pc:spChg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D78F5C5C-F5FB-FD41-AF5D-034CB969769F}" dt="2023-06-12T18:07:24.010" v="5037" actId="478"/>
          <ac:spMkLst>
            <pc:docMk/>
            <pc:sldMk cId="3892148844" sldId="278"/>
            <ac:spMk id="35" creationId="{EBEA9BFE-EF5B-1E23-E686-307EC29A5F5C}"/>
          </ac:spMkLst>
        </pc:spChg>
        <pc:grpChg chg="del">
          <ac:chgData name="Kulinich Bohdan" userId="48e65c9f34e137d0" providerId="LiveId" clId="{D78F5C5C-F5FB-FD41-AF5D-034CB969769F}" dt="2023-06-12T18:07:19.185" v="5036" actId="478"/>
          <ac:grpSpMkLst>
            <pc:docMk/>
            <pc:sldMk cId="3892148844" sldId="278"/>
            <ac:grpSpMk id="13" creationId="{8C43C8CB-74DB-FADD-1D38-FB6C2C9EFA4D}"/>
          </ac:grpSpMkLst>
        </pc:grpChg>
      </pc:sldChg>
      <pc:sldChg chg="addSp delSp modSp mod setBg delAnim modAnim">
        <pc:chgData name="Kulinich Bohdan" userId="48e65c9f34e137d0" providerId="LiveId" clId="{D78F5C5C-F5FB-FD41-AF5D-034CB969769F}" dt="2023-06-12T18:17:05.666" v="5231"/>
        <pc:sldMkLst>
          <pc:docMk/>
          <pc:sldMk cId="2337633875" sldId="279"/>
        </pc:sldMkLst>
        <pc:spChg chg="add del mod">
          <ac:chgData name="Kulinich Bohdan" userId="48e65c9f34e137d0" providerId="LiveId" clId="{D78F5C5C-F5FB-FD41-AF5D-034CB969769F}" dt="2023-06-11T19:37:13.854" v="3215" actId="478"/>
          <ac:spMkLst>
            <pc:docMk/>
            <pc:sldMk cId="2337633875" sldId="279"/>
            <ac:spMk id="22" creationId="{FEC848A7-5C1F-5C92-B96D-C15FFC3A8A39}"/>
          </ac:spMkLst>
        </pc:spChg>
        <pc:spChg chg="add del mod">
          <ac:chgData name="Kulinich Bohdan" userId="48e65c9f34e137d0" providerId="LiveId" clId="{D78F5C5C-F5FB-FD41-AF5D-034CB969769F}" dt="2023-06-11T19:37:15.587" v="3216" actId="478"/>
          <ac:spMkLst>
            <pc:docMk/>
            <pc:sldMk cId="2337633875" sldId="279"/>
            <ac:spMk id="23" creationId="{0DC34E85-9AAC-7552-860A-46F9C698D0B5}"/>
          </ac:spMkLst>
        </pc:spChg>
        <pc:spChg chg="add del mod">
          <ac:chgData name="Kulinich Bohdan" userId="48e65c9f34e137d0" providerId="LiveId" clId="{D78F5C5C-F5FB-FD41-AF5D-034CB969769F}" dt="2023-06-11T19:37:17.742" v="3217" actId="478"/>
          <ac:spMkLst>
            <pc:docMk/>
            <pc:sldMk cId="2337633875" sldId="279"/>
            <ac:spMk id="24" creationId="{E1EAF786-AB76-D5CE-AEF0-375B26B67B73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6" creationId="{BA3B808B-971A-EFB3-7854-CFD6E901ED34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7" creationId="{E67A7F80-A134-10A5-CD7C-3548C8EB3E6C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8" creationId="{7EC94D1C-8F3F-32A7-E831-2C5E123621C8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9" creationId="{B1170284-7712-19CA-47F9-2ED09BAA9335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0" creationId="{24FC20DA-0C2C-66D5-A862-06552433AA5E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1" creationId="{7C7B353D-46AB-4698-4F34-2B7C7476D3C0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2" creationId="{FA91F6D8-111D-ACD3-3E43-B0B705D3786E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3" creationId="{FB460C37-AAD3-2A9A-6BE3-B503DE1EADD6}"/>
          </ac:spMkLst>
        </pc:spChg>
        <pc:spChg chg="add mod">
          <ac:chgData name="Kulinich Bohdan" userId="48e65c9f34e137d0" providerId="LiveId" clId="{D78F5C5C-F5FB-FD41-AF5D-034CB969769F}" dt="2023-06-11T19:44:25.847" v="3491" actId="14100"/>
          <ac:spMkLst>
            <pc:docMk/>
            <pc:sldMk cId="2337633875" sldId="279"/>
            <ac:spMk id="35" creationId="{23B04AA2-CF9C-A9F2-15FD-FAC94185C9AB}"/>
          </ac:spMkLst>
        </pc:spChg>
        <pc:spChg chg="add mod">
          <ac:chgData name="Kulinich Bohdan" userId="48e65c9f34e137d0" providerId="LiveId" clId="{D78F5C5C-F5FB-FD41-AF5D-034CB969769F}" dt="2023-06-11T19:47:02.916" v="3606" actId="20577"/>
          <ac:spMkLst>
            <pc:docMk/>
            <pc:sldMk cId="2337633875" sldId="279"/>
            <ac:spMk id="39" creationId="{765143D1-BC36-18DB-D90E-C9B3891E92C0}"/>
          </ac:spMkLst>
        </pc:spChg>
        <pc:spChg chg="add mod">
          <ac:chgData name="Kulinich Bohdan" userId="48e65c9f34e137d0" providerId="LiveId" clId="{D78F5C5C-F5FB-FD41-AF5D-034CB969769F}" dt="2023-06-11T19:44:43.019" v="3496" actId="20577"/>
          <ac:spMkLst>
            <pc:docMk/>
            <pc:sldMk cId="2337633875" sldId="279"/>
            <ac:spMk id="40" creationId="{00049732-25D6-F66C-668E-52C509A51682}"/>
          </ac:spMkLst>
        </pc:spChg>
        <pc:spChg chg="add mod">
          <ac:chgData name="Kulinich Bohdan" userId="48e65c9f34e137d0" providerId="LiveId" clId="{D78F5C5C-F5FB-FD41-AF5D-034CB969769F}" dt="2023-06-11T19:47:16.695" v="3612" actId="114"/>
          <ac:spMkLst>
            <pc:docMk/>
            <pc:sldMk cId="2337633875" sldId="279"/>
            <ac:spMk id="41" creationId="{C1731E4A-90DF-F13E-5A5F-A80DA7AFD28B}"/>
          </ac:spMkLst>
        </pc:spChg>
        <pc:spChg chg="add mod">
          <ac:chgData name="Kulinich Bohdan" userId="48e65c9f34e137d0" providerId="LiveId" clId="{D78F5C5C-F5FB-FD41-AF5D-034CB969769F}" dt="2023-06-11T19:56:11.172" v="3968" actId="14100"/>
          <ac:spMkLst>
            <pc:docMk/>
            <pc:sldMk cId="2337633875" sldId="279"/>
            <ac:spMk id="42" creationId="{87915498-E7C5-5AC4-1626-A53125AE76DF}"/>
          </ac:spMkLst>
        </pc:spChg>
        <pc:spChg chg="add mod">
          <ac:chgData name="Kulinich Bohdan" userId="48e65c9f34e137d0" providerId="LiveId" clId="{D78F5C5C-F5FB-FD41-AF5D-034CB969769F}" dt="2023-06-11T19:56:22.873" v="3970" actId="14100"/>
          <ac:spMkLst>
            <pc:docMk/>
            <pc:sldMk cId="2337633875" sldId="279"/>
            <ac:spMk id="43" creationId="{15751BB4-EF6F-E1BC-7DA5-6BE59725786B}"/>
          </ac:spMkLst>
        </pc:spChg>
        <pc:spChg chg="add mod">
          <ac:chgData name="Kulinich Bohdan" userId="48e65c9f34e137d0" providerId="LiveId" clId="{D78F5C5C-F5FB-FD41-AF5D-034CB969769F}" dt="2023-06-11T19:48:56.476" v="3664" actId="14100"/>
          <ac:spMkLst>
            <pc:docMk/>
            <pc:sldMk cId="2337633875" sldId="279"/>
            <ac:spMk id="50" creationId="{6ACC7EA4-EA71-0193-0F26-D68C37831826}"/>
          </ac:spMkLst>
        </pc:spChg>
        <pc:spChg chg="add del mod">
          <ac:chgData name="Kulinich Bohdan" userId="48e65c9f34e137d0" providerId="LiveId" clId="{D78F5C5C-F5FB-FD41-AF5D-034CB969769F}" dt="2023-06-11T19:53:55.699" v="3826" actId="478"/>
          <ac:spMkLst>
            <pc:docMk/>
            <pc:sldMk cId="2337633875" sldId="279"/>
            <ac:spMk id="51" creationId="{DD02BB27-EEA7-263C-2F80-B4A737613F59}"/>
          </ac:spMkLst>
        </pc:spChg>
        <pc:spChg chg="add del mod">
          <ac:chgData name="Kulinich Bohdan" userId="48e65c9f34e137d0" providerId="LiveId" clId="{D78F5C5C-F5FB-FD41-AF5D-034CB969769F}" dt="2023-06-11T19:53:55.699" v="3826" actId="478"/>
          <ac:spMkLst>
            <pc:docMk/>
            <pc:sldMk cId="2337633875" sldId="279"/>
            <ac:spMk id="52" creationId="{FBCAED27-C777-A7C8-1090-5E194D62999D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2" creationId="{1BA9A4B4-92E2-34E6-2050-50543FCB0C74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5" creationId="{7BC0F330-851D-E052-DDD2-C7F8ED4D464F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6" creationId="{9B69BFC6-DD53-6D20-29EF-440F329047B1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9" creationId="{5CB13982-32D2-B6DE-893E-6898D3E1E1F6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1" creationId="{4E0CEE9A-DF4C-BD44-38FF-78025AA904C9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2" creationId="{D81F909F-8C08-D133-3E91-D20E81FB52EC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5" creationId="{6BFC1E83-7376-7C3B-1B32-144CB5404967}"/>
          </ac:spMkLst>
        </pc:spChg>
        <pc:grpChg chg="add del mod">
          <ac:chgData name="Kulinich Bohdan" userId="48e65c9f34e137d0" providerId="LiveId" clId="{D78F5C5C-F5FB-FD41-AF5D-034CB969769F}" dt="2023-06-11T19:37:42.164" v="3223" actId="165"/>
          <ac:grpSpMkLst>
            <pc:docMk/>
            <pc:sldMk cId="2337633875" sldId="279"/>
            <ac:grpSpMk id="10" creationId="{45934CA0-D4A7-7256-7D2B-D9BDEBDD085A}"/>
          </ac:grpSpMkLst>
        </pc:grpChg>
        <pc:grpChg chg="add del mod">
          <ac:chgData name="Kulinich Bohdan" userId="48e65c9f34e137d0" providerId="LiveId" clId="{D78F5C5C-F5FB-FD41-AF5D-034CB969769F}" dt="2023-06-11T19:37:11.414" v="3214" actId="478"/>
          <ac:grpSpMkLst>
            <pc:docMk/>
            <pc:sldMk cId="2337633875" sldId="279"/>
            <ac:grpSpMk id="17" creationId="{864CB0F1-F353-5D10-32E0-425BCE7763E6}"/>
          </ac:grpSpMkLst>
        </pc:grpChg>
        <pc:grpChg chg="add del mod topLvl">
          <ac:chgData name="Kulinich Bohdan" userId="48e65c9f34e137d0" providerId="LiveId" clId="{D78F5C5C-F5FB-FD41-AF5D-034CB969769F}" dt="2023-06-11T19:57:27.486" v="3983" actId="165"/>
          <ac:grpSpMkLst>
            <pc:docMk/>
            <pc:sldMk cId="2337633875" sldId="279"/>
            <ac:grpSpMk id="25" creationId="{1C72302D-B8A9-17F3-655A-637A28B6FC2A}"/>
          </ac:grpSpMkLst>
        </pc:grpChg>
        <pc:grpChg chg="add del mod">
          <ac:chgData name="Kulinich Bohdan" userId="48e65c9f34e137d0" providerId="LiveId" clId="{D78F5C5C-F5FB-FD41-AF5D-034CB969769F}" dt="2023-06-11T19:57:24.620" v="3982" actId="165"/>
          <ac:grpSpMkLst>
            <pc:docMk/>
            <pc:sldMk cId="2337633875" sldId="279"/>
            <ac:grpSpMk id="34" creationId="{CCB079ED-4B74-CCCD-7560-ADD482592320}"/>
          </ac:grpSpMkLst>
        </pc:grpChg>
        <pc:grpChg chg="del">
          <ac:chgData name="Kulinich Bohdan" userId="48e65c9f34e137d0" providerId="LiveId" clId="{D78F5C5C-F5FB-FD41-AF5D-034CB969769F}" dt="2023-06-11T19:35:43.953" v="3209" actId="478"/>
          <ac:grpSpMkLst>
            <pc:docMk/>
            <pc:sldMk cId="2337633875" sldId="279"/>
            <ac:grpSpMk id="181" creationId="{DA70B51B-53F1-19CC-E82E-3360BCFCF9C1}"/>
          </ac:grpSpMkLst>
        </pc:grpChg>
        <pc:grpChg chg="del">
          <ac:chgData name="Kulinich Bohdan" userId="48e65c9f34e137d0" providerId="LiveId" clId="{D78F5C5C-F5FB-FD41-AF5D-034CB969769F}" dt="2023-06-11T19:35:43.953" v="3209" actId="478"/>
          <ac:grpSpMkLst>
            <pc:docMk/>
            <pc:sldMk cId="2337633875" sldId="279"/>
            <ac:grpSpMk id="182" creationId="{ADA8882D-AA0C-4D1F-6603-B238A2F23443}"/>
          </ac:grpSpMkLst>
        </pc:grpChg>
        <pc:picChg chg="del">
          <ac:chgData name="Kulinich Bohdan" userId="48e65c9f34e137d0" providerId="LiveId" clId="{D78F5C5C-F5FB-FD41-AF5D-034CB969769F}" dt="2023-06-11T19:35:43.953" v="3209" actId="478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2" creationId="{7BD23625-A9B2-3C38-038C-387E73D072BB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3" creationId="{0CE5F2C3-8FB8-16C6-7290-CE86A26ECD28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4" creationId="{8CCC6040-7A07-3216-79D2-2811D5300D99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7" creationId="{FDA5CAB1-ACC1-ABAB-7438-1D81D2560A71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8" creationId="{64B985DC-89C7-CC30-3EB2-542A79E94199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9" creationId="{E065D861-33C2-A5DE-4E14-8427C1F70B35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1" creationId="{7648C36A-9591-E864-A065-CBBD06D7B7DC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2" creationId="{9F238DBD-72F7-4956-DA28-DE7405BEB7F4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3" creationId="{7395448E-468E-37B7-B481-9B0DCCBB4EBA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4" creationId="{50ABB81E-AE8F-9F37-CCE8-DE923FDCCB2A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5" creationId="{0D60E705-37F3-C726-761E-22ACC78F8D7D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6" creationId="{95983BC3-BE3A-C8B6-627C-1297BE50784F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18" creationId="{6E9D53C0-64CA-D04E-DCFF-31117B96D8D5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19" creationId="{642D6D6C-C95B-EBB2-6022-D45F8A35BBB7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20" creationId="{74444D80-839D-9109-47B1-E512B9CE05E7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21" creationId="{ABD051C2-8888-884A-B553-A925CDF97B67}"/>
          </ac:cxnSpMkLst>
        </pc:cxnChg>
      </pc:sldChg>
      <pc:sldChg chg="modSp mod setBg">
        <pc:chgData name="Kulinich Bohdan" userId="48e65c9f34e137d0" providerId="LiveId" clId="{D78F5C5C-F5FB-FD41-AF5D-034CB969769F}" dt="2023-06-13T11:39:48.990" v="5241"/>
        <pc:sldMkLst>
          <pc:docMk/>
          <pc:sldMk cId="945877188" sldId="280"/>
        </pc:sldMkLst>
        <pc:spChg chg="mod">
          <ac:chgData name="Kulinich Bohdan" userId="48e65c9f34e137d0" providerId="LiveId" clId="{D78F5C5C-F5FB-FD41-AF5D-034CB969769F}" dt="2023-06-12T18:15:59.210" v="5229" actId="14100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D78F5C5C-F5FB-FD41-AF5D-034CB969769F}" dt="2023-06-13T11:39:48.990" v="5241"/>
          <ac:spMkLst>
            <pc:docMk/>
            <pc:sldMk cId="945877188" sldId="280"/>
            <ac:spMk id="6" creationId="{CE297869-1730-E86A-2F98-E78E984ACD7E}"/>
          </ac:spMkLst>
        </pc:spChg>
      </pc:sldChg>
      <pc:sldChg chg="modSp">
        <pc:chgData name="Kulinich Bohdan" userId="48e65c9f34e137d0" providerId="LiveId" clId="{D78F5C5C-F5FB-FD41-AF5D-034CB969769F}" dt="2023-06-03T11:23:08.412" v="42" actId="20577"/>
        <pc:sldMkLst>
          <pc:docMk/>
          <pc:sldMk cId="3313802318" sldId="284"/>
        </pc:sldMkLst>
        <pc:spChg chg="mod">
          <ac:chgData name="Kulinich Bohdan" userId="48e65c9f34e137d0" providerId="LiveId" clId="{D78F5C5C-F5FB-FD41-AF5D-034CB969769F}" dt="2023-06-03T11:23:08.412" v="42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D78F5C5C-F5FB-FD41-AF5D-034CB969769F}" dt="2023-06-03T11:22:56.084" v="0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delAnim modAnim">
        <pc:chgData name="Kulinich Bohdan" userId="48e65c9f34e137d0" providerId="LiveId" clId="{D78F5C5C-F5FB-FD41-AF5D-034CB969769F}" dt="2023-06-11T18:07:03.933" v="2841"/>
        <pc:sldMkLst>
          <pc:docMk/>
          <pc:sldMk cId="830744207" sldId="291"/>
        </pc:sldMkLst>
        <pc:spChg chg="add mod">
          <ac:chgData name="Kulinich Bohdan" userId="48e65c9f34e137d0" providerId="LiveId" clId="{D78F5C5C-F5FB-FD41-AF5D-034CB969769F}" dt="2023-06-04T17:56:23.287" v="186" actId="14100"/>
          <ac:spMkLst>
            <pc:docMk/>
            <pc:sldMk cId="830744207" sldId="291"/>
            <ac:spMk id="2" creationId="{CBD24873-B8D4-44FC-2461-6DDB4583CEC0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D78F5C5C-F5FB-FD41-AF5D-034CB969769F}" dt="2023-06-11T16:58:41.670" v="2783" actId="1038"/>
          <ac:spMkLst>
            <pc:docMk/>
            <pc:sldMk cId="830744207" sldId="291"/>
            <ac:spMk id="4" creationId="{E9E35BFB-D228-ACF4-2BC0-99AF3F0961A2}"/>
          </ac:spMkLst>
        </pc:spChg>
        <pc:spChg chg="add mod">
          <ac:chgData name="Kulinich Bohdan" userId="48e65c9f34e137d0" providerId="LiveId" clId="{D78F5C5C-F5FB-FD41-AF5D-034CB969769F}" dt="2023-06-11T16:58:53.923" v="2789" actId="1076"/>
          <ac:spMkLst>
            <pc:docMk/>
            <pc:sldMk cId="830744207" sldId="291"/>
            <ac:spMk id="5" creationId="{0762759C-4654-5A8F-F0AD-E39B59E41BA3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D78F5C5C-F5FB-FD41-AF5D-034CB969769F}" dt="2023-06-11T16:58:59.710" v="2792" actId="20577"/>
          <ac:spMkLst>
            <pc:docMk/>
            <pc:sldMk cId="830744207" sldId="291"/>
            <ac:spMk id="6" creationId="{17F638E6-879C-23CC-6A43-3857FCD14A2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" creationId="{CF4F5DDB-6A9F-4D4A-7EB5-B9123BE9D49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" creationId="{C3871420-66D0-A87F-499C-7FA1A2B84D5A}"/>
          </ac:spMkLst>
        </pc:spChg>
        <pc:spChg chg="add mod">
          <ac:chgData name="Kulinich Bohdan" userId="48e65c9f34e137d0" providerId="LiveId" clId="{D78F5C5C-F5FB-FD41-AF5D-034CB969769F}" dt="2023-06-11T16:59:33.946" v="2798" actId="20577"/>
          <ac:spMkLst>
            <pc:docMk/>
            <pc:sldMk cId="830744207" sldId="291"/>
            <ac:spMk id="7" creationId="{F197D1A0-116A-22BE-A825-B4604A3FD0FD}"/>
          </ac:spMkLst>
        </pc:spChg>
        <pc:spChg chg="add mod">
          <ac:chgData name="Kulinich Bohdan" userId="48e65c9f34e137d0" providerId="LiveId" clId="{D78F5C5C-F5FB-FD41-AF5D-034CB969769F}" dt="2023-06-11T16:59:55.590" v="2805" actId="1036"/>
          <ac:spMkLst>
            <pc:docMk/>
            <pc:sldMk cId="830744207" sldId="291"/>
            <ac:spMk id="8" creationId="{90BF6156-5530-21EB-D0D5-70DD113E0AAB}"/>
          </ac:spMkLst>
        </pc:spChg>
        <pc:spChg chg="add mod">
          <ac:chgData name="Kulinich Bohdan" userId="48e65c9f34e137d0" providerId="LiveId" clId="{D78F5C5C-F5FB-FD41-AF5D-034CB969769F}" dt="2023-06-11T17:00:00.423" v="2807" actId="1076"/>
          <ac:spMkLst>
            <pc:docMk/>
            <pc:sldMk cId="830744207" sldId="291"/>
            <ac:spMk id="9" creationId="{36A7A18E-F8BE-F307-438B-C746564B6565}"/>
          </ac:spMkLst>
        </pc:spChg>
        <pc:spChg chg="add mod">
          <ac:chgData name="Kulinich Bohdan" userId="48e65c9f34e137d0" providerId="LiveId" clId="{D78F5C5C-F5FB-FD41-AF5D-034CB969769F}" dt="2023-06-11T17:01:01.584" v="2818" actId="20577"/>
          <ac:spMkLst>
            <pc:docMk/>
            <pc:sldMk cId="830744207" sldId="291"/>
            <ac:spMk id="10" creationId="{03615F96-BA1A-77A4-C42E-4278CCBB2911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0" creationId="{69A51075-61A5-85F8-DB9D-A2B74EA49985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1" creationId="{CFBF1584-D463-A0E9-050E-F45E2A6BFF4A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" creationId="{CCAAA3D3-0689-233E-B8A0-CF1B073D4E20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4" creationId="{5CBA96F3-3612-20AB-209F-45B1C04A326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7" creationId="{312FA20A-C0CC-DFBD-3DDA-FA11CC282690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9" creationId="{FD748ECC-38D8-E835-BB3F-36B885C1C9CC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0" creationId="{BDC6B5DD-A108-EE35-B27C-2ED44C360F8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1" creationId="{BBC67920-6A0C-5F45-DE25-DB44D53AC512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2" creationId="{40A1A4AB-4F45-D7F0-185E-8606141E424C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3" creationId="{A41FF18B-7808-64C7-6EBC-57D093039FD1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4" creationId="{181DA7D9-32AC-119E-EFDF-6C78933C5A7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5" creationId="{67B40B85-3D5D-2B46-3060-46FB51E8E163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44" creationId="{35712F2B-DF33-093C-D149-9C8D81515E32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45" creationId="{3EF3A4E6-4E47-F52B-0CD9-EDDC30389C52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4" creationId="{3BF7902C-AF62-84C6-F603-82FBE9DD5464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6" creationId="{60475812-1DB3-C094-55B5-3645BDC60E23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7" creationId="{50A17355-860B-886B-029C-05DE77014F5B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0" creationId="{E603AAB1-F849-0C15-AF73-DFDF6F2A023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1" creationId="{89EB0E40-06FE-CB61-F2B3-0FE55E201D5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3" creationId="{20859526-B32F-1EEF-1DFE-88C23C36B9C5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1" creationId="{291A4F29-6AAB-7BBA-47A2-587B675A4781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2" creationId="{98E73171-28E8-D601-A73A-D1E622E073C1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4" creationId="{E30E4783-F23C-E22D-03DB-AB15653C8DC4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5" creationId="{07CFC082-BE66-1715-9153-EE24F039304E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6" creationId="{73C10708-17AF-40F1-7E06-F1CDF8FDF0E7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7" creationId="{55B0ECCD-6D81-1414-DF82-1D55609B166A}"/>
          </ac:spMkLst>
        </pc:spChg>
        <pc:grpChg chg="add del mod">
          <ac:chgData name="Kulinich Bohdan" userId="48e65c9f34e137d0" providerId="LiveId" clId="{D78F5C5C-F5FB-FD41-AF5D-034CB969769F}" dt="2023-06-04T17:57:39.599" v="237" actId="165"/>
          <ac:grpSpMkLst>
            <pc:docMk/>
            <pc:sldMk cId="830744207" sldId="291"/>
            <ac:grpSpMk id="26" creationId="{7DC095A0-0FF5-51E5-B3B6-7E795E81F454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3" creationId="{65D12209-08C3-E457-CB98-B07F01A840B3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4" creationId="{47648821-F6C9-ED0A-491B-B6440CF39E60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9" creationId="{674A481B-9CD4-96EA-0735-5022B92C5CEF}"/>
          </ac:grpSpMkLst>
        </pc:grpChg>
        <pc:grpChg chg="add del mod">
          <ac:chgData name="Kulinich Bohdan" userId="48e65c9f34e137d0" providerId="LiveId" clId="{D78F5C5C-F5FB-FD41-AF5D-034CB969769F}" dt="2023-06-05T08:08:44.461" v="323" actId="165"/>
          <ac:grpSpMkLst>
            <pc:docMk/>
            <pc:sldMk cId="830744207" sldId="291"/>
            <ac:grpSpMk id="65" creationId="{51FD01DB-1D79-1728-9BB0-7A4B581CC69E}"/>
          </ac:grpSpMkLst>
        </pc:grp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8" creationId="{3DFD06F0-2BAE-26B5-E59B-DDE3B29B0FB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9" creationId="{1A79403F-9E04-7B88-08B8-9BF08AAC19B9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13" creationId="{E48A08AE-F2EB-A7AA-175B-1B7057B53691}"/>
          </ac:cxnSpMkLst>
        </pc:cxnChg>
        <pc:cxnChg chg="add mod topLvl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15" creationId="{EC2716F6-89DE-9731-A795-D051AB030B0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16" creationId="{0B8229A5-66CB-A91E-DB6A-650A4A4254C7}"/>
          </ac:cxnSpMkLst>
        </pc:cxnChg>
        <pc:cxnChg chg="add mod topLvl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18" creationId="{6F25158B-3ADE-1607-9A8D-4757C284B22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27" creationId="{B8F63EC5-53E5-07F5-E4F7-AA5C00FD5CB8}"/>
          </ac:cxnSpMkLst>
        </pc:cxnChg>
        <pc:cxnChg chg="add mod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31" creationId="{7E5B3CF1-4922-DC60-757D-0904E839DB1E}"/>
          </ac:cxnSpMkLst>
        </pc:cxnChg>
        <pc:cxnChg chg="add mod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32" creationId="{E54D53A3-0AE1-668E-0082-645CCDAA9F57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5" creationId="{C0A5FDEC-0E51-D06E-AAEC-E1FB3C14CB46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6" creationId="{6AB8BBE9-CD4E-4E99-CB0C-023AAB43D82B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7" creationId="{097C7607-DCD7-4A1E-238F-1E0436646622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8" creationId="{B773D7BB-B234-278F-A277-BFC6B0997277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0" creationId="{B9AEEBC3-1086-06E4-E092-0A8DD380B0EA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1" creationId="{850065B1-E9A3-1DD0-0D1F-EAFB7541A6A5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2" creationId="{C0967F5C-8C84-AE32-1FEB-F849AD57517E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3" creationId="{D95B032C-E429-BAED-30AB-804A55C7271A}"/>
          </ac:cxnSpMkLst>
        </pc:cxnChg>
        <pc:cxnChg chg="add del mod">
          <ac:chgData name="Kulinich Bohdan" userId="48e65c9f34e137d0" providerId="LiveId" clId="{D78F5C5C-F5FB-FD41-AF5D-034CB969769F}" dt="2023-06-04T18:00:37.337" v="302" actId="478"/>
          <ac:cxnSpMkLst>
            <pc:docMk/>
            <pc:sldMk cId="830744207" sldId="291"/>
            <ac:cxnSpMk id="47" creationId="{EB5AB9D8-8379-7E3D-258F-2757FB44FDFD}"/>
          </ac:cxnSpMkLst>
        </pc:cxnChg>
        <pc:cxnChg chg="add del mod">
          <ac:chgData name="Kulinich Bohdan" userId="48e65c9f34e137d0" providerId="LiveId" clId="{D78F5C5C-F5FB-FD41-AF5D-034CB969769F}" dt="2023-06-04T18:00:35.738" v="301" actId="478"/>
          <ac:cxnSpMkLst>
            <pc:docMk/>
            <pc:sldMk cId="830744207" sldId="291"/>
            <ac:cxnSpMk id="49" creationId="{9FBF520D-AFA1-4E77-8F98-7F8BE9DFF51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1" creationId="{E7853716-DC5E-A1BB-AE18-E012BC31005E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3" creationId="{F5984F1E-22BE-16E8-D637-C7DE9DE99E77}"/>
          </ac:cxnSpMkLst>
        </pc:cxnChg>
        <pc:cxnChg chg="add mod topLvl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8" creationId="{BC3AA303-35FC-5752-0DBC-7D5AC10EBD3C}"/>
          </ac:cxnSpMkLst>
        </pc:cxnChg>
        <pc:cxnChg chg="add mod topLvl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9" creationId="{6A188906-E7EF-F36D-7C0E-31A6A8ECFB1A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61" creationId="{E3E5D231-F95A-E26C-B02F-F1F4C78CE9FC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63" creationId="{416D7566-2216-F6E3-00C7-566892D63EE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68" creationId="{54B736A8-F195-627D-7806-7E616F4A94DD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03" creationId="{E2ADCFB7-182C-FB46-D7C7-2C0EC9459A9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06" creationId="{2C053982-506A-4888-17D2-B1B4FE9A5AD1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13" creationId="{E18EC4C9-DD81-5DFA-58F1-E0DA2A9C10F4}"/>
          </ac:cxnSpMkLst>
        </pc:cxnChg>
      </pc:sldChg>
      <pc:sldChg chg="addSp delSp modSp mod delAnim modAnim">
        <pc:chgData name="Kulinich Bohdan" userId="48e65c9f34e137d0" providerId="LiveId" clId="{D78F5C5C-F5FB-FD41-AF5D-034CB969769F}" dt="2023-06-08T18:17:55.108" v="2145" actId="20577"/>
        <pc:sldMkLst>
          <pc:docMk/>
          <pc:sldMk cId="4088897397" sldId="292"/>
        </pc:sldMkLst>
        <pc:spChg chg="add del mod">
          <ac:chgData name="Kulinich Bohdan" userId="48e65c9f34e137d0" providerId="LiveId" clId="{D78F5C5C-F5FB-FD41-AF5D-034CB969769F}" dt="2023-06-06T11:50:46.754" v="1586" actId="478"/>
          <ac:spMkLst>
            <pc:docMk/>
            <pc:sldMk cId="4088897397" sldId="292"/>
            <ac:spMk id="2" creationId="{D2A586FD-ACD6-BFC6-BE64-70DE105A67BB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4" creationId="{7E5BB6A8-B869-E16C-AB25-DB108631E7E9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5" creationId="{390791F1-7B60-3B8B-FC8B-A41978EA0861}"/>
          </ac:spMkLst>
        </pc:spChg>
        <pc:spChg chg="add del mod">
          <ac:chgData name="Kulinich Bohdan" userId="48e65c9f34e137d0" providerId="LiveId" clId="{D78F5C5C-F5FB-FD41-AF5D-034CB969769F}" dt="2023-06-05T09:02:30.415" v="849" actId="478"/>
          <ac:spMkLst>
            <pc:docMk/>
            <pc:sldMk cId="4088897397" sldId="292"/>
            <ac:spMk id="6" creationId="{42C9A039-7CA7-3AEB-F0FE-58827804DE39}"/>
          </ac:spMkLst>
        </pc:spChg>
        <pc:spChg chg="add mod">
          <ac:chgData name="Kulinich Bohdan" userId="48e65c9f34e137d0" providerId="LiveId" clId="{D78F5C5C-F5FB-FD41-AF5D-034CB969769F}" dt="2023-06-08T18:17:55.108" v="2145" actId="20577"/>
          <ac:spMkLst>
            <pc:docMk/>
            <pc:sldMk cId="4088897397" sldId="292"/>
            <ac:spMk id="7" creationId="{69FF8A2A-2B8B-BCCD-C198-518213B29DB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0" creationId="{69A51075-61A5-85F8-DB9D-A2B74EA49985}"/>
          </ac:spMkLst>
        </pc:spChg>
        <pc:spChg chg="mod">
          <ac:chgData name="Kulinich Bohdan" userId="48e65c9f34e137d0" providerId="LiveId" clId="{D78F5C5C-F5FB-FD41-AF5D-034CB969769F}" dt="2023-06-05T09:10:18.728" v="1000"/>
          <ac:spMkLst>
            <pc:docMk/>
            <pc:sldMk cId="4088897397" sldId="292"/>
            <ac:spMk id="13" creationId="{85BC726B-D2B4-08C3-B380-C10F1B3012E9}"/>
          </ac:spMkLst>
        </pc:spChg>
        <pc:spChg chg="del mod">
          <ac:chgData name="Kulinich Bohdan" userId="48e65c9f34e137d0" providerId="LiveId" clId="{D78F5C5C-F5FB-FD41-AF5D-034CB969769F}" dt="2023-06-05T09:49:44.530" v="1009" actId="478"/>
          <ac:spMkLst>
            <pc:docMk/>
            <pc:sldMk cId="4088897397" sldId="292"/>
            <ac:spMk id="15" creationId="{A21CA286-A5D1-DA4B-B50D-9B30689B4696}"/>
          </ac:spMkLst>
        </pc:spChg>
        <pc:spChg chg="add mod">
          <ac:chgData name="Kulinich Bohdan" userId="48e65c9f34e137d0" providerId="LiveId" clId="{D78F5C5C-F5FB-FD41-AF5D-034CB969769F}" dt="2023-06-07T08:09:01.455" v="2036" actId="20577"/>
          <ac:spMkLst>
            <pc:docMk/>
            <pc:sldMk cId="4088897397" sldId="292"/>
            <ac:spMk id="15" creationId="{B30A1764-373F-D2F9-943B-06F213BD4164}"/>
          </ac:spMkLst>
        </pc:spChg>
        <pc:spChg chg="add mod">
          <ac:chgData name="Kulinich Bohdan" userId="48e65c9f34e137d0" providerId="LiveId" clId="{D78F5C5C-F5FB-FD41-AF5D-034CB969769F}" dt="2023-06-06T19:09:51.374" v="1707" actId="14100"/>
          <ac:spMkLst>
            <pc:docMk/>
            <pc:sldMk cId="4088897397" sldId="292"/>
            <ac:spMk id="16" creationId="{E867058E-7248-9272-4AC8-AB81ABF90569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7" creationId="{312FA20A-C0CC-DFBD-3DDA-FA11CC282690}"/>
          </ac:spMkLst>
        </pc:spChg>
        <pc:spChg chg="add mod">
          <ac:chgData name="Kulinich Bohdan" userId="48e65c9f34e137d0" providerId="LiveId" clId="{D78F5C5C-F5FB-FD41-AF5D-034CB969769F}" dt="2023-06-06T19:09:44.244" v="1706" actId="14100"/>
          <ac:spMkLst>
            <pc:docMk/>
            <pc:sldMk cId="4088897397" sldId="292"/>
            <ac:spMk id="17" creationId="{BFC51AD1-F956-DE04-5449-A98B837214BE}"/>
          </ac:spMkLst>
        </pc:spChg>
        <pc:spChg chg="add mod">
          <ac:chgData name="Kulinich Bohdan" userId="48e65c9f34e137d0" providerId="LiveId" clId="{D78F5C5C-F5FB-FD41-AF5D-034CB969769F}" dt="2023-06-06T19:10:16.664" v="1712" actId="1076"/>
          <ac:spMkLst>
            <pc:docMk/>
            <pc:sldMk cId="4088897397" sldId="292"/>
            <ac:spMk id="18" creationId="{7FF4718A-79EF-FE0B-7BD1-3B09D27F4F8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26" creationId="{3D882BDF-0F3C-98B9-49A2-770B98B054F0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28" creationId="{E23B2025-9573-A533-40BA-5ACC95C6B293}"/>
          </ac:spMkLst>
        </pc:spChg>
        <pc:spChg chg="del mod topLvl">
          <ac:chgData name="Kulinich Bohdan" userId="48e65c9f34e137d0" providerId="LiveId" clId="{D78F5C5C-F5FB-FD41-AF5D-034CB969769F}" dt="2023-06-05T09:54:28.852" v="1046" actId="478"/>
          <ac:spMkLst>
            <pc:docMk/>
            <pc:sldMk cId="4088897397" sldId="292"/>
            <ac:spMk id="30" creationId="{4C5B6946-9482-CB51-9FCC-51132A1DEC14}"/>
          </ac:spMkLst>
        </pc:spChg>
        <pc:spChg chg="del mod">
          <ac:chgData name="Kulinich Bohdan" userId="48e65c9f34e137d0" providerId="LiveId" clId="{D78F5C5C-F5FB-FD41-AF5D-034CB969769F}" dt="2023-06-05T09:54:20.735" v="1044" actId="478"/>
          <ac:spMkLst>
            <pc:docMk/>
            <pc:sldMk cId="4088897397" sldId="292"/>
            <ac:spMk id="32" creationId="{185FC31F-8338-19DC-28F3-E2324AA1FF53}"/>
          </ac:spMkLst>
        </pc:spChg>
        <pc:spChg chg="add mod topLvl modVis">
          <ac:chgData name="Kulinich Bohdan" userId="48e65c9f34e137d0" providerId="LiveId" clId="{D78F5C5C-F5FB-FD41-AF5D-034CB969769F}" dt="2023-06-06T11:35:09.317" v="1247" actId="14429"/>
          <ac:spMkLst>
            <pc:docMk/>
            <pc:sldMk cId="4088897397" sldId="292"/>
            <ac:spMk id="42" creationId="{058B3B10-D448-96F5-19C6-A0AA3A60D3B1}"/>
          </ac:spMkLst>
        </pc:spChg>
        <pc:spChg chg="add mod topLvl">
          <ac:chgData name="Kulinich Bohdan" userId="48e65c9f34e137d0" providerId="LiveId" clId="{D78F5C5C-F5FB-FD41-AF5D-034CB969769F}" dt="2023-06-06T11:31:11.907" v="1214" actId="165"/>
          <ac:spMkLst>
            <pc:docMk/>
            <pc:sldMk cId="4088897397" sldId="292"/>
            <ac:spMk id="43" creationId="{75A6F31E-89AC-A6E4-A0FE-85A31890C51A}"/>
          </ac:spMkLst>
        </pc:spChg>
        <pc:spChg chg="add mod topLvl">
          <ac:chgData name="Kulinich Bohdan" userId="48e65c9f34e137d0" providerId="LiveId" clId="{D78F5C5C-F5FB-FD41-AF5D-034CB969769F}" dt="2023-06-06T11:31:11.907" v="1214" actId="165"/>
          <ac:spMkLst>
            <pc:docMk/>
            <pc:sldMk cId="4088897397" sldId="292"/>
            <ac:spMk id="45" creationId="{55EBB096-59CF-7A1C-C83F-A14BD9E973D5}"/>
          </ac:spMkLst>
        </pc:spChg>
        <pc:spChg chg="add mod topLvl">
          <ac:chgData name="Kulinich Bohdan" userId="48e65c9f34e137d0" providerId="LiveId" clId="{D78F5C5C-F5FB-FD41-AF5D-034CB969769F}" dt="2023-06-07T08:44:38.968" v="2038" actId="20577"/>
          <ac:spMkLst>
            <pc:docMk/>
            <pc:sldMk cId="4088897397" sldId="292"/>
            <ac:spMk id="46" creationId="{E2DFEF4A-1A97-F2ED-A76F-D7B02DD2FE1E}"/>
          </ac:spMkLst>
        </pc:spChg>
        <pc:spChg chg="add del mod topLvl">
          <ac:chgData name="Kulinich Bohdan" userId="48e65c9f34e137d0" providerId="LiveId" clId="{D78F5C5C-F5FB-FD41-AF5D-034CB969769F}" dt="2023-06-06T11:34:30.496" v="1238" actId="478"/>
          <ac:spMkLst>
            <pc:docMk/>
            <pc:sldMk cId="4088897397" sldId="292"/>
            <ac:spMk id="48" creationId="{1F6881EA-0643-0ADC-C0D2-837D2C4ADE5F}"/>
          </ac:spMkLst>
        </pc:spChg>
        <pc:spChg chg="add mod topLvl modVis">
          <ac:chgData name="Kulinich Bohdan" userId="48e65c9f34e137d0" providerId="LiveId" clId="{D78F5C5C-F5FB-FD41-AF5D-034CB969769F}" dt="2023-06-06T11:36:06.734" v="1262" actId="1076"/>
          <ac:spMkLst>
            <pc:docMk/>
            <pc:sldMk cId="4088897397" sldId="292"/>
            <ac:spMk id="50" creationId="{E49FBCBC-275E-14CF-3FBA-E7574E73C618}"/>
          </ac:spMkLst>
        </pc:spChg>
        <pc:spChg chg="add del mod topLvl">
          <ac:chgData name="Kulinich Bohdan" userId="48e65c9f34e137d0" providerId="LiveId" clId="{D78F5C5C-F5FB-FD41-AF5D-034CB969769F}" dt="2023-06-06T11:34:29.167" v="1237" actId="478"/>
          <ac:spMkLst>
            <pc:docMk/>
            <pc:sldMk cId="4088897397" sldId="292"/>
            <ac:spMk id="51" creationId="{8C5C67C4-F21D-A6F0-C874-A350AAA61F55}"/>
          </ac:spMkLst>
        </pc:spChg>
        <pc:spChg chg="add del mod topLvl modVis">
          <ac:chgData name="Kulinich Bohdan" userId="48e65c9f34e137d0" providerId="LiveId" clId="{D78F5C5C-F5FB-FD41-AF5D-034CB969769F}" dt="2023-06-06T11:35:13.719" v="1250" actId="478"/>
          <ac:spMkLst>
            <pc:docMk/>
            <pc:sldMk cId="4088897397" sldId="292"/>
            <ac:spMk id="53" creationId="{7D9DC167-D574-941F-AC70-2E7080423736}"/>
          </ac:spMkLst>
        </pc:spChg>
        <pc:spChg chg="add mod">
          <ac:chgData name="Kulinich Bohdan" userId="48e65c9f34e137d0" providerId="LiveId" clId="{D78F5C5C-F5FB-FD41-AF5D-034CB969769F}" dt="2023-06-06T11:32:16.006" v="1225" actId="1035"/>
          <ac:spMkLst>
            <pc:docMk/>
            <pc:sldMk cId="4088897397" sldId="292"/>
            <ac:spMk id="55" creationId="{C2719748-5EA2-1909-EE8D-5BD7DD561DD5}"/>
          </ac:spMkLst>
        </pc:spChg>
        <pc:spChg chg="add mod">
          <ac:chgData name="Kulinich Bohdan" userId="48e65c9f34e137d0" providerId="LiveId" clId="{D78F5C5C-F5FB-FD41-AF5D-034CB969769F}" dt="2023-06-06T11:32:10.215" v="1221" actId="20577"/>
          <ac:spMkLst>
            <pc:docMk/>
            <pc:sldMk cId="4088897397" sldId="292"/>
            <ac:spMk id="56" creationId="{CD18CD3C-1778-916D-DD19-098E32CBAB02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4" creationId="{3BF7902C-AF62-84C6-F603-82FBE9DD546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6" creationId="{60475812-1DB3-C094-55B5-3645BDC60E23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7" creationId="{50A17355-860B-886B-029C-05DE77014F5B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70" creationId="{E603AAB1-F849-0C15-AF73-DFDF6F2A023D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D78F5C5C-F5FB-FD41-AF5D-034CB969769F}" dt="2023-06-08T18:17:52.782" v="2144" actId="20577"/>
          <ac:spMkLst>
            <pc:docMk/>
            <pc:sldMk cId="4088897397" sldId="292"/>
            <ac:spMk id="72" creationId="{2A015141-23C7-E443-F350-499C3C318C9B}"/>
          </ac:spMkLst>
        </pc:spChg>
        <pc:spChg chg="del mod">
          <ac:chgData name="Kulinich Bohdan" userId="48e65c9f34e137d0" providerId="LiveId" clId="{D78F5C5C-F5FB-FD41-AF5D-034CB969769F}" dt="2023-06-06T11:51:01.135" v="1592" actId="478"/>
          <ac:spMkLst>
            <pc:docMk/>
            <pc:sldMk cId="4088897397" sldId="292"/>
            <ac:spMk id="73" creationId="{20859526-B32F-1EEF-1DFE-88C23C36B9C5}"/>
          </ac:spMkLst>
        </pc:spChg>
        <pc:spChg chg="add mod topLvl">
          <ac:chgData name="Kulinich Bohdan" userId="48e65c9f34e137d0" providerId="LiveId" clId="{D78F5C5C-F5FB-FD41-AF5D-034CB969769F}" dt="2023-06-06T11:31:53.541" v="1215" actId="165"/>
          <ac:spMkLst>
            <pc:docMk/>
            <pc:sldMk cId="4088897397" sldId="292"/>
            <ac:spMk id="105" creationId="{95F32767-52B6-AB56-1AB9-947A7F1AE604}"/>
          </ac:spMkLst>
        </pc:spChg>
        <pc:spChg chg="add del mod topLvl">
          <ac:chgData name="Kulinich Bohdan" userId="48e65c9f34e137d0" providerId="LiveId" clId="{D78F5C5C-F5FB-FD41-AF5D-034CB969769F}" dt="2023-06-06T11:36:03.844" v="1261" actId="478"/>
          <ac:spMkLst>
            <pc:docMk/>
            <pc:sldMk cId="4088897397" sldId="292"/>
            <ac:spMk id="106" creationId="{4E394E1E-FC24-76CF-15B9-5CEB24462C6A}"/>
          </ac:spMkLst>
        </pc:spChg>
        <pc:grpChg chg="add del mod">
          <ac:chgData name="Kulinich Bohdan" userId="48e65c9f34e137d0" providerId="LiveId" clId="{D78F5C5C-F5FB-FD41-AF5D-034CB969769F}" dt="2023-06-05T09:51:07.121" v="1028" actId="478"/>
          <ac:grpSpMkLst>
            <pc:docMk/>
            <pc:sldMk cId="4088897397" sldId="292"/>
            <ac:grpSpMk id="11" creationId="{088D5176-243B-D766-A5A9-B4A96F19F223}"/>
          </ac:grpSpMkLst>
        </pc:grpChg>
        <pc:grpChg chg="mod">
          <ac:chgData name="Kulinich Bohdan" userId="48e65c9f34e137d0" providerId="LiveId" clId="{D78F5C5C-F5FB-FD41-AF5D-034CB969769F}" dt="2023-06-05T09:10:18.728" v="1000"/>
          <ac:grpSpMkLst>
            <pc:docMk/>
            <pc:sldMk cId="4088897397" sldId="292"/>
            <ac:grpSpMk id="14" creationId="{80B60A16-1720-7D72-A4E8-808A77BB2230}"/>
          </ac:grpSpMkLst>
        </pc:grpChg>
        <pc:grpChg chg="add del mod">
          <ac:chgData name="Kulinich Bohdan" userId="48e65c9f34e137d0" providerId="LiveId" clId="{D78F5C5C-F5FB-FD41-AF5D-034CB969769F}" dt="2023-06-05T09:54:26.800" v="1045" actId="165"/>
          <ac:grpSpMkLst>
            <pc:docMk/>
            <pc:sldMk cId="4088897397" sldId="292"/>
            <ac:grpSpMk id="29" creationId="{D2E42E66-5D99-C21C-BB6D-5B8C84BF6978}"/>
          </ac:grpSpMkLst>
        </pc:grpChg>
        <pc:grpChg chg="del mod topLvl">
          <ac:chgData name="Kulinich Bohdan" userId="48e65c9f34e137d0" providerId="LiveId" clId="{D78F5C5C-F5FB-FD41-AF5D-034CB969769F}" dt="2023-06-06T11:22:18.096" v="1116" actId="165"/>
          <ac:grpSpMkLst>
            <pc:docMk/>
            <pc:sldMk cId="4088897397" sldId="292"/>
            <ac:grpSpMk id="31" creationId="{A646772B-FB41-51FD-8EBB-5600A6163349}"/>
          </ac:grpSpMkLst>
        </pc:grpChg>
        <pc:grpChg chg="add del mod">
          <ac:chgData name="Kulinich Bohdan" userId="48e65c9f34e137d0" providerId="LiveId" clId="{D78F5C5C-F5FB-FD41-AF5D-034CB969769F}" dt="2023-06-06T11:31:11.907" v="1214" actId="165"/>
          <ac:grpSpMkLst>
            <pc:docMk/>
            <pc:sldMk cId="4088897397" sldId="292"/>
            <ac:grpSpMk id="47" creationId="{0D01F074-76B9-2236-F586-B049F903E1BD}"/>
          </ac:grpSpMkLst>
        </pc:grpChg>
        <pc:grpChg chg="add del mod">
          <ac:chgData name="Kulinich Bohdan" userId="48e65c9f34e137d0" providerId="LiveId" clId="{D78F5C5C-F5FB-FD41-AF5D-034CB969769F}" dt="2023-06-06T11:31:53.541" v="1215" actId="165"/>
          <ac:grpSpMkLst>
            <pc:docMk/>
            <pc:sldMk cId="4088897397" sldId="292"/>
            <ac:grpSpMk id="54" creationId="{9F3067CD-C8AD-4464-2FC7-5AAEE39AF8D5}"/>
          </ac:grpSpMkLst>
        </pc:grpChg>
        <pc:cxnChg chg="add mod topLvl modVis">
          <ac:chgData name="Kulinich Bohdan" userId="48e65c9f34e137d0" providerId="LiveId" clId="{D78F5C5C-F5FB-FD41-AF5D-034CB969769F}" dt="2023-06-06T11:35:39.293" v="1257" actId="208"/>
          <ac:cxnSpMkLst>
            <pc:docMk/>
            <pc:sldMk cId="4088897397" sldId="292"/>
            <ac:cxnSpMk id="4" creationId="{068347DD-0CFB-F417-EC67-0CF76430513C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8" creationId="{3DFD06F0-2BAE-26B5-E59B-DDE3B29B0FB2}"/>
          </ac:cxnSpMkLst>
        </pc:cxnChg>
        <pc:cxnChg chg="add mod topLvl">
          <ac:chgData name="Kulinich Bohdan" userId="48e65c9f34e137d0" providerId="LiveId" clId="{D78F5C5C-F5FB-FD41-AF5D-034CB969769F}" dt="2023-06-06T11:35:45.447" v="1259" actId="14100"/>
          <ac:cxnSpMkLst>
            <pc:docMk/>
            <pc:sldMk cId="4088897397" sldId="292"/>
            <ac:cxnSpMk id="8" creationId="{D47ECE50-A0D0-185A-5DDD-2127E30913B4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9" creationId="{1A79403F-9E04-7B88-08B8-9BF08AAC19B9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12" creationId="{B42389E4-561C-0506-C5C5-46F327D45331}"/>
          </ac:cxnSpMkLst>
        </pc:cxnChg>
        <pc:cxnChg chg="add del mod topLvl">
          <ac:chgData name="Kulinich Bohdan" userId="48e65c9f34e137d0" providerId="LiveId" clId="{D78F5C5C-F5FB-FD41-AF5D-034CB969769F}" dt="2023-06-06T11:34:00.414" v="1228" actId="478"/>
          <ac:cxnSpMkLst>
            <pc:docMk/>
            <pc:sldMk cId="4088897397" sldId="292"/>
            <ac:cxnSpMk id="14" creationId="{33768D48-A5F8-F312-AE22-67AC4ACACDDE}"/>
          </ac:cxnSpMkLst>
        </pc:cxnChg>
        <pc:cxnChg chg="del mod">
          <ac:chgData name="Kulinich Bohdan" userId="48e65c9f34e137d0" providerId="LiveId" clId="{D78F5C5C-F5FB-FD41-AF5D-034CB969769F}" dt="2023-06-05T09:49:42.758" v="1008" actId="478"/>
          <ac:cxnSpMkLst>
            <pc:docMk/>
            <pc:sldMk cId="4088897397" sldId="292"/>
            <ac:cxnSpMk id="16" creationId="{79947A69-E9C1-BF90-411E-4CD39D3CEB05}"/>
          </ac:cxnSpMkLst>
        </pc:cxnChg>
        <pc:cxnChg chg="del mod">
          <ac:chgData name="Kulinich Bohdan" userId="48e65c9f34e137d0" providerId="LiveId" clId="{D78F5C5C-F5FB-FD41-AF5D-034CB969769F}" dt="2023-06-05T09:49:36.261" v="1005" actId="478"/>
          <ac:cxnSpMkLst>
            <pc:docMk/>
            <pc:sldMk cId="4088897397" sldId="292"/>
            <ac:cxnSpMk id="18" creationId="{6C35F529-F88F-958B-E84A-4C52C759C706}"/>
          </ac:cxnSpMkLst>
        </pc:cxnChg>
        <pc:cxnChg chg="del mod">
          <ac:chgData name="Kulinich Bohdan" userId="48e65c9f34e137d0" providerId="LiveId" clId="{D78F5C5C-F5FB-FD41-AF5D-034CB969769F}" dt="2023-06-05T09:49:40.366" v="1006" actId="478"/>
          <ac:cxnSpMkLst>
            <pc:docMk/>
            <pc:sldMk cId="4088897397" sldId="292"/>
            <ac:cxnSpMk id="20" creationId="{6F7FC5B2-C5EB-0E0E-4BBC-983BAD7DE9F7}"/>
          </ac:cxnSpMkLst>
        </pc:cxnChg>
        <pc:cxnChg chg="del mod">
          <ac:chgData name="Kulinich Bohdan" userId="48e65c9f34e137d0" providerId="LiveId" clId="{D78F5C5C-F5FB-FD41-AF5D-034CB969769F}" dt="2023-06-05T09:49:41.690" v="1007" actId="478"/>
          <ac:cxnSpMkLst>
            <pc:docMk/>
            <pc:sldMk cId="4088897397" sldId="292"/>
            <ac:cxnSpMk id="21" creationId="{D78BD79D-E56A-66E5-5ECA-5C1F26B723EB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2" creationId="{E73A1A45-1EBD-0628-9CB6-DF7D5CEE708B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3" creationId="{85672A76-0C04-6992-C3C5-4E3054061BB7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4" creationId="{070D4659-748F-A2EE-B953-671177DC7F4B}"/>
          </ac:cxnSpMkLst>
        </pc:cxnChg>
        <pc:cxnChg chg="add del mod topLvl">
          <ac:chgData name="Kulinich Bohdan" userId="48e65c9f34e137d0" providerId="LiveId" clId="{D78F5C5C-F5FB-FD41-AF5D-034CB969769F}" dt="2023-06-06T11:34:01.438" v="1229" actId="478"/>
          <ac:cxnSpMkLst>
            <pc:docMk/>
            <pc:sldMk cId="4088897397" sldId="292"/>
            <ac:cxnSpMk id="24" creationId="{834779DA-8DFF-B73C-0B61-5B7FF7949147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5" creationId="{78B94FCD-5DBA-5EF5-7BF0-9E79A489A3B3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27" creationId="{B8F63EC5-53E5-07F5-E4F7-AA5C00FD5CB8}"/>
          </ac:cxnSpMkLst>
        </pc:cxnChg>
        <pc:cxnChg chg="add 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27" creationId="{EFB4C8FF-0C75-BBD3-0EB6-478B4CE0214B}"/>
          </ac:cxnSpMkLst>
        </pc:cxnChg>
        <pc:cxnChg chg="add del mod topLvl">
          <ac:chgData name="Kulinich Bohdan" userId="48e65c9f34e137d0" providerId="LiveId" clId="{D78F5C5C-F5FB-FD41-AF5D-034CB969769F}" dt="2023-06-06T11:34:17.940" v="1233" actId="478"/>
          <ac:cxnSpMkLst>
            <pc:docMk/>
            <pc:sldMk cId="4088897397" sldId="292"/>
            <ac:cxnSpMk id="30" creationId="{D53E0DDB-F49E-D678-CE88-0A5A5B12E188}"/>
          </ac:cxnSpMkLst>
        </pc:cxnChg>
        <pc:cxnChg chg="del mod">
          <ac:chgData name="Kulinich Bohdan" userId="48e65c9f34e137d0" providerId="LiveId" clId="{D78F5C5C-F5FB-FD41-AF5D-034CB969769F}" dt="2023-06-05T09:54:11.501" v="1040" actId="478"/>
          <ac:cxnSpMkLst>
            <pc:docMk/>
            <pc:sldMk cId="4088897397" sldId="292"/>
            <ac:cxnSpMk id="33" creationId="{F5CF53FC-9EC4-BD74-C9AB-72103A6ECB56}"/>
          </ac:cxnSpMkLst>
        </pc:cxnChg>
        <pc:cxnChg chg="del mod">
          <ac:chgData name="Kulinich Bohdan" userId="48e65c9f34e137d0" providerId="LiveId" clId="{D78F5C5C-F5FB-FD41-AF5D-034CB969769F}" dt="2023-06-05T09:54:18.563" v="1043" actId="478"/>
          <ac:cxnSpMkLst>
            <pc:docMk/>
            <pc:sldMk cId="4088897397" sldId="292"/>
            <ac:cxnSpMk id="34" creationId="{449F36C6-2DFC-098F-2ACB-3BC16ED1AEAA}"/>
          </ac:cxnSpMkLst>
        </pc:cxnChg>
        <pc:cxnChg chg="add mod topLvl modVis">
          <ac:chgData name="Kulinich Bohdan" userId="48e65c9f34e137d0" providerId="LiveId" clId="{D78F5C5C-F5FB-FD41-AF5D-034CB969769F}" dt="2023-06-06T11:35:57.996" v="1260" actId="208"/>
          <ac:cxnSpMkLst>
            <pc:docMk/>
            <pc:sldMk cId="4088897397" sldId="292"/>
            <ac:cxnSpMk id="34" creationId="{F1D6C056-019E-0D2D-0164-F495D6F18D6C}"/>
          </ac:cxnSpMkLst>
        </pc:cxnChg>
        <pc:cxnChg chg="del mod">
          <ac:chgData name="Kulinich Bohdan" userId="48e65c9f34e137d0" providerId="LiveId" clId="{D78F5C5C-F5FB-FD41-AF5D-034CB969769F}" dt="2023-06-05T09:54:16.232" v="1042" actId="478"/>
          <ac:cxnSpMkLst>
            <pc:docMk/>
            <pc:sldMk cId="4088897397" sldId="292"/>
            <ac:cxnSpMk id="35" creationId="{D68653D8-5BCD-70BC-5D54-6D11FBCA4FB5}"/>
          </ac:cxnSpMkLst>
        </pc:cxnChg>
        <pc:cxnChg chg="del mod">
          <ac:chgData name="Kulinich Bohdan" userId="48e65c9f34e137d0" providerId="LiveId" clId="{D78F5C5C-F5FB-FD41-AF5D-034CB969769F}" dt="2023-06-05T09:54:14.407" v="1041" actId="478"/>
          <ac:cxnSpMkLst>
            <pc:docMk/>
            <pc:sldMk cId="4088897397" sldId="292"/>
            <ac:cxnSpMk id="36" creationId="{7A704E9B-1DA2-5484-6E71-E7F6F5955174}"/>
          </ac:cxnSpMkLst>
        </pc:cxnChg>
        <pc:cxnChg chg="del mod topLvl">
          <ac:chgData name="Kulinich Bohdan" userId="48e65c9f34e137d0" providerId="LiveId" clId="{D78F5C5C-F5FB-FD41-AF5D-034CB969769F}" dt="2023-06-06T11:35:32.165" v="1255" actId="478"/>
          <ac:cxnSpMkLst>
            <pc:docMk/>
            <pc:sldMk cId="4088897397" sldId="292"/>
            <ac:cxnSpMk id="37" creationId="{1E172C04-6F47-1B5E-138C-C1A0A5D404EF}"/>
          </ac:cxnSpMkLst>
        </pc:cxnChg>
        <pc:cxnChg chg="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38" creationId="{626C2A4E-57F4-535E-E948-969B3FD52A86}"/>
          </ac:cxnSpMkLst>
        </pc:cxnChg>
        <pc:cxnChg chg="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39" creationId="{E2CEECA4-04AB-ECCF-444D-7ECBE8FCC343}"/>
          </ac:cxnSpMkLst>
        </pc:cxnChg>
        <pc:cxnChg chg="del mod topLvl">
          <ac:chgData name="Kulinich Bohdan" userId="48e65c9f34e137d0" providerId="LiveId" clId="{D78F5C5C-F5FB-FD41-AF5D-034CB969769F}" dt="2023-06-06T11:35:42.009" v="1258" actId="478"/>
          <ac:cxnSpMkLst>
            <pc:docMk/>
            <pc:sldMk cId="4088897397" sldId="292"/>
            <ac:cxnSpMk id="40" creationId="{7066B81A-46C5-8604-2EAD-594E84647689}"/>
          </ac:cxnSpMkLst>
        </pc:cxnChg>
        <pc:cxnChg chg="add mod topLvl">
          <ac:chgData name="Kulinich Bohdan" userId="48e65c9f34e137d0" providerId="LiveId" clId="{D78F5C5C-F5FB-FD41-AF5D-034CB969769F}" dt="2023-06-06T11:31:11.907" v="1214" actId="165"/>
          <ac:cxnSpMkLst>
            <pc:docMk/>
            <pc:sldMk cId="4088897397" sldId="292"/>
            <ac:cxnSpMk id="41" creationId="{ED41709D-A201-BD8B-408D-C7BD3119AC1F}"/>
          </ac:cxnSpMkLst>
        </pc:cxnChg>
        <pc:cxnChg chg="add mod topLvl">
          <ac:chgData name="Kulinich Bohdan" userId="48e65c9f34e137d0" providerId="LiveId" clId="{D78F5C5C-F5FB-FD41-AF5D-034CB969769F}" dt="2023-06-06T11:31:11.907" v="1214" actId="165"/>
          <ac:cxnSpMkLst>
            <pc:docMk/>
            <pc:sldMk cId="4088897397" sldId="292"/>
            <ac:cxnSpMk id="44" creationId="{0C52B49C-EF32-CEBD-8A26-053B4D63290E}"/>
          </ac:cxnSpMkLst>
        </pc:cxnChg>
        <pc:cxnChg chg="add del mod">
          <ac:chgData name="Kulinich Bohdan" userId="48e65c9f34e137d0" providerId="LiveId" clId="{D78F5C5C-F5FB-FD41-AF5D-034CB969769F}" dt="2023-06-05T09:55:58.088" v="1071" actId="478"/>
          <ac:cxnSpMkLst>
            <pc:docMk/>
            <pc:sldMk cId="4088897397" sldId="292"/>
            <ac:cxnSpMk id="48" creationId="{6A054BF4-CBAB-D0E8-5DA1-C814D456A217}"/>
          </ac:cxnSpMkLst>
        </pc:cxnChg>
        <pc:cxnChg chg="add del mod topLvl">
          <ac:chgData name="Kulinich Bohdan" userId="48e65c9f34e137d0" providerId="LiveId" clId="{D78F5C5C-F5FB-FD41-AF5D-034CB969769F}" dt="2023-06-06T11:33:57.506" v="1227" actId="478"/>
          <ac:cxnSpMkLst>
            <pc:docMk/>
            <pc:sldMk cId="4088897397" sldId="292"/>
            <ac:cxnSpMk id="49" creationId="{FE02ACDF-5618-E98B-9117-999B0EC1898B}"/>
          </ac:cxnSpMkLst>
        </pc:cxnChg>
        <pc:cxnChg chg="add del mod topLvl">
          <ac:chgData name="Kulinich Bohdan" userId="48e65c9f34e137d0" providerId="LiveId" clId="{D78F5C5C-F5FB-FD41-AF5D-034CB969769F}" dt="2023-06-06T11:35:07.835" v="1246" actId="478"/>
          <ac:cxnSpMkLst>
            <pc:docMk/>
            <pc:sldMk cId="4088897397" sldId="292"/>
            <ac:cxnSpMk id="52" creationId="{9AB3DF83-5E72-3012-1162-25683B22D9E1}"/>
          </ac:cxnSpMkLst>
        </pc:cxnChg>
        <pc:cxnChg chg="add del mod">
          <ac:chgData name="Kulinich Bohdan" userId="48e65c9f34e137d0" providerId="LiveId" clId="{D78F5C5C-F5FB-FD41-AF5D-034CB969769F}" dt="2023-06-05T09:56:54.218" v="1083" actId="478"/>
          <ac:cxnSpMkLst>
            <pc:docMk/>
            <pc:sldMk cId="4088897397" sldId="292"/>
            <ac:cxnSpMk id="57" creationId="{DB33F1C1-8AF1-63CD-5388-17B4DFC4FEC7}"/>
          </ac:cxnSpMkLst>
        </pc:cxnChg>
        <pc:cxnChg chg="add del mod topLvl">
          <ac:chgData name="Kulinich Bohdan" userId="48e65c9f34e137d0" providerId="LiveId" clId="{D78F5C5C-F5FB-FD41-AF5D-034CB969769F}" dt="2023-06-06T11:33:56.368" v="1226" actId="478"/>
          <ac:cxnSpMkLst>
            <pc:docMk/>
            <pc:sldMk cId="4088897397" sldId="292"/>
            <ac:cxnSpMk id="59" creationId="{890B53F0-E7EC-AB8D-E948-F289B8113344}"/>
          </ac:cxnSpMkLst>
        </pc:cxnChg>
        <pc:cxnChg chg="add del mod">
          <ac:chgData name="Kulinich Bohdan" userId="48e65c9f34e137d0" providerId="LiveId" clId="{D78F5C5C-F5FB-FD41-AF5D-034CB969769F}" dt="2023-06-05T09:57:44.822" v="1091" actId="478"/>
          <ac:cxnSpMkLst>
            <pc:docMk/>
            <pc:sldMk cId="4088897397" sldId="292"/>
            <ac:cxnSpMk id="60" creationId="{5AAB9340-BF54-BB44-82D9-2050A00F37A6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61" creationId="{E3E5D231-F95A-E26C-B02F-F1F4C78CE9FC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63" creationId="{416D7566-2216-F6E3-00C7-566892D63EE5}"/>
          </ac:cxnSpMkLst>
        </pc:cxnChg>
        <pc:cxnChg chg="add del mod topLvl">
          <ac:chgData name="Kulinich Bohdan" userId="48e65c9f34e137d0" providerId="LiveId" clId="{D78F5C5C-F5FB-FD41-AF5D-034CB969769F}" dt="2023-06-06T11:35:15.145" v="1251" actId="478"/>
          <ac:cxnSpMkLst>
            <pc:docMk/>
            <pc:sldMk cId="4088897397" sldId="292"/>
            <ac:cxnSpMk id="65" creationId="{AE8079CD-1B69-C61E-C632-0F3834AD8677}"/>
          </ac:cxnSpMkLst>
        </pc:cxnChg>
        <pc:cxnChg chg="add del mod topLvl">
          <ac:chgData name="Kulinich Bohdan" userId="48e65c9f34e137d0" providerId="LiveId" clId="{D78F5C5C-F5FB-FD41-AF5D-034CB969769F}" dt="2023-06-06T11:34:02.665" v="1230" actId="478"/>
          <ac:cxnSpMkLst>
            <pc:docMk/>
            <pc:sldMk cId="4088897397" sldId="292"/>
            <ac:cxnSpMk id="68" creationId="{87A5CE65-EEF7-03CB-547E-70203EE0C961}"/>
          </ac:cxnSpMkLst>
        </pc:cxnChg>
        <pc:cxnChg chg="add del mod">
          <ac:chgData name="Kulinich Bohdan" userId="48e65c9f34e137d0" providerId="LiveId" clId="{D78F5C5C-F5FB-FD41-AF5D-034CB969769F}" dt="2023-06-05T09:58:14.793" v="1098"/>
          <ac:cxnSpMkLst>
            <pc:docMk/>
            <pc:sldMk cId="4088897397" sldId="292"/>
            <ac:cxnSpMk id="69" creationId="{40088F16-C7C0-9103-EF2B-377DAC4EC373}"/>
          </ac:cxnSpMkLst>
        </pc:cxnChg>
        <pc:cxnChg chg="add 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74" creationId="{64024D36-7DF0-9694-9F35-1053DF76C835}"/>
          </ac:cxnSpMkLst>
        </pc:cxnChg>
        <pc:cxnChg chg="add del mod topLvl">
          <ac:chgData name="Kulinich Bohdan" userId="48e65c9f34e137d0" providerId="LiveId" clId="{D78F5C5C-F5FB-FD41-AF5D-034CB969769F}" dt="2023-06-06T11:34:20.713" v="1234" actId="478"/>
          <ac:cxnSpMkLst>
            <pc:docMk/>
            <pc:sldMk cId="4088897397" sldId="292"/>
            <ac:cxnSpMk id="104" creationId="{5CAD999D-7F44-B23D-89FD-BD49D6374FDF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6:41.725" v="5230"/>
        <pc:sldMkLst>
          <pc:docMk/>
          <pc:sldMk cId="727371810" sldId="293"/>
        </pc:sldMkLst>
        <pc:spChg chg="add mod">
          <ac:chgData name="Kulinich Bohdan" userId="48e65c9f34e137d0" providerId="LiveId" clId="{D78F5C5C-F5FB-FD41-AF5D-034CB969769F}" dt="2023-06-11T19:08:38.077" v="3177" actId="166"/>
          <ac:spMkLst>
            <pc:docMk/>
            <pc:sldMk cId="727371810" sldId="293"/>
            <ac:spMk id="2" creationId="{F8AB06FE-0258-2C37-1FBF-AF0C36DEED0F}"/>
          </ac:spMkLst>
        </pc:spChg>
        <pc:spChg chg="add mod">
          <ac:chgData name="Kulinich Bohdan" userId="48e65c9f34e137d0" providerId="LiveId" clId="{D78F5C5C-F5FB-FD41-AF5D-034CB969769F}" dt="2023-06-11T16:15:09.912" v="2556" actId="1038"/>
          <ac:spMkLst>
            <pc:docMk/>
            <pc:sldMk cId="727371810" sldId="293"/>
            <ac:spMk id="5" creationId="{53458B2A-A2CD-F746-1762-40E5D71283B0}"/>
          </ac:spMkLst>
        </pc:spChg>
        <pc:spChg chg="add mod">
          <ac:chgData name="Kulinich Bohdan" userId="48e65c9f34e137d0" providerId="LiveId" clId="{D78F5C5C-F5FB-FD41-AF5D-034CB969769F}" dt="2023-06-11T16:53:00.542" v="2728" actId="20577"/>
          <ac:spMkLst>
            <pc:docMk/>
            <pc:sldMk cId="727371810" sldId="293"/>
            <ac:spMk id="6" creationId="{4FF67978-2253-E1FB-C845-3438D71C2D88}"/>
          </ac:spMkLst>
        </pc:spChg>
        <pc:spChg chg="add mod">
          <ac:chgData name="Kulinich Bohdan" userId="48e65c9f34e137d0" providerId="LiveId" clId="{D78F5C5C-F5FB-FD41-AF5D-034CB969769F}" dt="2023-06-11T18:14:58.906" v="2845" actId="16959"/>
          <ac:spMkLst>
            <pc:docMk/>
            <pc:sldMk cId="727371810" sldId="293"/>
            <ac:spMk id="7" creationId="{590F64A5-C2DA-6F99-4CD6-E41A67B7B172}"/>
          </ac:spMkLst>
        </pc:spChg>
        <pc:spChg chg="add mod">
          <ac:chgData name="Kulinich Bohdan" userId="48e65c9f34e137d0" providerId="LiveId" clId="{D78F5C5C-F5FB-FD41-AF5D-034CB969769F}" dt="2023-06-11T16:15:48.148" v="2560" actId="20577"/>
          <ac:spMkLst>
            <pc:docMk/>
            <pc:sldMk cId="727371810" sldId="293"/>
            <ac:spMk id="8" creationId="{3FE0D052-4CF8-719B-CA35-E286DF67AA61}"/>
          </ac:spMkLst>
        </pc:spChg>
        <pc:spChg chg="add mod">
          <ac:chgData name="Kulinich Bohdan" userId="48e65c9f34e137d0" providerId="LiveId" clId="{D78F5C5C-F5FB-FD41-AF5D-034CB969769F}" dt="2023-06-11T18:15:47.743" v="2848" actId="20577"/>
          <ac:spMkLst>
            <pc:docMk/>
            <pc:sldMk cId="727371810" sldId="293"/>
            <ac:spMk id="10" creationId="{8B7E0678-8F40-5A0B-47BA-EFC8737C71F9}"/>
          </ac:spMkLst>
        </pc:spChg>
        <pc:spChg chg="add mod">
          <ac:chgData name="Kulinich Bohdan" userId="48e65c9f34e137d0" providerId="LiveId" clId="{D78F5C5C-F5FB-FD41-AF5D-034CB969769F}" dt="2023-06-11T18:16:15.646" v="2852" actId="20577"/>
          <ac:spMkLst>
            <pc:docMk/>
            <pc:sldMk cId="727371810" sldId="293"/>
            <ac:spMk id="11" creationId="{B5C6A226-B6AC-DC59-7C3B-BB0C0A520F8F}"/>
          </ac:spMkLst>
        </pc:spChg>
        <pc:spChg chg="add mod">
          <ac:chgData name="Kulinich Bohdan" userId="48e65c9f34e137d0" providerId="LiveId" clId="{D78F5C5C-F5FB-FD41-AF5D-034CB969769F}" dt="2023-06-11T16:16:28.480" v="2569" actId="20577"/>
          <ac:spMkLst>
            <pc:docMk/>
            <pc:sldMk cId="727371810" sldId="293"/>
            <ac:spMk id="12" creationId="{2ACB3803-86EE-948E-57B3-B0B43573DFFE}"/>
          </ac:spMkLst>
        </pc:spChg>
        <pc:spChg chg="add mod">
          <ac:chgData name="Kulinich Bohdan" userId="48e65c9f34e137d0" providerId="LiveId" clId="{D78F5C5C-F5FB-FD41-AF5D-034CB969769F}" dt="2023-06-11T18:34:31.410" v="2855" actId="20577"/>
          <ac:spMkLst>
            <pc:docMk/>
            <pc:sldMk cId="727371810" sldId="293"/>
            <ac:spMk id="14" creationId="{2FD6ACC5-C037-66DC-182F-8FF1459AD620}"/>
          </ac:spMkLst>
        </pc:spChg>
        <pc:spChg chg="add mod">
          <ac:chgData name="Kulinich Bohdan" userId="48e65c9f34e137d0" providerId="LiveId" clId="{D78F5C5C-F5FB-FD41-AF5D-034CB969769F}" dt="2023-06-11T18:34:47.821" v="2857" actId="16959"/>
          <ac:spMkLst>
            <pc:docMk/>
            <pc:sldMk cId="727371810" sldId="293"/>
            <ac:spMk id="15" creationId="{C6473911-55C8-6887-E269-5078CF3AFFC9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7" creationId="{D3BEF1EE-FFA7-5C8C-F236-C896D0ABA81B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8" creationId="{B8C59882-70D1-5C09-0F58-88665B3AA7A9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9" creationId="{3B29F158-31C2-3D2D-C7BD-00273833A1D5}"/>
          </ac:spMkLst>
        </pc:spChg>
        <pc:spChg chg="mod">
          <ac:chgData name="Kulinich Bohdan" userId="48e65c9f34e137d0" providerId="LiveId" clId="{D78F5C5C-F5FB-FD41-AF5D-034CB969769F}" dt="2023-06-11T16:10:40.627" v="2449" actId="404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D78F5C5C-F5FB-FD41-AF5D-034CB969769F}" dt="2023-06-11T20:00:14.181" v="3984" actId="20577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40" creationId="{6169923E-69D7-F835-0D91-DA8F11CBB4EB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67" creationId="{207223D0-41F3-C32A-A358-A70832F73841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69" creationId="{F7C4F870-807E-334A-D784-4DB1CAF39824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70" creationId="{3061F866-8A52-5EAB-5369-D0EBE68F9886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74" creationId="{ACDC615B-974C-D17D-E02E-2F58DBD4D2B8}"/>
          </ac:spMkLst>
        </pc:spChg>
        <pc:spChg chg="add mod">
          <ac:chgData name="Kulinich Bohdan" userId="48e65c9f34e137d0" providerId="LiveId" clId="{D78F5C5C-F5FB-FD41-AF5D-034CB969769F}" dt="2023-06-11T18:48:23.343" v="2979" actId="1036"/>
          <ac:spMkLst>
            <pc:docMk/>
            <pc:sldMk cId="727371810" sldId="293"/>
            <ac:spMk id="75" creationId="{E4E277BB-037F-55D8-9E75-FAFFE08F8167}"/>
          </ac:spMkLst>
        </pc:spChg>
        <pc:spChg chg="add mod">
          <ac:chgData name="Kulinich Bohdan" userId="48e65c9f34e137d0" providerId="LiveId" clId="{D78F5C5C-F5FB-FD41-AF5D-034CB969769F}" dt="2023-06-11T18:48:35.054" v="2982" actId="1036"/>
          <ac:spMkLst>
            <pc:docMk/>
            <pc:sldMk cId="727371810" sldId="293"/>
            <ac:spMk id="76" creationId="{735C77F2-382A-E28C-26DA-7B836408353E}"/>
          </ac:spMkLst>
        </pc:spChg>
        <pc:spChg chg="add mod">
          <ac:chgData name="Kulinich Bohdan" userId="48e65c9f34e137d0" providerId="LiveId" clId="{D78F5C5C-F5FB-FD41-AF5D-034CB969769F}" dt="2023-06-12T08:10:40.292" v="3989" actId="1076"/>
          <ac:spMkLst>
            <pc:docMk/>
            <pc:sldMk cId="727371810" sldId="293"/>
            <ac:spMk id="77" creationId="{66052279-E91A-E8F2-8EB7-EFFA887B484C}"/>
          </ac:spMkLst>
        </pc:spChg>
        <pc:spChg chg="add mod">
          <ac:chgData name="Kulinich Bohdan" userId="48e65c9f34e137d0" providerId="LiveId" clId="{D78F5C5C-F5FB-FD41-AF5D-034CB969769F}" dt="2023-06-11T18:48:13.767" v="2973" actId="1036"/>
          <ac:spMkLst>
            <pc:docMk/>
            <pc:sldMk cId="727371810" sldId="293"/>
            <ac:spMk id="78" creationId="{E3F96EAB-E22F-5383-6051-70428ABE58F1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0" creationId="{D9CE5A89-8066-0AD7-7C5A-B8E892F3D6D2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1" creationId="{93BC9AE2-5FF7-2A3B-AF0F-9F3A48A192B1}"/>
          </ac:spMkLst>
        </pc:spChg>
        <pc:spChg chg="add del mod">
          <ac:chgData name="Kulinich Bohdan" userId="48e65c9f34e137d0" providerId="LiveId" clId="{D78F5C5C-F5FB-FD41-AF5D-034CB969769F}" dt="2023-06-11T16:29:03.669" v="2665" actId="478"/>
          <ac:spMkLst>
            <pc:docMk/>
            <pc:sldMk cId="727371810" sldId="293"/>
            <ac:spMk id="82" creationId="{7A374D58-826C-B241-925D-1644A289C47C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3" creationId="{2F4D2BCA-D720-EB6A-290A-FDAA00C9EE19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4" creationId="{370A5DD0-74EF-2E23-EB21-9150AEE9665E}"/>
          </ac:spMkLst>
        </pc:spChg>
        <pc:spChg chg="add del">
          <ac:chgData name="Kulinich Bohdan" userId="48e65c9f34e137d0" providerId="LiveId" clId="{D78F5C5C-F5FB-FD41-AF5D-034CB969769F}" dt="2023-06-11T16:31:08.112" v="2690" actId="22"/>
          <ac:spMkLst>
            <pc:docMk/>
            <pc:sldMk cId="727371810" sldId="293"/>
            <ac:spMk id="86" creationId="{C6A6C6A8-8059-1A21-31C2-B9C9A1054BB0}"/>
          </ac:spMkLst>
        </pc:spChg>
        <pc:spChg chg="add mod">
          <ac:chgData name="Kulinich Bohdan" userId="48e65c9f34e137d0" providerId="LiveId" clId="{D78F5C5C-F5FB-FD41-AF5D-034CB969769F}" dt="2023-06-11T19:03:20.597" v="3118" actId="1036"/>
          <ac:spMkLst>
            <pc:docMk/>
            <pc:sldMk cId="727371810" sldId="293"/>
            <ac:spMk id="87" creationId="{6A7A2E94-57B6-7B9D-F83B-F20A1CAD0EF5}"/>
          </ac:spMkLst>
        </pc:spChg>
        <pc:spChg chg="add mod">
          <ac:chgData name="Kulinich Bohdan" userId="48e65c9f34e137d0" providerId="LiveId" clId="{D78F5C5C-F5FB-FD41-AF5D-034CB969769F}" dt="2023-06-11T18:42:28.568" v="2952" actId="1036"/>
          <ac:spMkLst>
            <pc:docMk/>
            <pc:sldMk cId="727371810" sldId="293"/>
            <ac:spMk id="88" creationId="{2231134F-F3F5-A734-A685-E529C54D0E14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9" creationId="{474C4403-38DC-8197-6EBD-F59FE8B78795}"/>
          </ac:spMkLst>
        </pc:spChg>
        <pc:spChg chg="add del">
          <ac:chgData name="Kulinich Bohdan" userId="48e65c9f34e137d0" providerId="LiveId" clId="{D78F5C5C-F5FB-FD41-AF5D-034CB969769F}" dt="2023-06-11T16:44:47.664" v="2705" actId="22"/>
          <ac:spMkLst>
            <pc:docMk/>
            <pc:sldMk cId="727371810" sldId="293"/>
            <ac:spMk id="91" creationId="{ADE5D940-7469-C072-70EA-FC08199C9162}"/>
          </ac:spMkLst>
        </pc:spChg>
        <pc:spChg chg="add mod">
          <ac:chgData name="Kulinich Bohdan" userId="48e65c9f34e137d0" providerId="LiveId" clId="{D78F5C5C-F5FB-FD41-AF5D-034CB969769F}" dt="2023-06-12T08:11:08.128" v="3994" actId="1076"/>
          <ac:spMkLst>
            <pc:docMk/>
            <pc:sldMk cId="727371810" sldId="293"/>
            <ac:spMk id="92" creationId="{FABF8ED6-2C4D-E088-8520-9F4F6E54088F}"/>
          </ac:spMkLst>
        </pc:spChg>
        <pc:spChg chg="add del">
          <ac:chgData name="Kulinich Bohdan" userId="48e65c9f34e137d0" providerId="LiveId" clId="{D78F5C5C-F5FB-FD41-AF5D-034CB969769F}" dt="2023-06-11T18:35:33.188" v="2861" actId="22"/>
          <ac:spMkLst>
            <pc:docMk/>
            <pc:sldMk cId="727371810" sldId="293"/>
            <ac:spMk id="94" creationId="{62A9B250-B082-173D-865C-B46CDC313D96}"/>
          </ac:spMkLst>
        </pc:spChg>
        <pc:spChg chg="add mod">
          <ac:chgData name="Kulinich Bohdan" userId="48e65c9f34e137d0" providerId="LiveId" clId="{D78F5C5C-F5FB-FD41-AF5D-034CB969769F}" dt="2023-06-11T18:36:36.620" v="2893" actId="20577"/>
          <ac:spMkLst>
            <pc:docMk/>
            <pc:sldMk cId="727371810" sldId="293"/>
            <ac:spMk id="96" creationId="{39C1B446-A1FB-47C4-FC05-79619E88C5B2}"/>
          </ac:spMkLst>
        </pc:spChg>
        <pc:spChg chg="add mod">
          <ac:chgData name="Kulinich Bohdan" userId="48e65c9f34e137d0" providerId="LiveId" clId="{D78F5C5C-F5FB-FD41-AF5D-034CB969769F}" dt="2023-06-11T18:36:58.656" v="2896" actId="20577"/>
          <ac:spMkLst>
            <pc:docMk/>
            <pc:sldMk cId="727371810" sldId="293"/>
            <ac:spMk id="97" creationId="{7EDB6CE8-3386-72FB-38AD-44AF4DA879D1}"/>
          </ac:spMkLst>
        </pc:spChg>
        <pc:spChg chg="add mod">
          <ac:chgData name="Kulinich Bohdan" userId="48e65c9f34e137d0" providerId="LiveId" clId="{D78F5C5C-F5FB-FD41-AF5D-034CB969769F}" dt="2023-06-11T18:37:15.420" v="2900" actId="20577"/>
          <ac:spMkLst>
            <pc:docMk/>
            <pc:sldMk cId="727371810" sldId="293"/>
            <ac:spMk id="98" creationId="{5CA43A7A-C0EB-08AE-406B-BD197D8EE23D}"/>
          </ac:spMkLst>
        </pc:spChg>
        <pc:spChg chg="add mod modVis">
          <ac:chgData name="Kulinich Bohdan" userId="48e65c9f34e137d0" providerId="LiveId" clId="{D78F5C5C-F5FB-FD41-AF5D-034CB969769F}" dt="2023-06-12T08:18:12.003" v="4109" actId="14100"/>
          <ac:spMkLst>
            <pc:docMk/>
            <pc:sldMk cId="727371810" sldId="293"/>
            <ac:spMk id="130" creationId="{2766F359-576A-BBDA-8DEC-B54FC6B9C501}"/>
          </ac:spMkLst>
        </pc:spChg>
        <pc:spChg chg="add mod">
          <ac:chgData name="Kulinich Bohdan" userId="48e65c9f34e137d0" providerId="LiveId" clId="{D78F5C5C-F5FB-FD41-AF5D-034CB969769F}" dt="2023-06-12T08:10:17.295" v="3987" actId="20577"/>
          <ac:spMkLst>
            <pc:docMk/>
            <pc:sldMk cId="727371810" sldId="293"/>
            <ac:spMk id="131" creationId="{B7CB7858-15D2-85AB-3AAB-98AA6E2D6DE4}"/>
          </ac:spMkLst>
        </pc:spChg>
        <pc:spChg chg="add mod">
          <ac:chgData name="Kulinich Bohdan" userId="48e65c9f34e137d0" providerId="LiveId" clId="{D78F5C5C-F5FB-FD41-AF5D-034CB969769F}" dt="2023-06-12T08:13:00.268" v="4016" actId="20577"/>
          <ac:spMkLst>
            <pc:docMk/>
            <pc:sldMk cId="727371810" sldId="293"/>
            <ac:spMk id="132" creationId="{31400252-DB37-F14E-D567-10F6B7FE59DF}"/>
          </ac:spMkLst>
        </pc:spChg>
        <pc:spChg chg="add mod">
          <ac:chgData name="Kulinich Bohdan" userId="48e65c9f34e137d0" providerId="LiveId" clId="{D78F5C5C-F5FB-FD41-AF5D-034CB969769F}" dt="2023-06-12T08:13:11.750" v="4019" actId="16959"/>
          <ac:spMkLst>
            <pc:docMk/>
            <pc:sldMk cId="727371810" sldId="293"/>
            <ac:spMk id="133" creationId="{07DD3E66-A358-DE5C-BEBB-12D04E8B8724}"/>
          </ac:spMkLst>
        </pc:spChg>
        <pc:grpChg chg="add del mod">
          <ac:chgData name="Kulinich Bohdan" userId="48e65c9f34e137d0" providerId="LiveId" clId="{D78F5C5C-F5FB-FD41-AF5D-034CB969769F}" dt="2023-06-11T16:21:56.901" v="2616" actId="165"/>
          <ac:grpSpMkLst>
            <pc:docMk/>
            <pc:sldMk cId="727371810" sldId="293"/>
            <ac:grpSpMk id="73" creationId="{AA68B29D-8D20-3868-E7B7-817C5E14A9CE}"/>
          </ac:grpSpMkLst>
        </pc:grpChg>
        <pc:grpChg chg="add mod">
          <ac:chgData name="Kulinich Bohdan" userId="48e65c9f34e137d0" providerId="LiveId" clId="{D78F5C5C-F5FB-FD41-AF5D-034CB969769F}" dt="2023-06-11T18:56:28.309" v="3007" actId="164"/>
          <ac:grpSpMkLst>
            <pc:docMk/>
            <pc:sldMk cId="727371810" sldId="293"/>
            <ac:grpSpMk id="112" creationId="{00DE224B-8710-31FF-DBDA-A2F7C4E9B2A8}"/>
          </ac:grpSpMkLst>
        </pc:grpChg>
        <pc:grpChg chg="add mod">
          <ac:chgData name="Kulinich Bohdan" userId="48e65c9f34e137d0" providerId="LiveId" clId="{D78F5C5C-F5FB-FD41-AF5D-034CB969769F}" dt="2023-06-11T18:56:28.309" v="3007" actId="164"/>
          <ac:grpSpMkLst>
            <pc:docMk/>
            <pc:sldMk cId="727371810" sldId="293"/>
            <ac:grpSpMk id="113" creationId="{610CD9D9-DBBC-5930-D71C-32376AC591B0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16" creationId="{4C94A816-71B1-68B7-E5CE-2CA595F40BC9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17" creationId="{337C85BA-AEAD-6097-A645-9E2E659107A8}"/>
          </ac:grpSpMkLst>
        </pc:grpChg>
        <pc:grpChg chg="add mod">
          <ac:chgData name="Kulinich Bohdan" userId="48e65c9f34e137d0" providerId="LiveId" clId="{D78F5C5C-F5FB-FD41-AF5D-034CB969769F}" dt="2023-06-11T19:03:09.638" v="3105" actId="164"/>
          <ac:grpSpMkLst>
            <pc:docMk/>
            <pc:sldMk cId="727371810" sldId="293"/>
            <ac:grpSpMk id="122" creationId="{DD3386C5-DA9C-21BE-FB1B-680D19B6CE74}"/>
          </ac:grpSpMkLst>
        </pc:grpChg>
        <pc:grpChg chg="add mod">
          <ac:chgData name="Kulinich Bohdan" userId="48e65c9f34e137d0" providerId="LiveId" clId="{D78F5C5C-F5FB-FD41-AF5D-034CB969769F}" dt="2023-06-11T19:03:09.638" v="3105" actId="164"/>
          <ac:grpSpMkLst>
            <pc:docMk/>
            <pc:sldMk cId="727371810" sldId="293"/>
            <ac:grpSpMk id="123" creationId="{6794E5F1-BADF-D6B2-E464-AC77844926A1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27" creationId="{BA6B00A1-FFEB-DAE8-16A0-592D37EC3997}"/>
          </ac:grpSpMkLst>
        </pc:grpChg>
        <pc:picChg chg="del">
          <ac:chgData name="Kulinich Bohdan" userId="48e65c9f34e137d0" providerId="LiveId" clId="{D78F5C5C-F5FB-FD41-AF5D-034CB969769F}" dt="2023-06-11T15:57:54.841" v="2239" actId="478"/>
          <ac:picMkLst>
            <pc:docMk/>
            <pc:sldMk cId="727371810" sldId="293"/>
            <ac:picMk id="9" creationId="{B4915F0C-6359-6F78-D544-E4113C36000C}"/>
          </ac:picMkLst>
        </pc:picChg>
        <pc:picChg chg="del">
          <ac:chgData name="Kulinich Bohdan" userId="48e65c9f34e137d0" providerId="LiveId" clId="{D78F5C5C-F5FB-FD41-AF5D-034CB969769F}" dt="2023-06-11T15:57:54.841" v="2239" actId="478"/>
          <ac:picMkLst>
            <pc:docMk/>
            <pc:sldMk cId="727371810" sldId="293"/>
            <ac:picMk id="13" creationId="{15F47E11-4D9D-292A-5122-70BB2D0CC246}"/>
          </ac:picMkLst>
        </pc:pic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16" creationId="{F3AB42D6-91BC-714F-9246-9CBE8AC255D2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20" creationId="{4FE11BB5-63E4-08A8-CB6C-5DD20C1AC597}"/>
          </ac:cxnSpMkLst>
        </pc:cxnChg>
        <pc:cxnChg chg="add mod topLvl">
          <ac:chgData name="Kulinich Bohdan" userId="48e65c9f34e137d0" providerId="LiveId" clId="{D78F5C5C-F5FB-FD41-AF5D-034CB969769F}" dt="2023-06-11T19:10:30.847" v="3207" actId="1076"/>
          <ac:cxnSpMkLst>
            <pc:docMk/>
            <pc:sldMk cId="727371810" sldId="293"/>
            <ac:cxnSpMk id="22" creationId="{C5E6A954-6079-1F08-3542-8A937AD175CD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24" creationId="{BFF6EA3C-7FBD-822D-456A-570211C0C72D}"/>
          </ac:cxnSpMkLst>
        </pc:cxnChg>
        <pc:cxnChg chg="add mod topLvl">
          <ac:chgData name="Kulinich Bohdan" userId="48e65c9f34e137d0" providerId="LiveId" clId="{D78F5C5C-F5FB-FD41-AF5D-034CB969769F}" dt="2023-06-11T18:40:16.779" v="2908" actId="208"/>
          <ac:cxnSpMkLst>
            <pc:docMk/>
            <pc:sldMk cId="727371810" sldId="293"/>
            <ac:cxnSpMk id="27" creationId="{0B814602-3923-47ED-6336-84347C16E5A7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29" creationId="{0B57BDF5-6E8F-1FA0-1276-CBD9A4CF75CA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31" creationId="{35B9055C-3B6B-49C8-A3EE-94CFFB9302CE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37" creationId="{DA571C2A-7E31-3415-CF21-4CAFA39B3F6E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38" creationId="{FA0BDEBC-29FF-0597-D7AC-6A84E6BDEE61}"/>
          </ac:cxnSpMkLst>
        </pc:cxnChg>
        <pc:cxnChg chg="add mod topLvl">
          <ac:chgData name="Kulinich Bohdan" userId="48e65c9f34e137d0" providerId="LiveId" clId="{D78F5C5C-F5FB-FD41-AF5D-034CB969769F}" dt="2023-06-11T18:40:16.779" v="2908" actId="208"/>
          <ac:cxnSpMkLst>
            <pc:docMk/>
            <pc:sldMk cId="727371810" sldId="293"/>
            <ac:cxnSpMk id="68" creationId="{73BD523D-248C-728F-9443-FC96A2C85B29}"/>
          </ac:cxnSpMkLst>
        </pc:cxnChg>
        <pc:cxnChg chg="add del mod">
          <ac:chgData name="Kulinich Bohdan" userId="48e65c9f34e137d0" providerId="LiveId" clId="{D78F5C5C-F5FB-FD41-AF5D-034CB969769F}" dt="2023-06-11T16:24:21.433" v="2635" actId="478"/>
          <ac:cxnSpMkLst>
            <pc:docMk/>
            <pc:sldMk cId="727371810" sldId="293"/>
            <ac:cxnSpMk id="79" creationId="{75D7006F-DC0D-765A-FF9C-FE741D4D1B04}"/>
          </ac:cxnSpMkLst>
        </pc:cxnChg>
        <pc:cxnChg chg="add del mod">
          <ac:chgData name="Kulinich Bohdan" userId="48e65c9f34e137d0" providerId="LiveId" clId="{D78F5C5C-F5FB-FD41-AF5D-034CB969769F}" dt="2023-06-11T18:35:51.961" v="2884" actId="478"/>
          <ac:cxnSpMkLst>
            <pc:docMk/>
            <pc:sldMk cId="727371810" sldId="293"/>
            <ac:cxnSpMk id="95" creationId="{84AEE371-9125-5911-9150-7C52DE390572}"/>
          </ac:cxnSpMkLst>
        </pc:cxnChg>
        <pc:cxnChg chg="add mod">
          <ac:chgData name="Kulinich Bohdan" userId="48e65c9f34e137d0" providerId="LiveId" clId="{D78F5C5C-F5FB-FD41-AF5D-034CB969769F}" dt="2023-06-11T19:08:14.153" v="3173" actId="167"/>
          <ac:cxnSpMkLst>
            <pc:docMk/>
            <pc:sldMk cId="727371810" sldId="293"/>
            <ac:cxnSpMk id="99" creationId="{D649A3CC-C3DB-5056-1C72-0854E3760C60}"/>
          </ac:cxnSpMkLst>
        </pc:cxnChg>
        <pc:cxnChg chg="add del mod">
          <ac:chgData name="Kulinich Bohdan" userId="48e65c9f34e137d0" providerId="LiveId" clId="{D78F5C5C-F5FB-FD41-AF5D-034CB969769F}" dt="2023-06-11T18:47:54.721" v="2961" actId="478"/>
          <ac:cxnSpMkLst>
            <pc:docMk/>
            <pc:sldMk cId="727371810" sldId="293"/>
            <ac:cxnSpMk id="100" creationId="{5C952009-36B5-4486-CFA7-3B790A48483D}"/>
          </ac:cxnSpMkLst>
        </pc:cxnChg>
        <pc:cxnChg chg="add del mod">
          <ac:chgData name="Kulinich Bohdan" userId="48e65c9f34e137d0" providerId="LiveId" clId="{D78F5C5C-F5FB-FD41-AF5D-034CB969769F}" dt="2023-06-11T18:48:24.743" v="2980" actId="478"/>
          <ac:cxnSpMkLst>
            <pc:docMk/>
            <pc:sldMk cId="727371810" sldId="293"/>
            <ac:cxnSpMk id="103" creationId="{AE20F471-0E9D-99C4-1D62-A561051E8519}"/>
          </ac:cxnSpMkLst>
        </pc:cxnChg>
        <pc:cxnChg chg="add mod">
          <ac:chgData name="Kulinich Bohdan" userId="48e65c9f34e137d0" providerId="LiveId" clId="{D78F5C5C-F5FB-FD41-AF5D-034CB969769F}" dt="2023-06-11T18:56:34.209" v="3008" actId="164"/>
          <ac:cxnSpMkLst>
            <pc:docMk/>
            <pc:sldMk cId="727371810" sldId="293"/>
            <ac:cxnSpMk id="104" creationId="{5E13C982-9236-1A59-5517-35F5B2B5D104}"/>
          </ac:cxnSpMkLst>
        </pc:cxnChg>
        <pc:cxnChg chg="add mod">
          <ac:chgData name="Kulinich Bohdan" userId="48e65c9f34e137d0" providerId="LiveId" clId="{D78F5C5C-F5FB-FD41-AF5D-034CB969769F}" dt="2023-06-11T18:56:34.209" v="3008" actId="164"/>
          <ac:cxnSpMkLst>
            <pc:docMk/>
            <pc:sldMk cId="727371810" sldId="293"/>
            <ac:cxnSpMk id="107" creationId="{8AB46C6D-32C7-6179-3F62-02779E82C2E5}"/>
          </ac:cxnSpMkLst>
        </pc:cxnChg>
        <pc:cxnChg chg="add mod">
          <ac:chgData name="Kulinich Bohdan" userId="48e65c9f34e137d0" providerId="LiveId" clId="{D78F5C5C-F5FB-FD41-AF5D-034CB969769F}" dt="2023-06-11T18:56:03.397" v="3003" actId="164"/>
          <ac:cxnSpMkLst>
            <pc:docMk/>
            <pc:sldMk cId="727371810" sldId="293"/>
            <ac:cxnSpMk id="108" creationId="{958FC2E6-A8BD-68D4-1E69-3F511CD69F88}"/>
          </ac:cxnSpMkLst>
        </pc:cxnChg>
        <pc:cxnChg chg="add mod">
          <ac:chgData name="Kulinich Bohdan" userId="48e65c9f34e137d0" providerId="LiveId" clId="{D78F5C5C-F5FB-FD41-AF5D-034CB969769F}" dt="2023-06-11T18:56:03.397" v="3003" actId="164"/>
          <ac:cxnSpMkLst>
            <pc:docMk/>
            <pc:sldMk cId="727371810" sldId="293"/>
            <ac:cxnSpMk id="111" creationId="{CCDC7994-3AFE-4781-936C-6A372AC0766C}"/>
          </ac:cxnSpMkLst>
        </pc:cxnChg>
        <pc:cxnChg chg="mod">
          <ac:chgData name="Kulinich Bohdan" userId="48e65c9f34e137d0" providerId="LiveId" clId="{D78F5C5C-F5FB-FD41-AF5D-034CB969769F}" dt="2023-06-12T08:11:05.348" v="3993" actId="1076"/>
          <ac:cxnSpMkLst>
            <pc:docMk/>
            <pc:sldMk cId="727371810" sldId="293"/>
            <ac:cxnSpMk id="114" creationId="{CC26C6CA-F65A-962C-87DA-2AE7C05F221C}"/>
          </ac:cxnSpMkLst>
        </pc:cxnChg>
        <pc:cxnChg chg="mod">
          <ac:chgData name="Kulinich Bohdan" userId="48e65c9f34e137d0" providerId="LiveId" clId="{D78F5C5C-F5FB-FD41-AF5D-034CB969769F}" dt="2023-06-12T08:11:05.348" v="3993" actId="1076"/>
          <ac:cxnSpMkLst>
            <pc:docMk/>
            <pc:sldMk cId="727371810" sldId="293"/>
            <ac:cxnSpMk id="115" creationId="{4BE9F278-3F15-F2B7-D151-4771CD83F81E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18" creationId="{C81DA4C3-4F05-D93F-41D5-2031BEA34384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20" creationId="{C97D9885-9B0B-3845-222E-291535144E2E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21" creationId="{64DD1070-D33C-3920-A8E9-DC40BB384761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4" creationId="{38031F0C-B06B-7592-67EB-0BA19CA7AACB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5" creationId="{1BEE9682-AC4B-0174-C037-FE337CC31E76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6" creationId="{9BE696F0-65A8-EF6A-8875-B7BD6E8F6A90}"/>
          </ac:cxnSpMkLst>
        </pc:cxnChg>
        <pc:cxnChg chg="add mod">
          <ac:chgData name="Kulinich Bohdan" userId="48e65c9f34e137d0" providerId="LiveId" clId="{D78F5C5C-F5FB-FD41-AF5D-034CB969769F}" dt="2023-06-11T19:08:14.153" v="3173" actId="167"/>
          <ac:cxnSpMkLst>
            <pc:docMk/>
            <pc:sldMk cId="727371810" sldId="293"/>
            <ac:cxnSpMk id="128" creationId="{92237551-9D81-F495-C6F8-D28C194128D8}"/>
          </ac:cxnSpMkLst>
        </pc:cxnChg>
        <pc:cxnChg chg="add mod">
          <ac:chgData name="Kulinich Bohdan" userId="48e65c9f34e137d0" providerId="LiveId" clId="{D78F5C5C-F5FB-FD41-AF5D-034CB969769F}" dt="2023-06-12T08:18:02.894" v="4107" actId="167"/>
          <ac:cxnSpMkLst>
            <pc:docMk/>
            <pc:sldMk cId="727371810" sldId="293"/>
            <ac:cxnSpMk id="134" creationId="{B3C2004E-C3AA-47ED-C977-17EE5BAF3184}"/>
          </ac:cxnSpMkLst>
        </pc:cxnChg>
        <pc:cxnChg chg="add mod">
          <ac:chgData name="Kulinich Bohdan" userId="48e65c9f34e137d0" providerId="LiveId" clId="{D78F5C5C-F5FB-FD41-AF5D-034CB969769F}" dt="2023-06-12T08:12:07.326" v="4008" actId="167"/>
          <ac:cxnSpMkLst>
            <pc:docMk/>
            <pc:sldMk cId="727371810" sldId="293"/>
            <ac:cxnSpMk id="141" creationId="{400B5254-AC03-F7E5-7761-F765D96CB1C2}"/>
          </ac:cxnSpMkLst>
        </pc:cxnChg>
      </pc:sldChg>
      <pc:sldChg chg="addSp delSp modSp add del mod setBg">
        <pc:chgData name="Kulinich Bohdan" userId="48e65c9f34e137d0" providerId="LiveId" clId="{D78F5C5C-F5FB-FD41-AF5D-034CB969769F}" dt="2023-06-07T08:09:48.393" v="2037" actId="2696"/>
        <pc:sldMkLst>
          <pc:docMk/>
          <pc:sldMk cId="3878387492" sldId="294"/>
        </pc:sldMkLst>
        <pc:spChg chg="del">
          <ac:chgData name="Kulinich Bohdan" userId="48e65c9f34e137d0" providerId="LiveId" clId="{D78F5C5C-F5FB-FD41-AF5D-034CB969769F}" dt="2023-06-06T11:50:52.690" v="1588" actId="478"/>
          <ac:spMkLst>
            <pc:docMk/>
            <pc:sldMk cId="3878387492" sldId="294"/>
            <ac:spMk id="2" creationId="{D2A586FD-ACD6-BFC6-BE64-70DE105A67BB}"/>
          </ac:spMkLst>
        </pc:spChg>
        <pc:spChg chg="add mod modVis">
          <ac:chgData name="Kulinich Bohdan" userId="48e65c9f34e137d0" providerId="LiveId" clId="{D78F5C5C-F5FB-FD41-AF5D-034CB969769F}" dt="2023-06-06T11:50:54.030" v="1589" actId="14429"/>
          <ac:spMkLst>
            <pc:docMk/>
            <pc:sldMk cId="3878387492" sldId="294"/>
            <ac:spMk id="5" creationId="{6D6883D8-2460-2A83-9D4B-8DC7CF33E5CD}"/>
          </ac:spMkLst>
        </pc:spChg>
        <pc:spChg chg="add mod">
          <ac:chgData name="Kulinich Bohdan" userId="48e65c9f34e137d0" providerId="LiveId" clId="{D78F5C5C-F5FB-FD41-AF5D-034CB969769F}" dt="2023-06-06T11:50:54.719" v="1590"/>
          <ac:spMkLst>
            <pc:docMk/>
            <pc:sldMk cId="3878387492" sldId="294"/>
            <ac:spMk id="6" creationId="{D2EE97F6-1FA9-4154-4154-CBE4D43DA721}"/>
          </ac:spMkLst>
        </pc:spChg>
        <pc:spChg chg="mod">
          <ac:chgData name="Kulinich Bohdan" userId="48e65c9f34e137d0" providerId="LiveId" clId="{D78F5C5C-F5FB-FD41-AF5D-034CB969769F}" dt="2023-06-06T11:45:41.283" v="1344" actId="20577"/>
          <ac:spMkLst>
            <pc:docMk/>
            <pc:sldMk cId="3878387492" sldId="294"/>
            <ac:spMk id="7" creationId="{69FF8A2A-2B8B-BCCD-C198-518213B29DB4}"/>
          </ac:spMkLst>
        </pc:spChg>
        <pc:spChg chg="mod">
          <ac:chgData name="Kulinich Bohdan" userId="48e65c9f34e137d0" providerId="LiveId" clId="{D78F5C5C-F5FB-FD41-AF5D-034CB969769F}" dt="2023-06-06T11:45:26.462" v="1318" actId="20577"/>
          <ac:spMkLst>
            <pc:docMk/>
            <pc:sldMk cId="3878387492" sldId="294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6T11:50:57.166" v="1591" actId="478"/>
          <ac:spMkLst>
            <pc:docMk/>
            <pc:sldMk cId="3878387492" sldId="294"/>
            <ac:spMk id="73" creationId="{20859526-B32F-1EEF-1DFE-88C23C36B9C5}"/>
          </ac:spMkLst>
        </pc:spChg>
      </pc:sldChg>
      <pc:sldChg chg="addSp delSp modSp add mod ord setBg delAnim modAnim">
        <pc:chgData name="Kulinich Bohdan" userId="48e65c9f34e137d0" providerId="LiveId" clId="{D78F5C5C-F5FB-FD41-AF5D-034CB969769F}" dt="2023-06-09T12:45:46.828" v="2238"/>
        <pc:sldMkLst>
          <pc:docMk/>
          <pc:sldMk cId="2314740734" sldId="295"/>
        </pc:sldMkLst>
        <pc:spChg chg="add mod">
          <ac:chgData name="Kulinich Bohdan" userId="48e65c9f34e137d0" providerId="LiveId" clId="{D78F5C5C-F5FB-FD41-AF5D-034CB969769F}" dt="2023-06-09T11:15:13.122" v="2187" actId="207"/>
          <ac:spMkLst>
            <pc:docMk/>
            <pc:sldMk cId="2314740734" sldId="295"/>
            <ac:spMk id="2" creationId="{22BEF651-34CA-7BC8-6EF8-1636B96EBF4B}"/>
          </ac:spMkLst>
        </pc:spChg>
        <pc:spChg chg="add del mod">
          <ac:chgData name="Kulinich Bohdan" userId="48e65c9f34e137d0" providerId="LiveId" clId="{D78F5C5C-F5FB-FD41-AF5D-034CB969769F}" dt="2023-06-06T19:08:28.435" v="1697" actId="478"/>
          <ac:spMkLst>
            <pc:docMk/>
            <pc:sldMk cId="2314740734" sldId="295"/>
            <ac:spMk id="2" creationId="{FD85B352-8C69-BB5A-A50F-A0F9AF95662D}"/>
          </ac:spMkLst>
        </pc:spChg>
        <pc:spChg chg="add mod">
          <ac:chgData name="Kulinich Bohdan" userId="48e65c9f34e137d0" providerId="LiveId" clId="{D78F5C5C-F5FB-FD41-AF5D-034CB969769F}" dt="2023-06-09T11:15:53.373" v="2205" actId="20577"/>
          <ac:spMkLst>
            <pc:docMk/>
            <pc:sldMk cId="2314740734" sldId="295"/>
            <ac:spMk id="4" creationId="{CC4429DA-758D-961E-253D-A8AA1C6CC863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" creationId="{6D6883D8-2460-2A83-9D4B-8DC7CF33E5CD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6" creationId="{D2EE97F6-1FA9-4154-4154-CBE4D43DA721}"/>
          </ac:spMkLst>
        </pc:spChg>
        <pc:spChg chg="del mod">
          <ac:chgData name="Kulinich Bohdan" userId="48e65c9f34e137d0" providerId="LiveId" clId="{D78F5C5C-F5FB-FD41-AF5D-034CB969769F}" dt="2023-06-09T11:15:45.927" v="2202" actId="478"/>
          <ac:spMkLst>
            <pc:docMk/>
            <pc:sldMk cId="2314740734" sldId="295"/>
            <ac:spMk id="7" creationId="{69FF8A2A-2B8B-BCCD-C198-518213B29DB4}"/>
          </ac:spMkLst>
        </pc:spChg>
        <pc:spChg chg="add mod">
          <ac:chgData name="Kulinich Bohdan" userId="48e65c9f34e137d0" providerId="LiveId" clId="{D78F5C5C-F5FB-FD41-AF5D-034CB969769F}" dt="2023-06-06T20:17:17.377" v="1931" actId="1076"/>
          <ac:spMkLst>
            <pc:docMk/>
            <pc:sldMk cId="2314740734" sldId="295"/>
            <ac:spMk id="9" creationId="{E4AE4047-4788-D022-0E54-389D92DC2971}"/>
          </ac:spMkLst>
        </pc:spChg>
        <pc:spChg chg="add mod">
          <ac:chgData name="Kulinich Bohdan" userId="48e65c9f34e137d0" providerId="LiveId" clId="{D78F5C5C-F5FB-FD41-AF5D-034CB969769F}" dt="2023-06-06T20:16:14.243" v="1873" actId="1076"/>
          <ac:spMkLst>
            <pc:docMk/>
            <pc:sldMk cId="2314740734" sldId="295"/>
            <ac:spMk id="12" creationId="{ABF4CE50-38B5-C920-04FE-F22D28B81479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4" creationId="{9D609EE9-59F5-BA60-C768-E654F3B63E00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5" creationId="{BCFEEDF7-A175-32BA-730E-9ADF57557F01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7" creationId="{CB81408A-6712-9A6F-96ED-92D107DE48C9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8" creationId="{A89EB08A-467C-4FA5-0318-0F5BC0FA65E3}"/>
          </ac:spMkLst>
        </pc:spChg>
        <pc:spChg chg="add del mod">
          <ac:chgData name="Kulinich Bohdan" userId="48e65c9f34e137d0" providerId="LiveId" clId="{D78F5C5C-F5FB-FD41-AF5D-034CB969769F}" dt="2023-06-06T19:13:53.346" v="1725" actId="478"/>
          <ac:spMkLst>
            <pc:docMk/>
            <pc:sldMk cId="2314740734" sldId="295"/>
            <ac:spMk id="19" creationId="{334FD115-2B52-5525-4732-17AEEF486B27}"/>
          </ac:spMkLst>
        </pc:spChg>
        <pc:spChg chg="add del mod">
          <ac:chgData name="Kulinich Bohdan" userId="48e65c9f34e137d0" providerId="LiveId" clId="{D78F5C5C-F5FB-FD41-AF5D-034CB969769F}" dt="2023-06-06T19:13:53.346" v="1725" actId="478"/>
          <ac:spMkLst>
            <pc:docMk/>
            <pc:sldMk cId="2314740734" sldId="295"/>
            <ac:spMk id="20" creationId="{7DD2EAC1-1DC1-7159-9ADD-15AF66282CF6}"/>
          </ac:spMkLst>
        </pc:spChg>
        <pc:spChg chg="add del mod">
          <ac:chgData name="Kulinich Bohdan" userId="48e65c9f34e137d0" providerId="LiveId" clId="{D78F5C5C-F5FB-FD41-AF5D-034CB969769F}" dt="2023-06-06T19:13:56.221" v="1726" actId="478"/>
          <ac:spMkLst>
            <pc:docMk/>
            <pc:sldMk cId="2314740734" sldId="295"/>
            <ac:spMk id="21" creationId="{8AE184B7-063A-2757-68FB-CAFB8E931A16}"/>
          </ac:spMkLst>
        </pc:spChg>
        <pc:spChg chg="add del mod">
          <ac:chgData name="Kulinich Bohdan" userId="48e65c9f34e137d0" providerId="LiveId" clId="{D78F5C5C-F5FB-FD41-AF5D-034CB969769F}" dt="2023-06-06T19:13:58.807" v="1727" actId="478"/>
          <ac:spMkLst>
            <pc:docMk/>
            <pc:sldMk cId="2314740734" sldId="295"/>
            <ac:spMk id="22" creationId="{491122B0-77EA-3043-B9FD-88FEF6A20AA4}"/>
          </ac:spMkLst>
        </pc:spChg>
        <pc:spChg chg="add mod">
          <ac:chgData name="Kulinich Bohdan" userId="48e65c9f34e137d0" providerId="LiveId" clId="{D78F5C5C-F5FB-FD41-AF5D-034CB969769F}" dt="2023-06-07T08:08:56.657" v="2035" actId="20577"/>
          <ac:spMkLst>
            <pc:docMk/>
            <pc:sldMk cId="2314740734" sldId="295"/>
            <ac:spMk id="23" creationId="{36085CE3-9A0F-095A-12E2-62A59C60C352}"/>
          </ac:spMkLst>
        </pc:spChg>
        <pc:spChg chg="add del mod">
          <ac:chgData name="Kulinich Bohdan" userId="48e65c9f34e137d0" providerId="LiveId" clId="{D78F5C5C-F5FB-FD41-AF5D-034CB969769F}" dt="2023-06-06T19:08:25.242" v="1696" actId="478"/>
          <ac:spMkLst>
            <pc:docMk/>
            <pc:sldMk cId="2314740734" sldId="295"/>
            <ac:spMk id="26" creationId="{E79C1834-F536-714A-0EBF-F5F9CB5FB11A}"/>
          </ac:spMkLst>
        </pc:spChg>
        <pc:spChg chg="add mod">
          <ac:chgData name="Kulinich Bohdan" userId="48e65c9f34e137d0" providerId="LiveId" clId="{D78F5C5C-F5FB-FD41-AF5D-034CB969769F}" dt="2023-06-06T19:07:42.533" v="1690" actId="1076"/>
          <ac:spMkLst>
            <pc:docMk/>
            <pc:sldMk cId="2314740734" sldId="295"/>
            <ac:spMk id="28" creationId="{EC69D796-634B-3A7E-7D89-9157597885A9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31" creationId="{599E42CA-2F90-A12D-36C5-D2F0D03B6D55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3" creationId="{934C0C6D-3F91-B80D-EA1F-D0CCE3F5E17E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5" creationId="{74C3BC20-309F-1901-FC58-6469ADC86EC6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7" creationId="{AD756273-88C5-7A95-60C7-8C028A61F3F6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40" creationId="{1182B1E9-66F9-2792-5327-202E16228EA8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42" creationId="{058B3B10-D448-96F5-19C6-A0AA3A60D3B1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3" creationId="{75A6F31E-89AC-A6E4-A0FE-85A31890C51A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5" creationId="{55EBB096-59CF-7A1C-C83F-A14BD9E973D5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6" creationId="{E2DFEF4A-1A97-F2ED-A76F-D7B02DD2FE1E}"/>
          </ac:spMkLst>
        </pc:spChg>
        <pc:spChg chg="add del mod">
          <ac:chgData name="Kulinich Bohdan" userId="48e65c9f34e137d0" providerId="LiveId" clId="{D78F5C5C-F5FB-FD41-AF5D-034CB969769F}" dt="2023-06-06T19:08:07.312" v="1694" actId="478"/>
          <ac:spMkLst>
            <pc:docMk/>
            <pc:sldMk cId="2314740734" sldId="295"/>
            <ac:spMk id="47" creationId="{53F964D6-385D-7398-DB24-A812795DAB67}"/>
          </ac:spMkLst>
        </pc:spChg>
        <pc:spChg chg="add del mod">
          <ac:chgData name="Kulinich Bohdan" userId="48e65c9f34e137d0" providerId="LiveId" clId="{D78F5C5C-F5FB-FD41-AF5D-034CB969769F}" dt="2023-06-06T19:08:09.412" v="1695" actId="478"/>
          <ac:spMkLst>
            <pc:docMk/>
            <pc:sldMk cId="2314740734" sldId="295"/>
            <ac:spMk id="48" creationId="{6FEEB087-3494-1224-57A9-B59750AAD2F9}"/>
          </ac:spMkLst>
        </pc:spChg>
        <pc:spChg chg="add del mod">
          <ac:chgData name="Kulinich Bohdan" userId="48e65c9f34e137d0" providerId="LiveId" clId="{D78F5C5C-F5FB-FD41-AF5D-034CB969769F}" dt="2023-06-06T20:13:02.624" v="1831" actId="478"/>
          <ac:spMkLst>
            <pc:docMk/>
            <pc:sldMk cId="2314740734" sldId="295"/>
            <ac:spMk id="49" creationId="{1A01C315-7AFD-A208-5CA8-4242B920EBD0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0" creationId="{E49FBCBC-275E-14CF-3FBA-E7574E73C618}"/>
          </ac:spMkLst>
        </pc:spChg>
        <pc:spChg chg="add del mod">
          <ac:chgData name="Kulinich Bohdan" userId="48e65c9f34e137d0" providerId="LiveId" clId="{D78F5C5C-F5FB-FD41-AF5D-034CB969769F}" dt="2023-06-06T20:13:03.595" v="1832" actId="478"/>
          <ac:spMkLst>
            <pc:docMk/>
            <pc:sldMk cId="2314740734" sldId="295"/>
            <ac:spMk id="51" creationId="{C9E5DED7-6F8B-C293-B492-8753C1926C8F}"/>
          </ac:spMkLst>
        </pc:spChg>
        <pc:spChg chg="add mod">
          <ac:chgData name="Kulinich Bohdan" userId="48e65c9f34e137d0" providerId="LiveId" clId="{D78F5C5C-F5FB-FD41-AF5D-034CB969769F}" dt="2023-06-07T08:08:54.654" v="2034" actId="20577"/>
          <ac:spMkLst>
            <pc:docMk/>
            <pc:sldMk cId="2314740734" sldId="295"/>
            <ac:spMk id="52" creationId="{752BB2C5-E8C1-731C-CD54-E76B473C369B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5" creationId="{C2719748-5EA2-1909-EE8D-5BD7DD561DD5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6" creationId="{CD18CD3C-1778-916D-DD19-098E32CBAB02}"/>
          </ac:spMkLst>
        </pc:spChg>
        <pc:spChg chg="add mod">
          <ac:chgData name="Kulinich Bohdan" userId="48e65c9f34e137d0" providerId="LiveId" clId="{D78F5C5C-F5FB-FD41-AF5D-034CB969769F}" dt="2023-06-07T08:44:49.565" v="2039" actId="20577"/>
          <ac:spMkLst>
            <pc:docMk/>
            <pc:sldMk cId="2314740734" sldId="295"/>
            <ac:spMk id="63" creationId="{1F6DFCB5-71AF-69B6-BE2C-08561928A58D}"/>
          </ac:spMkLst>
        </pc:spChg>
        <pc:spChg chg="add mod">
          <ac:chgData name="Kulinich Bohdan" userId="48e65c9f34e137d0" providerId="LiveId" clId="{D78F5C5C-F5FB-FD41-AF5D-034CB969769F}" dt="2023-06-06T20:16:16.054" v="1875" actId="1037"/>
          <ac:spMkLst>
            <pc:docMk/>
            <pc:sldMk cId="2314740734" sldId="295"/>
            <ac:spMk id="64" creationId="{9DE71B91-937C-56D0-7AA3-C16425428473}"/>
          </ac:spMkLst>
        </pc:spChg>
        <pc:spChg chg="add mod">
          <ac:chgData name="Kulinich Bohdan" userId="48e65c9f34e137d0" providerId="LiveId" clId="{D78F5C5C-F5FB-FD41-AF5D-034CB969769F}" dt="2023-06-06T20:16:28.929" v="1878" actId="1035"/>
          <ac:spMkLst>
            <pc:docMk/>
            <pc:sldMk cId="2314740734" sldId="295"/>
            <ac:spMk id="65" creationId="{099441BD-EE00-FB82-41A3-98652044CDD4}"/>
          </ac:spMkLst>
        </pc:spChg>
        <pc:spChg chg="add mod">
          <ac:chgData name="Kulinich Bohdan" userId="48e65c9f34e137d0" providerId="LiveId" clId="{D78F5C5C-F5FB-FD41-AF5D-034CB969769F}" dt="2023-06-06T20:08:05.359" v="1816" actId="1076"/>
          <ac:spMkLst>
            <pc:docMk/>
            <pc:sldMk cId="2314740734" sldId="295"/>
            <ac:spMk id="66" creationId="{5AE81EA6-76AB-A6CB-1C35-BED8E16604F0}"/>
          </ac:spMkLst>
        </pc:spChg>
        <pc:spChg chg="add mod topLvl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69" creationId="{3B474C8E-9BED-5327-8959-E3B79AE6ACE6}"/>
          </ac:spMkLst>
        </pc:spChg>
        <pc:spChg chg="del mod">
          <ac:chgData name="Kulinich Bohdan" userId="48e65c9f34e137d0" providerId="LiveId" clId="{D78F5C5C-F5FB-FD41-AF5D-034CB969769F}" dt="2023-06-09T11:14:43.555" v="2178" actId="478"/>
          <ac:spMkLst>
            <pc:docMk/>
            <pc:sldMk cId="2314740734" sldId="295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105" creationId="{95F32767-52B6-AB56-1AB9-947A7F1AE604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113" creationId="{C126475B-9C5F-DB1F-81B8-39E9627EAD92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114" creationId="{1284A795-EF2A-DCFB-A85D-2A2DE40F9908}"/>
          </ac:spMkLst>
        </pc:spChg>
        <pc:grpChg chg="add del mod">
          <ac:chgData name="Kulinich Bohdan" userId="48e65c9f34e137d0" providerId="LiveId" clId="{D78F5C5C-F5FB-FD41-AF5D-034CB969769F}" dt="2023-06-06T19:14:00.523" v="1728" actId="478"/>
          <ac:grpSpMkLst>
            <pc:docMk/>
            <pc:sldMk cId="2314740734" sldId="295"/>
            <ac:grpSpMk id="13" creationId="{91CE455C-8A7F-B3C2-47DA-6FCB1759BC48}"/>
          </ac:grpSpMkLst>
        </pc:grpChg>
        <pc:grpChg chg="add del mod">
          <ac:chgData name="Kulinich Bohdan" userId="48e65c9f34e137d0" providerId="LiveId" clId="{D78F5C5C-F5FB-FD41-AF5D-034CB969769F}" dt="2023-06-06T19:14:03.976" v="1729" actId="478"/>
          <ac:grpSpMkLst>
            <pc:docMk/>
            <pc:sldMk cId="2314740734" sldId="295"/>
            <ac:grpSpMk id="16" creationId="{9EF4FAA4-85B7-917E-D0C1-32EFF5276AA1}"/>
          </ac:grpSpMkLst>
        </pc:grpChg>
        <pc:grpChg chg="add del mod">
          <ac:chgData name="Kulinich Bohdan" userId="48e65c9f34e137d0" providerId="LiveId" clId="{D78F5C5C-F5FB-FD41-AF5D-034CB969769F}" dt="2023-06-06T20:13:08.744" v="1834" actId="478"/>
          <ac:grpSpMkLst>
            <pc:docMk/>
            <pc:sldMk cId="2314740734" sldId="295"/>
            <ac:grpSpMk id="32" creationId="{E474A591-A4E1-20F1-239F-9E804C9DCC22}"/>
          </ac:grpSpMkLst>
        </pc:grpChg>
        <pc:grpChg chg="add del mod">
          <ac:chgData name="Kulinich Bohdan" userId="48e65c9f34e137d0" providerId="LiveId" clId="{D78F5C5C-F5FB-FD41-AF5D-034CB969769F}" dt="2023-06-06T20:13:04.404" v="1833" actId="478"/>
          <ac:grpSpMkLst>
            <pc:docMk/>
            <pc:sldMk cId="2314740734" sldId="295"/>
            <ac:grpSpMk id="36" creationId="{A8DFA9D1-2B41-961F-A475-D4FDE39A9BC5}"/>
          </ac:grpSpMkLst>
        </pc:grpChg>
        <pc:grpChg chg="add del mod">
          <ac:chgData name="Kulinich Bohdan" userId="48e65c9f34e137d0" providerId="LiveId" clId="{D78F5C5C-F5FB-FD41-AF5D-034CB969769F}" dt="2023-06-06T19:53:24.371" v="1736" actId="165"/>
          <ac:grpSpMkLst>
            <pc:docMk/>
            <pc:sldMk cId="2314740734" sldId="295"/>
            <ac:grpSpMk id="57" creationId="{CB4D13E2-BD2E-8710-588B-0925D22775C2}"/>
          </ac:grpSpMkLst>
        </pc:grpChg>
        <pc:grpChg chg="add del mod">
          <ac:chgData name="Kulinich Bohdan" userId="48e65c9f34e137d0" providerId="LiveId" clId="{D78F5C5C-F5FB-FD41-AF5D-034CB969769F}" dt="2023-06-06T20:14:17.917" v="1847" actId="165"/>
          <ac:grpSpMkLst>
            <pc:docMk/>
            <pc:sldMk cId="2314740734" sldId="295"/>
            <ac:grpSpMk id="70" creationId="{DEFE04E4-006B-5291-4DD9-0DB72A6B6421}"/>
          </ac:grpSpMkLst>
        </pc:grp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4" creationId="{068347DD-0CFB-F417-EC67-0CF76430513C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8" creationId="{D47ECE50-A0D0-185A-5DDD-2127E30913B4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10" creationId="{1E6A5DE3-9D4A-725C-C5F7-0A5E0007AC40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11" creationId="{CF3D095D-7E7E-84C2-7A48-D624445BF1A3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24" creationId="{94C3B961-F59B-49A5-E9F4-D935918D43E5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25" creationId="{9D93F997-BCC3-9B85-8388-26E843DD3495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27" creationId="{EFB4C8FF-0C75-BBD3-0EB6-478B4CE0214B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29" creationId="{653877F4-9755-C91D-B6AB-4E4DF44D780A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30" creationId="{5F416FEF-F301-7C34-A0E2-52AA9C9ED4A3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4" creationId="{F1D6C056-019E-0D2D-0164-F495D6F18D6C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8" creationId="{626C2A4E-57F4-535E-E948-969B3FD52A86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9" creationId="{E2CEECA4-04AB-ECCF-444D-7ECBE8FCC343}"/>
          </ac:cxnSpMkLst>
        </pc:cxnChg>
        <pc:cxnChg chg="del">
          <ac:chgData name="Kulinich Bohdan" userId="48e65c9f34e137d0" providerId="LiveId" clId="{D78F5C5C-F5FB-FD41-AF5D-034CB969769F}" dt="2023-06-06T19:06:47.891" v="1682" actId="478"/>
          <ac:cxnSpMkLst>
            <pc:docMk/>
            <pc:sldMk cId="2314740734" sldId="295"/>
            <ac:cxnSpMk id="41" creationId="{ED41709D-A201-BD8B-408D-C7BD3119AC1F}"/>
          </ac:cxnSpMkLst>
        </pc:cxnChg>
        <pc:cxnChg chg="del">
          <ac:chgData name="Kulinich Bohdan" userId="48e65c9f34e137d0" providerId="LiveId" clId="{D78F5C5C-F5FB-FD41-AF5D-034CB969769F}" dt="2023-06-06T19:06:47.891" v="1682" actId="478"/>
          <ac:cxnSpMkLst>
            <pc:docMk/>
            <pc:sldMk cId="2314740734" sldId="295"/>
            <ac:cxnSpMk id="44" creationId="{0C52B49C-EF32-CEBD-8A26-053B4D63290E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53" creationId="{5B79CC7D-55F8-7D7C-7A9F-96FB894D7D34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54" creationId="{15A2F80F-4315-FBAA-6E4C-A878AD6001D0}"/>
          </ac:cxnSpMkLst>
        </pc:cxnChg>
        <pc:cxnChg chg="add mod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58" creationId="{C5FEB163-4F27-64DB-727C-065431C123B8}"/>
          </ac:cxnSpMkLst>
        </pc:cxnChg>
        <pc:cxnChg chg="add mod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61" creationId="{EAA141B4-4D6B-8483-B0B2-8523833A5D82}"/>
          </ac:cxnSpMkLst>
        </pc:cxnChg>
        <pc:cxnChg chg="add mod">
          <ac:chgData name="Kulinich Bohdan" userId="48e65c9f34e137d0" providerId="LiveId" clId="{D78F5C5C-F5FB-FD41-AF5D-034CB969769F}" dt="2023-06-06T20:04:47.455" v="1784" actId="1076"/>
          <ac:cxnSpMkLst>
            <pc:docMk/>
            <pc:sldMk cId="2314740734" sldId="295"/>
            <ac:cxnSpMk id="62" creationId="{C5E07E3D-FFB0-1514-0078-731D79CBC190}"/>
          </ac:cxnSpMkLst>
        </pc:cxnChg>
        <pc:cxnChg chg="add mod topLvl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67" creationId="{EC827DA8-F9F6-9E99-F46D-3E085E4388BA}"/>
          </ac:cxnSpMkLst>
        </pc:cxnChg>
        <pc:cxnChg chg="add mod topLvl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68" creationId="{1E71C560-6EC4-11B5-6DC2-C7BFFB871499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74" creationId="{64024D36-7DF0-9694-9F35-1053DF76C835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103" creationId="{CB8DE168-B820-5228-D21B-ED6E57A06F00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110" creationId="{D388B767-3757-EE0B-D543-DA7198B9D84F}"/>
          </ac:cxnSpMkLst>
        </pc:cxn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9EC74837-C82B-D047-9A7B-585242D3D98D}"/>
    <pc:docChg chg="undo redo custSel addSld delSld modSld">
      <pc:chgData name="Kulinich Bohdan" userId="48e65c9f34e137d0" providerId="LiveId" clId="{9EC74837-C82B-D047-9A7B-585242D3D98D}" dt="2023-07-16T11:36:21.835" v="9593" actId="20577"/>
      <pc:docMkLst>
        <pc:docMk/>
      </pc:docMkLst>
      <pc:sldChg chg="modSp mod">
        <pc:chgData name="Kulinich Bohdan" userId="48e65c9f34e137d0" providerId="LiveId" clId="{9EC74837-C82B-D047-9A7B-585242D3D98D}" dt="2023-07-10T18:23:22.982" v="95" actId="1076"/>
        <pc:sldMkLst>
          <pc:docMk/>
          <pc:sldMk cId="1429824012" sldId="274"/>
        </pc:sldMkLst>
        <pc:spChg chg="mod modVis">
          <ac:chgData name="Kulinich Bohdan" userId="48e65c9f34e137d0" providerId="LiveId" clId="{9EC74837-C82B-D047-9A7B-585242D3D98D}" dt="2023-07-10T18:22:11.285" v="8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9EC74837-C82B-D047-9A7B-585242D3D98D}" dt="2023-07-10T18:23:12.239" v="83" actId="107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9EC74837-C82B-D047-9A7B-585242D3D98D}" dt="2023-07-10T18:23:22.982" v="95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9EC74837-C82B-D047-9A7B-585242D3D98D}" dt="2023-07-10T18:22:08.807" v="7" actId="553"/>
          <ac:picMkLst>
            <pc:docMk/>
            <pc:sldMk cId="1429824012" sldId="274"/>
            <ac:picMk id="3" creationId="{F85E753C-6DC2-41E6-9DCA-BFAB36F022CA}"/>
          </ac:picMkLst>
        </pc:picChg>
      </pc:sldChg>
      <pc:sldChg chg="addSp delSp modSp mod setBg addAnim delAnim modAnim">
        <pc:chgData name="Kulinich Bohdan" userId="48e65c9f34e137d0" providerId="LiveId" clId="{9EC74837-C82B-D047-9A7B-585242D3D98D}" dt="2023-07-15T17:41:28.644" v="9496"/>
        <pc:sldMkLst>
          <pc:docMk/>
          <pc:sldMk cId="288857224" sldId="277"/>
        </pc:sldMkLst>
        <pc:spChg chg="mod">
          <ac:chgData name="Kulinich Bohdan" userId="48e65c9f34e137d0" providerId="LiveId" clId="{9EC74837-C82B-D047-9A7B-585242D3D98D}" dt="2023-07-15T16:25:37.262" v="8389" actId="14100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9EC74837-C82B-D047-9A7B-585242D3D98D}" dt="2023-07-15T17:24:41.839" v="8875" actId="1076"/>
          <ac:spMkLst>
            <pc:docMk/>
            <pc:sldMk cId="288857224" sldId="277"/>
            <ac:spMk id="5" creationId="{E8CB81BA-3C14-80BE-1D48-899744613A2D}"/>
          </ac:spMkLst>
        </pc:spChg>
        <pc:spChg chg="add mod">
          <ac:chgData name="Kulinich Bohdan" userId="48e65c9f34e137d0" providerId="LiveId" clId="{9EC74837-C82B-D047-9A7B-585242D3D98D}" dt="2023-07-15T17:25:11.485" v="8881" actId="14100"/>
          <ac:spMkLst>
            <pc:docMk/>
            <pc:sldMk cId="288857224" sldId="277"/>
            <ac:spMk id="6" creationId="{59AD1122-BC2E-30A8-F2EC-55EB4E16D965}"/>
          </ac:spMkLst>
        </pc:spChg>
        <pc:spChg chg="add mod">
          <ac:chgData name="Kulinich Bohdan" userId="48e65c9f34e137d0" providerId="LiveId" clId="{9EC74837-C82B-D047-9A7B-585242D3D98D}" dt="2023-07-15T17:27:03.120" v="8894" actId="1076"/>
          <ac:spMkLst>
            <pc:docMk/>
            <pc:sldMk cId="288857224" sldId="277"/>
            <ac:spMk id="26" creationId="{D1A7907F-6CCC-A2D3-E130-666AC0BE58BE}"/>
          </ac:spMkLst>
        </pc:spChg>
        <pc:spChg chg="add mod">
          <ac:chgData name="Kulinich Bohdan" userId="48e65c9f34e137d0" providerId="LiveId" clId="{9EC74837-C82B-D047-9A7B-585242D3D98D}" dt="2023-07-15T17:27:03.120" v="8894" actId="1076"/>
          <ac:spMkLst>
            <pc:docMk/>
            <pc:sldMk cId="288857224" sldId="277"/>
            <ac:spMk id="27" creationId="{4481A6B9-770A-6F99-9F01-F48F04BF27DB}"/>
          </ac:spMkLst>
        </pc:spChg>
        <pc:spChg chg="add mod">
          <ac:chgData name="Kulinich Bohdan" userId="48e65c9f34e137d0" providerId="LiveId" clId="{9EC74837-C82B-D047-9A7B-585242D3D98D}" dt="2023-07-15T17:27:10.159" v="8895" actId="1076"/>
          <ac:spMkLst>
            <pc:docMk/>
            <pc:sldMk cId="288857224" sldId="277"/>
            <ac:spMk id="29" creationId="{1B014F15-74FC-5849-5A20-5BEC1DE7A42E}"/>
          </ac:spMkLst>
        </pc:spChg>
        <pc:spChg chg="add mod">
          <ac:chgData name="Kulinich Bohdan" userId="48e65c9f34e137d0" providerId="LiveId" clId="{9EC74837-C82B-D047-9A7B-585242D3D98D}" dt="2023-07-15T17:27:10.159" v="8895" actId="1076"/>
          <ac:spMkLst>
            <pc:docMk/>
            <pc:sldMk cId="288857224" sldId="277"/>
            <ac:spMk id="30" creationId="{D3522931-0A5D-52D1-AE36-0A6EEE976ADC}"/>
          </ac:spMkLst>
        </pc:spChg>
        <pc:spChg chg="add del">
          <ac:chgData name="Kulinich Bohdan" userId="48e65c9f34e137d0" providerId="LiveId" clId="{9EC74837-C82B-D047-9A7B-585242D3D98D}" dt="2023-07-15T17:11:46.431" v="8518" actId="478"/>
          <ac:spMkLst>
            <pc:docMk/>
            <pc:sldMk cId="288857224" sldId="277"/>
            <ac:spMk id="153" creationId="{027D9FFC-120C-7CA6-8C0D-F0539F67E751}"/>
          </ac:spMkLst>
        </pc:spChg>
        <pc:grpChg chg="del">
          <ac:chgData name="Kulinich Bohdan" userId="48e65c9f34e137d0" providerId="LiveId" clId="{9EC74837-C82B-D047-9A7B-585242D3D98D}" dt="2023-07-15T17:11:49.847" v="8519" actId="478"/>
          <ac:grpSpMkLst>
            <pc:docMk/>
            <pc:sldMk cId="288857224" sldId="277"/>
            <ac:grpSpMk id="154" creationId="{4AD49298-C324-A63B-2C0D-4F029BF8B4BB}"/>
          </ac:grpSpMkLst>
        </pc:grp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7" creationId="{EFC1F4A3-1E47-ACF2-F231-723150E53093}"/>
          </ac:cxnSpMkLst>
        </pc:cxnChg>
        <pc:cxnChg chg="add del mod">
          <ac:chgData name="Kulinich Bohdan" userId="48e65c9f34e137d0" providerId="LiveId" clId="{9EC74837-C82B-D047-9A7B-585242D3D98D}" dt="2023-07-15T17:13:50.996" v="8522" actId="478"/>
          <ac:cxnSpMkLst>
            <pc:docMk/>
            <pc:sldMk cId="288857224" sldId="277"/>
            <ac:cxnSpMk id="8" creationId="{36F41CB2-AEA1-161C-F1CB-9F272E0916BE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9" creationId="{C4A9C904-D179-AD32-6DE7-E681F2A46294}"/>
          </ac:cxnSpMkLst>
        </pc:cxnChg>
        <pc:cxnChg chg="add del mod">
          <ac:chgData name="Kulinich Bohdan" userId="48e65c9f34e137d0" providerId="LiveId" clId="{9EC74837-C82B-D047-9A7B-585242D3D98D}" dt="2023-07-15T17:13:50.996" v="8522" actId="478"/>
          <ac:cxnSpMkLst>
            <pc:docMk/>
            <pc:sldMk cId="288857224" sldId="277"/>
            <ac:cxnSpMk id="10" creationId="{3ADB550C-D896-A857-4734-0B701B0C201C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4" creationId="{07993863-69AE-E690-5D0E-4951C8E12E9B}"/>
          </ac:cxnSpMkLst>
        </pc:cxnChg>
        <pc:cxnChg chg="add mod">
          <ac:chgData name="Kulinich Bohdan" userId="48e65c9f34e137d0" providerId="LiveId" clId="{9EC74837-C82B-D047-9A7B-585242D3D98D}" dt="2023-07-15T17:26:29.968" v="8890" actId="1076"/>
          <ac:cxnSpMkLst>
            <pc:docMk/>
            <pc:sldMk cId="288857224" sldId="277"/>
            <ac:cxnSpMk id="15" creationId="{365967C0-ACDB-246A-1351-2C1E2EA56F86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6" creationId="{DE897381-A546-7662-C9C5-B8C2CF93FA34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9" creationId="{09B1AB06-179A-2F19-E325-CD5817A6332F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0" creationId="{4DE13F81-CE4E-3BC9-CF01-205F284AC6EC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1" creationId="{5E8B2408-C7BF-F7E2-30FE-563D136A250D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2" creationId="{90D85CF8-E653-EBF3-9042-172ECEC11107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3" creationId="{1D749946-66AF-9EBA-D0E7-425F113C799E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4" creationId="{454502FD-DBB1-4E12-2B1E-564CE3A57CF8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5" creationId="{F37FAFC6-E0D7-6D52-B60F-099C7C943145}"/>
          </ac:cxnSpMkLst>
        </pc:cxnChg>
      </pc:sldChg>
      <pc:sldChg chg="modSp mod">
        <pc:chgData name="Kulinich Bohdan" userId="48e65c9f34e137d0" providerId="LiveId" clId="{9EC74837-C82B-D047-9A7B-585242D3D98D}" dt="2023-07-15T17:37:56.671" v="9420" actId="20577"/>
        <pc:sldMkLst>
          <pc:docMk/>
          <pc:sldMk cId="3892148844" sldId="278"/>
        </pc:sldMkLst>
        <pc:spChg chg="mod">
          <ac:chgData name="Kulinich Bohdan" userId="48e65c9f34e137d0" providerId="LiveId" clId="{9EC74837-C82B-D047-9A7B-585242D3D98D}" dt="2023-07-15T17:36:50.283" v="9283" actId="20577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9EC74837-C82B-D047-9A7B-585242D3D98D}" dt="2023-07-15T17:35:36.063" v="9051" actId="20577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9EC74837-C82B-D047-9A7B-585242D3D98D}" dt="2023-07-15T17:37:42.689" v="9363" actId="20577"/>
          <ac:spMkLst>
            <pc:docMk/>
            <pc:sldMk cId="3892148844" sldId="278"/>
            <ac:spMk id="5" creationId="{92C53232-9882-342D-776F-AD12F5F1AB8B}"/>
          </ac:spMkLst>
        </pc:spChg>
        <pc:spChg chg="mod">
          <ac:chgData name="Kulinich Bohdan" userId="48e65c9f34e137d0" providerId="LiveId" clId="{9EC74837-C82B-D047-9A7B-585242D3D98D}" dt="2023-07-15T17:37:56.671" v="9420" actId="20577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9EC74837-C82B-D047-9A7B-585242D3D98D}" dt="2023-07-15T17:36:54.462" v="9289" actId="20577"/>
          <ac:spMkLst>
            <pc:docMk/>
            <pc:sldMk cId="3892148844" sldId="278"/>
            <ac:spMk id="26" creationId="{95E4741B-7DBC-71A3-746B-F8391E708773}"/>
          </ac:spMkLst>
        </pc:spChg>
      </pc:sldChg>
      <pc:sldChg chg="modSp">
        <pc:chgData name="Kulinich Bohdan" userId="48e65c9f34e137d0" providerId="LiveId" clId="{9EC74837-C82B-D047-9A7B-585242D3D98D}" dt="2023-07-16T11:36:21.835" v="9593" actId="20577"/>
        <pc:sldMkLst>
          <pc:docMk/>
          <pc:sldMk cId="945877188" sldId="280"/>
        </pc:sldMkLst>
        <pc:spChg chg="mod">
          <ac:chgData name="Kulinich Bohdan" userId="48e65c9f34e137d0" providerId="LiveId" clId="{9EC74837-C82B-D047-9A7B-585242D3D98D}" dt="2023-07-15T17:40:05.309" v="9492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9EC74837-C82B-D047-9A7B-585242D3D98D}" dt="2023-07-16T11:36:21.835" v="9593" actId="20577"/>
          <ac:spMkLst>
            <pc:docMk/>
            <pc:sldMk cId="945877188" sldId="280"/>
            <ac:spMk id="6" creationId="{CE297869-1730-E86A-2F98-E78E984ACD7E}"/>
          </ac:spMkLst>
        </pc:spChg>
      </pc:sldChg>
      <pc:sldChg chg="addSp delSp modSp mod setBg delAnim modAnim">
        <pc:chgData name="Kulinich Bohdan" userId="48e65c9f34e137d0" providerId="LiveId" clId="{9EC74837-C82B-D047-9A7B-585242D3D98D}" dt="2023-07-11T10:53:01.535" v="745" actId="164"/>
        <pc:sldMkLst>
          <pc:docMk/>
          <pc:sldMk cId="830744207" sldId="291"/>
        </pc:sldMkLst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2" creationId="{CBD24873-B8D4-44FC-2461-6DDB4583CEC0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" creationId="{E9E35BFB-D228-ACF4-2BC0-99AF3F0961A2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5" creationId="{0762759C-4654-5A8F-F0AD-E39B59E41BA3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6" creationId="{17F638E6-879C-23CC-6A43-3857FCD14A28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7" creationId="{F197D1A0-116A-22BE-A825-B4604A3FD0FD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8" creationId="{90BF6156-5530-21EB-D0D5-70DD113E0AAB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9" creationId="{36A7A18E-F8BE-F307-438B-C746564B6565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0" creationId="{03615F96-BA1A-77A4-C42E-4278CCBB2911}"/>
          </ac:spMkLst>
        </pc:spChg>
        <pc:spChg chg="add mod">
          <ac:chgData name="Kulinich Bohdan" userId="48e65c9f34e137d0" providerId="LiveId" clId="{9EC74837-C82B-D047-9A7B-585242D3D98D}" dt="2023-07-10T19:15:45.103" v="374" actId="122"/>
          <ac:spMkLst>
            <pc:docMk/>
            <pc:sldMk cId="830744207" sldId="291"/>
            <ac:spMk id="11" creationId="{DFEEC704-E467-A7EF-639C-65BF743FD7FB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" creationId="{CCAAA3D3-0689-233E-B8A0-CF1B073D4E20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4" creationId="{5CBA96F3-3612-20AB-209F-45B1C04A3268}"/>
          </ac:spMkLst>
        </pc:spChg>
        <pc:spChg chg="add mod">
          <ac:chgData name="Kulinich Bohdan" userId="48e65c9f34e137d0" providerId="LiveId" clId="{9EC74837-C82B-D047-9A7B-585242D3D98D}" dt="2023-07-10T20:55:58.562" v="468" actId="166"/>
          <ac:spMkLst>
            <pc:docMk/>
            <pc:sldMk cId="830744207" sldId="291"/>
            <ac:spMk id="20" creationId="{B6474D58-F2DA-E693-276F-52D7A453BBBB}"/>
          </ac:spMkLst>
        </pc:spChg>
        <pc:spChg chg="add mod">
          <ac:chgData name="Kulinich Bohdan" userId="48e65c9f34e137d0" providerId="LiveId" clId="{9EC74837-C82B-D047-9A7B-585242D3D98D}" dt="2023-07-10T20:55:47.861" v="466" actId="207"/>
          <ac:spMkLst>
            <pc:docMk/>
            <pc:sldMk cId="830744207" sldId="291"/>
            <ac:spMk id="21" creationId="{6C4A2EB1-4393-8ECE-4868-8ED9977F81B7}"/>
          </ac:spMkLst>
        </pc:spChg>
        <pc:spChg chg="add mod">
          <ac:chgData name="Kulinich Bohdan" userId="48e65c9f34e137d0" providerId="LiveId" clId="{9EC74837-C82B-D047-9A7B-585242D3D98D}" dt="2023-07-10T20:56:07.749" v="469" actId="207"/>
          <ac:spMkLst>
            <pc:docMk/>
            <pc:sldMk cId="830744207" sldId="291"/>
            <ac:spMk id="22" creationId="{3F5DAE8A-DC9E-B0A0-65D0-AE7D77076C04}"/>
          </ac:spMkLst>
        </pc:spChg>
        <pc:spChg chg="add mod">
          <ac:chgData name="Kulinich Bohdan" userId="48e65c9f34e137d0" providerId="LiveId" clId="{9EC74837-C82B-D047-9A7B-585242D3D98D}" dt="2023-07-10T20:28:00.247" v="463" actId="207"/>
          <ac:spMkLst>
            <pc:docMk/>
            <pc:sldMk cId="830744207" sldId="291"/>
            <ac:spMk id="23" creationId="{EEB10143-DE47-D659-8313-3D855479BA31}"/>
          </ac:spMkLst>
        </pc:spChg>
        <pc:spChg chg="add del mod topLvl">
          <ac:chgData name="Kulinich Bohdan" userId="48e65c9f34e137d0" providerId="LiveId" clId="{9EC74837-C82B-D047-9A7B-585242D3D98D}" dt="2023-07-11T10:47:19.593" v="663" actId="165"/>
          <ac:spMkLst>
            <pc:docMk/>
            <pc:sldMk cId="830744207" sldId="291"/>
            <ac:spMk id="24" creationId="{43D94C39-F048-8868-2BBE-B9281EFE9525}"/>
          </ac:spMkLst>
        </pc:spChg>
        <pc:spChg chg="add del mod">
          <ac:chgData name="Kulinich Bohdan" userId="48e65c9f34e137d0" providerId="LiveId" clId="{9EC74837-C82B-D047-9A7B-585242D3D98D}" dt="2023-07-10T20:26:46.791" v="452" actId="478"/>
          <ac:spMkLst>
            <pc:docMk/>
            <pc:sldMk cId="830744207" sldId="291"/>
            <ac:spMk id="25" creationId="{8EF67331-A682-F48B-C207-619D7E93AD0E}"/>
          </ac:spMkLst>
        </pc:spChg>
        <pc:spChg chg="add mod topLvl">
          <ac:chgData name="Kulinich Bohdan" userId="48e65c9f34e137d0" providerId="LiveId" clId="{9EC74837-C82B-D047-9A7B-585242D3D98D}" dt="2023-07-11T10:47:19.593" v="663" actId="165"/>
          <ac:spMkLst>
            <pc:docMk/>
            <pc:sldMk cId="830744207" sldId="291"/>
            <ac:spMk id="26" creationId="{F22F7F98-E135-4B93-A72C-0FA249F7BFB6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4" creationId="{35712F2B-DF33-093C-D149-9C8D81515E32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5" creationId="{3EF3A4E6-4E47-F52B-0CD9-EDDC30389C52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7" creationId="{126691CC-6344-284E-0625-415603023754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8" creationId="{BE6D722C-1CD8-E50C-07F2-3084CB541406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9" creationId="{FF43D466-15D9-90BC-8A27-59D1CA617363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0" creationId="{F2FC9D0B-4694-F276-1328-10A845CE5A8D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2" creationId="{4869766A-4C8C-AE96-982F-694119B50A7B}"/>
          </ac:spMkLst>
        </pc:spChg>
        <pc:spChg chg="add mod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7" creationId="{B560F31A-B476-1E45-850D-D48B75C770BE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1" creationId="{291A4F29-6AAB-7BBA-47A2-587B675A4781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2" creationId="{98E73171-28E8-D601-A73A-D1E622E073C1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4" creationId="{E30E4783-F23C-E22D-03DB-AB15653C8DC4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5" creationId="{07CFC082-BE66-1715-9153-EE24F039304E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6" creationId="{73C10708-17AF-40F1-7E06-F1CDF8FDF0E7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7" creationId="{55B0ECCD-6D81-1414-DF82-1D55609B166A}"/>
          </ac:spMkLst>
        </pc:spChg>
        <pc:grpChg chg="add del mod">
          <ac:chgData name="Kulinich Bohdan" userId="48e65c9f34e137d0" providerId="LiveId" clId="{9EC74837-C82B-D047-9A7B-585242D3D98D}" dt="2023-07-11T10:47:19.593" v="663" actId="165"/>
          <ac:grpSpMkLst>
            <pc:docMk/>
            <pc:sldMk cId="830744207" sldId="291"/>
            <ac:grpSpMk id="27" creationId="{09860CF0-D2D7-2DFC-5566-01002157C131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3" creationId="{65D12209-08C3-E457-CB98-B07F01A840B3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4" creationId="{47648821-F6C9-ED0A-491B-B6440CF39E60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9" creationId="{674A481B-9CD4-96EA-0735-5022B92C5CEF}"/>
          </ac:grpSpMkLst>
        </pc:grpChg>
        <pc:grpChg chg="add del mod">
          <ac:chgData name="Kulinich Bohdan" userId="48e65c9f34e137d0" providerId="LiveId" clId="{9EC74837-C82B-D047-9A7B-585242D3D98D}" dt="2023-07-11T10:46:01.939" v="652" actId="165"/>
          <ac:grpSpMkLst>
            <pc:docMk/>
            <pc:sldMk cId="830744207" sldId="291"/>
            <ac:grpSpMk id="54" creationId="{33F6D1BA-94A2-1F4F-7A0E-11AA9CBAFF4F}"/>
          </ac:grpSpMkLst>
        </pc:grpChg>
        <pc:grpChg chg="add mod">
          <ac:chgData name="Kulinich Bohdan" userId="48e65c9f34e137d0" providerId="LiveId" clId="{9EC74837-C82B-D047-9A7B-585242D3D98D}" dt="2023-07-11T10:53:01.535" v="745" actId="164"/>
          <ac:grpSpMkLst>
            <pc:docMk/>
            <pc:sldMk cId="830744207" sldId="291"/>
            <ac:grpSpMk id="100" creationId="{B75083C7-A794-9E3F-F632-2148F50B2974}"/>
          </ac:grpSpMkLst>
        </pc:grpChg>
        <pc:picChg chg="add mod">
          <ac:chgData name="Kulinich Bohdan" userId="48e65c9f34e137d0" providerId="LiveId" clId="{9EC74837-C82B-D047-9A7B-585242D3D98D}" dt="2023-07-10T19:33:02.020" v="397" actId="1076"/>
          <ac:picMkLst>
            <pc:docMk/>
            <pc:sldMk cId="830744207" sldId="291"/>
            <ac:picMk id="16" creationId="{420B6ECF-D877-A949-E244-77C5FBEB78A1}"/>
          </ac:picMkLst>
        </pc:picChg>
        <pc:picChg chg="add del mod">
          <ac:chgData name="Kulinich Bohdan" userId="48e65c9f34e137d0" providerId="LiveId" clId="{9EC74837-C82B-D047-9A7B-585242D3D98D}" dt="2023-07-10T19:29:32.726" v="393" actId="478"/>
          <ac:picMkLst>
            <pc:docMk/>
            <pc:sldMk cId="830744207" sldId="291"/>
            <ac:picMk id="19" creationId="{D3611326-C038-6158-D686-6E2A6B4FB142}"/>
          </ac:picMkLst>
        </pc:picChg>
        <pc:picChg chg="add del mod">
          <ac:chgData name="Kulinich Bohdan" userId="48e65c9f34e137d0" providerId="LiveId" clId="{9EC74837-C82B-D047-9A7B-585242D3D98D}" dt="2023-07-11T10:44:13.151" v="560" actId="478"/>
          <ac:picMkLst>
            <pc:docMk/>
            <pc:sldMk cId="830744207" sldId="291"/>
            <ac:picMk id="29" creationId="{4EBB652E-B5D7-19BE-B888-1EF05F5C270B}"/>
          </ac:picMkLst>
        </pc:picChg>
        <pc:picChg chg="add del mod">
          <ac:chgData name="Kulinich Bohdan" userId="48e65c9f34e137d0" providerId="LiveId" clId="{9EC74837-C82B-D047-9A7B-585242D3D98D}" dt="2023-07-11T10:41:51.863" v="491" actId="478"/>
          <ac:picMkLst>
            <pc:docMk/>
            <pc:sldMk cId="830744207" sldId="291"/>
            <ac:picMk id="46" creationId="{29C17055-7A9F-4160-0A6D-D2F70D5DE9FB}"/>
          </ac:picMkLst>
        </pc:picChg>
        <pc:picChg chg="add del mod">
          <ac:chgData name="Kulinich Bohdan" userId="48e65c9f34e137d0" providerId="LiveId" clId="{9EC74837-C82B-D047-9A7B-585242D3D98D}" dt="2023-07-11T10:45:46.264" v="650" actId="478"/>
          <ac:picMkLst>
            <pc:docMk/>
            <pc:sldMk cId="830744207" sldId="291"/>
            <ac:picMk id="56" creationId="{24040078-0558-5774-2FC5-AA7DE0575971}"/>
          </ac:picMkLst>
        </pc:pic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1" creationId="{E7853716-DC5E-A1BB-AE18-E012BC31005E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3" creationId="{F5984F1E-22BE-16E8-D637-C7DE9DE99E77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8" creationId="{BC3AA303-35FC-5752-0DBC-7D5AC10EBD3C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9" creationId="{6A188906-E7EF-F36D-7C0E-31A6A8ECFB1A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1" creationId="{BEF125D5-371C-D17F-8DE9-A41AC2271168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2" creationId="{771865F5-1B91-176A-932F-CE20CC532BE7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5" creationId="{AC9B98B4-492C-9313-B315-9577F1A0B82C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68" creationId="{54B736A8-F195-627D-7806-7E616F4A94DD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9" creationId="{E1CE1094-AB91-C8B0-B1B8-52DD974462FB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71" creationId="{3DF6CF42-7F78-E406-C09C-DFA116DF191B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73" creationId="{BA6A57D2-B5EA-2936-4EA3-29BE5A0B1CB5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03" creationId="{E2ADCFB7-182C-FB46-D7C7-2C0EC9459A95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06" creationId="{2C053982-506A-4888-17D2-B1B4FE9A5AD1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13" creationId="{E18EC4C9-DD81-5DFA-58F1-E0DA2A9C10F4}"/>
          </ac:cxnSpMkLst>
        </pc:cxnChg>
      </pc:sldChg>
      <pc:sldChg chg="addSp delSp modSp mod delAnim modAnim">
        <pc:chgData name="Kulinich Bohdan" userId="48e65c9f34e137d0" providerId="LiveId" clId="{9EC74837-C82B-D047-9A7B-585242D3D98D}" dt="2023-07-14T08:15:16.354" v="5463"/>
        <pc:sldMkLst>
          <pc:docMk/>
          <pc:sldMk cId="4088897397" sldId="292"/>
        </pc:sldMkLst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2" creationId="{FA3EC480-C2F2-159C-C538-55A00E01BFEA}"/>
          </ac:spMkLst>
        </pc:spChg>
        <pc:spChg chg="add mod">
          <ac:chgData name="Kulinich Bohdan" userId="48e65c9f34e137d0" providerId="LiveId" clId="{9EC74837-C82B-D047-9A7B-585242D3D98D}" dt="2023-07-13T19:32:11.899" v="4856"/>
          <ac:spMkLst>
            <pc:docMk/>
            <pc:sldMk cId="4088897397" sldId="292"/>
            <ac:spMk id="4" creationId="{86168EE1-54BE-027D-F1AA-AF715307F5C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" creationId="{D9F45FCD-7E17-3BD7-1784-DAD44C743D39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" creationId="{41367BFA-4ECC-B57B-BF16-2F1E9CB91645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7" creationId="{69FF8A2A-2B8B-BCCD-C198-518213B29DB4}"/>
          </ac:spMkLst>
        </pc:spChg>
        <pc:spChg chg="add mod topLvl modVis">
          <ac:chgData name="Kulinich Bohdan" userId="48e65c9f34e137d0" providerId="LiveId" clId="{9EC74837-C82B-D047-9A7B-585242D3D98D}" dt="2023-07-14T07:35:46.271" v="5400" actId="14429"/>
          <ac:spMkLst>
            <pc:docMk/>
            <pc:sldMk cId="4088897397" sldId="292"/>
            <ac:spMk id="7" creationId="{B90EAFDF-66A5-0514-AC7B-EA8F930A4435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8" creationId="{5D0BBDFA-440D-303A-45F6-50BE54B0842E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5" creationId="{2CE49354-EF86-A700-6CDC-AFBABF0EAE11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5" creationId="{B30A1764-373F-D2F9-943B-06F213BD4164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6" creationId="{E867058E-7248-9272-4AC8-AB81ABF90569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7" creationId="{BFC51AD1-F956-DE04-5449-A98B837214BE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8" creationId="{7FF4718A-79EF-FE0B-7BD1-3B09D27F4F84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29" creationId="{0F31D913-9A45-2466-75B3-A052A6C5900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30" creationId="{05E1E02C-8535-0355-0BB3-41E54EC831F7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1" creationId="{6EFEE665-5C85-BABF-05FB-55749C6DFBAA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2" creationId="{058B3B10-D448-96F5-19C6-A0AA3A60D3B1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2" creationId="{ABAFD2CB-E19F-E588-7A91-2427E301B1C9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3" creationId="{0189C095-5716-C719-4397-E6096838151F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3" creationId="{75A6F31E-89AC-A6E4-A0FE-85A31890C51A}"/>
          </ac:spMkLst>
        </pc:spChg>
        <pc:spChg chg="add mod topLvl">
          <ac:chgData name="Kulinich Bohdan" userId="48e65c9f34e137d0" providerId="LiveId" clId="{9EC74837-C82B-D047-9A7B-585242D3D98D}" dt="2023-07-14T07:37:23.106" v="5431" actId="14100"/>
          <ac:spMkLst>
            <pc:docMk/>
            <pc:sldMk cId="4088897397" sldId="292"/>
            <ac:spMk id="44" creationId="{AE872022-06D2-530B-29F6-15D70DD3F5E6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5" creationId="{55EBB096-59CF-7A1C-C83F-A14BD9E973D5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5" creationId="{A0B2B5DB-5C8F-4FE3-FE2C-779B0BF5BBDA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6" creationId="{E2DFEF4A-1A97-F2ED-A76F-D7B02DD2FE1E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48" creationId="{3F009B23-EC1E-E0E3-E94B-9800A456463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49" creationId="{895C7F98-9D86-3D2A-E1B0-466F92ADC536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0" creationId="{E49FBCBC-275E-14CF-3FBA-E7574E73C618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1" creationId="{F7A4BC75-D8E6-B877-35DF-1FEBC5750F4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2" creationId="{3C7C30DC-D0BB-54DA-2321-1998CA87419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3" creationId="{099AA3D6-A527-29F9-7C96-0F09551204E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4" creationId="{CDED1827-6B67-FA51-F1DE-97728536D157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5" creationId="{C2719748-5EA2-1909-EE8D-5BD7DD561DD5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6" creationId="{CD18CD3C-1778-916D-DD19-098E32CBAB02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7" creationId="{C4A4D254-A9BB-47D1-079E-AA67A806657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8" creationId="{6B508CE3-0F5A-55FA-10F5-24307EA6906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9" creationId="{DFF2AEF7-010B-1216-F790-7FC0895D03C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0" creationId="{050CFA18-A379-B29F-A061-119A539E6C7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1" creationId="{77F412B7-F385-59EC-1DB0-0D606387C09C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2" creationId="{FBF055BB-95C0-9F1C-0EC1-A5DD91365BD5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3" creationId="{83EFDE60-586E-9026-FDC1-E39DADCE3681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72" creationId="{2A015141-23C7-E443-F350-499C3C318C9B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05" creationId="{95F32767-52B6-AB56-1AB9-947A7F1AE604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28" creationId="{2DEDBA7E-1A9F-99EC-9278-33D0B591C330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1" creationId="{080069BD-78F2-C578-1E9A-EEB07DDB52FB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2" creationId="{0E1A47E1-B526-A4DF-48DB-C085E8254E0A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3" creationId="{85856150-8458-3906-6273-601D942FD126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4" creationId="{41B9E4D9-7186-C7AE-1035-96D305247B64}"/>
          </ac:spMkLst>
        </pc:spChg>
        <pc:spChg chg="add del mod">
          <ac:chgData name="Kulinich Bohdan" userId="48e65c9f34e137d0" providerId="LiveId" clId="{9EC74837-C82B-D047-9A7B-585242D3D98D}" dt="2023-07-13T19:55:56.505" v="5244" actId="478"/>
          <ac:spMkLst>
            <pc:docMk/>
            <pc:sldMk cId="4088897397" sldId="292"/>
            <ac:spMk id="138" creationId="{B5787A9E-DBE2-1CBC-3BCE-23AE6A629BD4}"/>
          </ac:spMkLst>
        </pc:spChg>
        <pc:spChg chg="add del mod">
          <ac:chgData name="Kulinich Bohdan" userId="48e65c9f34e137d0" providerId="LiveId" clId="{9EC74837-C82B-D047-9A7B-585242D3D98D}" dt="2023-07-14T07:38:36.078" v="5438" actId="478"/>
          <ac:spMkLst>
            <pc:docMk/>
            <pc:sldMk cId="4088897397" sldId="292"/>
            <ac:spMk id="139" creationId="{8543F8E9-A719-C024-12AA-DE4D92FC77CF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40" creationId="{352AA591-F745-2FCD-5133-8349F4A80F3F}"/>
          </ac:spMkLst>
        </pc:spChg>
        <pc:spChg chg="add mod">
          <ac:chgData name="Kulinich Bohdan" userId="48e65c9f34e137d0" providerId="LiveId" clId="{9EC74837-C82B-D047-9A7B-585242D3D98D}" dt="2023-07-14T07:39:19.154" v="5449" actId="20577"/>
          <ac:spMkLst>
            <pc:docMk/>
            <pc:sldMk cId="4088897397" sldId="292"/>
            <ac:spMk id="141" creationId="{74433072-9917-3DC3-6A95-EFCA4E3F092A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49" creationId="{F2CE32C0-45B5-3BA0-6B9F-7A754E6ADBF6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50" creationId="{339C9E1D-692D-CB04-ADD8-B441413A333F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52" creationId="{B32D7307-9177-A539-861F-217F3BD70479}"/>
          </ac:spMkLst>
        </pc:spChg>
        <pc:spChg chg="add del mod">
          <ac:chgData name="Kulinich Bohdan" userId="48e65c9f34e137d0" providerId="LiveId" clId="{9EC74837-C82B-D047-9A7B-585242D3D98D}" dt="2023-07-13T19:56:54.682" v="5249" actId="478"/>
          <ac:spMkLst>
            <pc:docMk/>
            <pc:sldMk cId="4088897397" sldId="292"/>
            <ac:spMk id="153" creationId="{0472A96A-2286-4A06-E9E2-33D3AEEBD2A1}"/>
          </ac:spMkLst>
        </pc:spChg>
        <pc:spChg chg="add mod">
          <ac:chgData name="Kulinich Bohdan" userId="48e65c9f34e137d0" providerId="LiveId" clId="{9EC74837-C82B-D047-9A7B-585242D3D98D}" dt="2023-07-14T07:39:03.313" v="5444" actId="14100"/>
          <ac:spMkLst>
            <pc:docMk/>
            <pc:sldMk cId="4088897397" sldId="292"/>
            <ac:spMk id="154" creationId="{B4E87E5C-5D71-2985-EA1B-420DAE94F86C}"/>
          </ac:spMkLst>
        </pc:spChg>
        <pc:spChg chg="add del mod">
          <ac:chgData name="Kulinich Bohdan" userId="48e65c9f34e137d0" providerId="LiveId" clId="{9EC74837-C82B-D047-9A7B-585242D3D98D}" dt="2023-07-14T07:38:40.505" v="5439" actId="478"/>
          <ac:spMkLst>
            <pc:docMk/>
            <pc:sldMk cId="4088897397" sldId="292"/>
            <ac:spMk id="155" creationId="{980A0AF2-3DD8-F5C5-7869-A4C43E45B950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67" creationId="{872782F0-5616-E777-6003-F841C5A0A9CC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71" creationId="{E1E60228-DFF3-8301-6E59-2F081DCCD75C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72" creationId="{8C4655BD-F0BD-8713-F158-87D2B61D026E}"/>
          </ac:spMkLst>
        </pc:spChg>
        <pc:spChg chg="add mod">
          <ac:chgData name="Kulinich Bohdan" userId="48e65c9f34e137d0" providerId="LiveId" clId="{9EC74837-C82B-D047-9A7B-585242D3D98D}" dt="2023-07-14T07:40:13.479" v="5458" actId="20577"/>
          <ac:spMkLst>
            <pc:docMk/>
            <pc:sldMk cId="4088897397" sldId="292"/>
            <ac:spMk id="175" creationId="{C694407F-E56B-CA6E-BC19-B03CB402595F}"/>
          </ac:spMkLst>
        </pc:s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9" creationId="{3E8CD707-CED9-7882-FEDD-4391873B070C}"/>
          </ac:grpSpMkLst>
        </pc:gr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14" creationId="{AC39FAC4-07C8-24DD-C3A1-B8ADEFFB8BB5}"/>
          </ac:grpSpMkLst>
        </pc:gr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23" creationId="{92BF42D8-7B3F-42EF-5A0C-B97F7D0C24DD}"/>
          </ac:grpSpMkLst>
        </pc:grpChg>
        <pc:grpChg chg="add del mod">
          <ac:chgData name="Kulinich Bohdan" userId="48e65c9f34e137d0" providerId="LiveId" clId="{9EC74837-C82B-D047-9A7B-585242D3D98D}" dt="2023-07-14T07:26:59.815" v="5386" actId="165"/>
          <ac:grpSpMkLst>
            <pc:docMk/>
            <pc:sldMk cId="4088897397" sldId="292"/>
            <ac:grpSpMk id="137" creationId="{08C4D6DC-AFA4-66C8-C8C9-D26B14AA3C07}"/>
          </ac:grpSpMkLst>
        </pc:grpChg>
        <pc:grpChg chg="add mod">
          <ac:chgData name="Kulinich Bohdan" userId="48e65c9f34e137d0" providerId="LiveId" clId="{9EC74837-C82B-D047-9A7B-585242D3D98D}" dt="2023-07-14T07:36:50.569" v="5417" actId="1076"/>
          <ac:grpSpMkLst>
            <pc:docMk/>
            <pc:sldMk cId="4088897397" sldId="292"/>
            <ac:grpSpMk id="173" creationId="{F872F466-85A1-8917-A2E5-D62BE9D4D198}"/>
          </ac:grpSpMkLst>
        </pc:grp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" creationId="{068347DD-0CFB-F417-EC67-0CF76430513C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8" creationId="{D47ECE50-A0D0-185A-5DDD-2127E30913B4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0" creationId="{014D9ECF-9D36-CED4-2DB7-004D15EB9B88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1" creationId="{4DB945D3-28C9-C7CD-D8F9-B2828EFBB176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2" creationId="{8295D41E-F5D2-2C86-13E1-410F0F2F7884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3" creationId="{2FD33BA0-6CDB-DC83-6BAD-6C5D2F38BA6E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6" creationId="{47364FC6-E4C8-C127-7AD3-73F3EF8CFBA1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7" creationId="{E6874B72-078B-5752-4445-6C5F954FCB0B}"/>
          </ac:cxnSpMkLst>
        </pc:cxnChg>
        <pc:cxnChg chg="add del mod">
          <ac:chgData name="Kulinich Bohdan" userId="48e65c9f34e137d0" providerId="LiveId" clId="{9EC74837-C82B-D047-9A7B-585242D3D98D}" dt="2023-07-13T19:45:41.198" v="5051" actId="478"/>
          <ac:cxnSpMkLst>
            <pc:docMk/>
            <pc:sldMk cId="4088897397" sldId="292"/>
            <ac:cxnSpMk id="18" creationId="{9DC03924-8706-EEA3-865C-9CF6678C4722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9" creationId="{2E6E3B07-69E7-9C69-8A0D-8BEF0CF23891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0" creationId="{3F7BA674-EED8-A184-E1CE-6A0F24BA882C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1" creationId="{0AAE150B-F435-C0D5-CED1-807420F3D6B1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2" creationId="{A63A4D31-8250-135A-AED3-2157EF817A57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4" creationId="{126665A8-AD01-D97D-D5D2-3D21B4430EFF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5" creationId="{E437970B-8E02-981A-6596-0DAED9FBB612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6" creationId="{9A14C2E8-EADB-C68F-7943-BDE21EEF0267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27" creationId="{5147DD45-B01C-D420-999D-658A8C1BA351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27" creationId="{EFB4C8FF-0C75-BBD3-0EB6-478B4CE0214B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8" creationId="{D07FBB73-9DD1-6B2D-7519-13A7190CE6EB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1" creationId="{389F3F56-D8BF-EE62-3334-F9E4E2C72422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2" creationId="{AC5F5E5C-DDEC-BED8-73D9-610F24F905E2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3" creationId="{A9EB2A87-667E-D269-8A85-4E5D9CA56AED}"/>
          </ac:cxnSpMkLst>
        </pc:cxnChg>
        <pc:cxnChg chg="add del mod">
          <ac:chgData name="Kulinich Bohdan" userId="48e65c9f34e137d0" providerId="LiveId" clId="{9EC74837-C82B-D047-9A7B-585242D3D98D}" dt="2023-07-13T19:49:01.657" v="5103" actId="478"/>
          <ac:cxnSpMkLst>
            <pc:docMk/>
            <pc:sldMk cId="4088897397" sldId="292"/>
            <ac:cxnSpMk id="34" creationId="{46CE1160-D760-277D-0C31-241008B2BCE7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4" creationId="{F1D6C056-019E-0D2D-0164-F495D6F18D6C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5" creationId="{280565CC-45AA-74E2-0E8B-36FAD8CEBCEE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6" creationId="{99978F3D-5307-5EC5-A296-4B0075EDC7CB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7" creationId="{13D5A93D-A9B0-7825-AC87-69DE6BC03FBD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8" creationId="{626C2A4E-57F4-535E-E948-969B3FD52A86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38" creationId="{A33E301A-0F32-44E6-77B9-37C1924C2AA0}"/>
          </ac:cxnSpMkLst>
        </pc:cxnChg>
        <pc:cxnChg chg="add del mod">
          <ac:chgData name="Kulinich Bohdan" userId="48e65c9f34e137d0" providerId="LiveId" clId="{9EC74837-C82B-D047-9A7B-585242D3D98D}" dt="2023-07-13T19:47:11.745" v="5068" actId="478"/>
          <ac:cxnSpMkLst>
            <pc:docMk/>
            <pc:sldMk cId="4088897397" sldId="292"/>
            <ac:cxnSpMk id="39" creationId="{B75BC143-2621-8EF6-592A-CA21B57E1140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9" creationId="{E2CEECA4-04AB-ECCF-444D-7ECBE8FCC343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40" creationId="{435F43D5-31BD-56B3-8A60-F3476DC8EB6D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1" creationId="{ED41709D-A201-BD8B-408D-C7BD3119AC1F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4" creationId="{0C52B49C-EF32-CEBD-8A26-053B4D63290E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47" creationId="{15830A45-3855-5F00-1087-6967D542A57C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50" creationId="{D01E7157-913F-0F74-9B20-1D78878DFE76}"/>
          </ac:cxnSpMkLst>
        </pc:cxnChg>
        <pc:cxnChg chg="add del mod">
          <ac:chgData name="Kulinich Bohdan" userId="48e65c9f34e137d0" providerId="LiveId" clId="{9EC74837-C82B-D047-9A7B-585242D3D98D}" dt="2023-07-13T19:47:50.305" v="5081" actId="478"/>
          <ac:cxnSpMkLst>
            <pc:docMk/>
            <pc:sldMk cId="4088897397" sldId="292"/>
            <ac:cxnSpMk id="56" creationId="{1A59722E-909F-A4E2-C462-71F4461E9F77}"/>
          </ac:cxnSpMkLst>
        </pc:cxnChg>
        <pc:cxnChg chg="add del mod">
          <ac:chgData name="Kulinich Bohdan" userId="48e65c9f34e137d0" providerId="LiveId" clId="{9EC74837-C82B-D047-9A7B-585242D3D98D}" dt="2023-07-13T19:47:31.566" v="5075" actId="478"/>
          <ac:cxnSpMkLst>
            <pc:docMk/>
            <pc:sldMk cId="4088897397" sldId="292"/>
            <ac:cxnSpMk id="64" creationId="{C76E8FC4-A090-58A3-960C-5EFFF4631CEC}"/>
          </ac:cxnSpMkLst>
        </pc:cxnChg>
        <pc:cxnChg chg="add del mod">
          <ac:chgData name="Kulinich Bohdan" userId="48e65c9f34e137d0" providerId="LiveId" clId="{9EC74837-C82B-D047-9A7B-585242D3D98D}" dt="2023-07-13T19:48:29.491" v="5092" actId="478"/>
          <ac:cxnSpMkLst>
            <pc:docMk/>
            <pc:sldMk cId="4088897397" sldId="292"/>
            <ac:cxnSpMk id="66" creationId="{90322378-A3DD-8E40-3580-61B5EB280B24}"/>
          </ac:cxnSpMkLst>
        </pc:cxnChg>
        <pc:cxnChg chg="add del mod">
          <ac:chgData name="Kulinich Bohdan" userId="48e65c9f34e137d0" providerId="LiveId" clId="{9EC74837-C82B-D047-9A7B-585242D3D98D}" dt="2023-07-13T19:48:28.346" v="5091" actId="478"/>
          <ac:cxnSpMkLst>
            <pc:docMk/>
            <pc:sldMk cId="4088897397" sldId="292"/>
            <ac:cxnSpMk id="69" creationId="{39D9E4CD-05CF-E530-8401-B17C4AFB52D8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70" creationId="{F5AD552F-F418-2955-D054-3980CCC7E072}"/>
          </ac:cxnSpMkLst>
        </pc:cxnChg>
        <pc:cxnChg chg="add mod topLvl">
          <ac:chgData name="Kulinich Bohdan" userId="48e65c9f34e137d0" providerId="LiveId" clId="{9EC74837-C82B-D047-9A7B-585242D3D98D}" dt="2023-07-14T07:37:14.004" v="5430" actId="14100"/>
          <ac:cxnSpMkLst>
            <pc:docMk/>
            <pc:sldMk cId="4088897397" sldId="292"/>
            <ac:cxnSpMk id="71" creationId="{C2F0FCBE-AE07-985F-EABB-F8EDD8C2597E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74" creationId="{64024D36-7DF0-9694-9F35-1053DF76C835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0" creationId="{4D7CF029-E62B-D988-EA13-2D6F6D249D23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3" creationId="{BEBFEA6B-B254-5B76-F5B6-9ABE328F2CAD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5" creationId="{65B7F8EC-50D9-E24E-C49E-906F4585BBAF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8" creationId="{DAF4B45A-3C9E-7889-5FD3-53164770DC70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11" creationId="{14FFBAC9-8020-BDAC-B16D-824BDE14825F}"/>
          </ac:cxnSpMkLst>
        </pc:cxnChg>
        <pc:cxnChg chg="add del mod">
          <ac:chgData name="Kulinich Bohdan" userId="48e65c9f34e137d0" providerId="LiveId" clId="{9EC74837-C82B-D047-9A7B-585242D3D98D}" dt="2023-07-13T19:50:53.210" v="5139" actId="478"/>
          <ac:cxnSpMkLst>
            <pc:docMk/>
            <pc:sldMk cId="4088897397" sldId="292"/>
            <ac:cxnSpMk id="115" creationId="{B9ABE726-6FD7-C6CC-B1BA-FA437DEDAB38}"/>
          </ac:cxnSpMkLst>
        </pc:cxnChg>
        <pc:cxnChg chg="add del mod">
          <ac:chgData name="Kulinich Bohdan" userId="48e65c9f34e137d0" providerId="LiveId" clId="{9EC74837-C82B-D047-9A7B-585242D3D98D}" dt="2023-07-13T19:50:51.915" v="5138" actId="478"/>
          <ac:cxnSpMkLst>
            <pc:docMk/>
            <pc:sldMk cId="4088897397" sldId="292"/>
            <ac:cxnSpMk id="116" creationId="{639BB2BB-E053-2ACD-0461-E70F8E2F0847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2" creationId="{4295C1C4-AC1A-2097-98D4-5753AD593368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3" creationId="{6151A994-F5C8-43AF-2FC4-1A5EE2E6CF5D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4" creationId="{88364B41-D01C-922D-8907-267D4E9BDF8D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5" creationId="{9B953286-FE62-8ED2-E650-FC24E48E9DE5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6" creationId="{EA098DB6-C6FD-4AB1-ABFC-35F344E0695E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7" creationId="{A33A27AD-8CC2-FFFC-7B16-E61B25C60D8F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8" creationId="{F28FB2EC-C043-976F-681B-FAB01B813CCB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6" creationId="{55AE1C6B-9957-A10D-C29A-A882B3DE9B52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7" creationId="{BE5A9AF9-BFC5-C903-E0D7-8806E5F6FE57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8" creationId="{F7E0F684-B9BD-D42F-28ED-019DAC58D1D8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9" creationId="{6B68CEFA-0CE1-F732-D697-1373F54580CE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60" creationId="{1A5A5C38-EE50-CC91-E435-F76D4E7A3625}"/>
          </ac:cxnSpMkLst>
        </pc:cxnChg>
        <pc:cxnChg chg="add mod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68" creationId="{F81CA424-85CE-AA31-034F-065B032CBABE}"/>
          </ac:cxnSpMkLst>
        </pc:cxnChg>
      </pc:sldChg>
      <pc:sldChg chg="addSp delSp modSp mod setBg addAnim delAnim modAnim">
        <pc:chgData name="Kulinich Bohdan" userId="48e65c9f34e137d0" providerId="LiveId" clId="{9EC74837-C82B-D047-9A7B-585242D3D98D}" dt="2023-07-15T17:49:22.242" v="9543"/>
        <pc:sldMkLst>
          <pc:docMk/>
          <pc:sldMk cId="727371810" sldId="293"/>
        </pc:sldMkLst>
        <pc:spChg chg="del">
          <ac:chgData name="Kulinich Bohdan" userId="48e65c9f34e137d0" providerId="LiveId" clId="{9EC74837-C82B-D047-9A7B-585242D3D98D}" dt="2023-07-15T11:52:52.340" v="5892" actId="478"/>
          <ac:spMkLst>
            <pc:docMk/>
            <pc:sldMk cId="727371810" sldId="293"/>
            <ac:spMk id="2" creationId="{F8AB06FE-0258-2C37-1FBF-AF0C36DEED0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5" creationId="{53458B2A-A2CD-F746-1762-40E5D71283B0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6" creationId="{4FF67978-2253-E1FB-C845-3438D71C2D88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7" creationId="{590F64A5-C2DA-6F99-4CD6-E41A67B7B172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8" creationId="{3FE0D052-4CF8-719B-CA35-E286DF67AA61}"/>
          </ac:spMkLst>
        </pc:spChg>
        <pc:spChg chg="add del mod">
          <ac:chgData name="Kulinich Bohdan" userId="48e65c9f34e137d0" providerId="LiveId" clId="{9EC74837-C82B-D047-9A7B-585242D3D98D}" dt="2023-07-15T11:54:59.058" v="6154"/>
          <ac:spMkLst>
            <pc:docMk/>
            <pc:sldMk cId="727371810" sldId="293"/>
            <ac:spMk id="9" creationId="{172D4B04-E493-D38D-7FF7-62E6AD12F1F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0" creationId="{8B7E0678-8F40-5A0B-47BA-EFC8737C71F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1" creationId="{B5C6A226-B6AC-DC59-7C3B-BB0C0A520F8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2" creationId="{2ACB3803-86EE-948E-57B3-B0B43573DFFE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4" creationId="{2FD6ACC5-C037-66DC-182F-8FF1459AD620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5" creationId="{C6473911-55C8-6887-E269-5078CF3AFFC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7" creationId="{D3BEF1EE-FFA7-5C8C-F236-C896D0ABA81B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8" creationId="{B8C59882-70D1-5C09-0F58-88665B3AA7A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9" creationId="{3B29F158-31C2-3D2D-C7BD-00273833A1D5}"/>
          </ac:spMkLst>
        </pc:spChg>
        <pc:spChg chg="add mod modVis">
          <ac:chgData name="Kulinich Bohdan" userId="48e65c9f34e137d0" providerId="LiveId" clId="{9EC74837-C82B-D047-9A7B-585242D3D98D}" dt="2023-07-15T17:48:41.575" v="9528" actId="14430"/>
          <ac:spMkLst>
            <pc:docMk/>
            <pc:sldMk cId="727371810" sldId="293"/>
            <ac:spMk id="34" creationId="{9ECD122E-7343-22EE-CD1E-DB2E4CC209EC}"/>
          </ac:spMkLst>
        </pc:spChg>
        <pc:spChg chg="mod modVis">
          <ac:chgData name="Kulinich Bohdan" userId="48e65c9f34e137d0" providerId="LiveId" clId="{9EC74837-C82B-D047-9A7B-585242D3D98D}" dt="2023-07-15T17:48:40.985" v="9524" actId="14430"/>
          <ac:spMkLst>
            <pc:docMk/>
            <pc:sldMk cId="727371810" sldId="293"/>
            <ac:spMk id="35" creationId="{B9CF9702-6BEF-5BDD-3A7B-879B0E4896CF}"/>
          </ac:spMkLst>
        </pc:spChg>
        <pc:spChg chg="mod modVis">
          <ac:chgData name="Kulinich Bohdan" userId="48e65c9f34e137d0" providerId="LiveId" clId="{9EC74837-C82B-D047-9A7B-585242D3D98D}" dt="2023-07-15T17:48:41.124" v="9525" actId="14430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9EC74837-C82B-D047-9A7B-585242D3D98D}" dt="2023-07-15T13:01:42.309" v="6932" actId="1036"/>
          <ac:spMkLst>
            <pc:docMk/>
            <pc:sldMk cId="727371810" sldId="293"/>
            <ac:spMk id="37" creationId="{D1F8E368-60CE-B5CC-E9CE-424C535A7662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39" creationId="{F86A4966-F788-A75D-2CE0-C15BD7C84FCE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40" creationId="{AD6E257A-FDA0-4FF6-AEC0-B6954E5B6E6C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66" creationId="{C8C00D57-CAA5-3B6C-3850-1308EDCAA548}"/>
          </ac:spMkLst>
        </pc:spChg>
        <pc:spChg chg="add mod modVis">
          <ac:chgData name="Kulinich Bohdan" userId="48e65c9f34e137d0" providerId="LiveId" clId="{9EC74837-C82B-D047-9A7B-585242D3D98D}" dt="2023-07-15T17:48:41.426" v="9527" actId="14430"/>
          <ac:spMkLst>
            <pc:docMk/>
            <pc:sldMk cId="727371810" sldId="293"/>
            <ac:spMk id="72" creationId="{9A2901D4-6350-808B-A61F-D546EE156CB3}"/>
          </ac:spMkLst>
        </pc:spChg>
        <pc:spChg chg="add mod">
          <ac:chgData name="Kulinich Bohdan" userId="48e65c9f34e137d0" providerId="LiveId" clId="{9EC74837-C82B-D047-9A7B-585242D3D98D}" dt="2023-07-15T13:01:42.309" v="6932" actId="1036"/>
          <ac:spMkLst>
            <pc:docMk/>
            <pc:sldMk cId="727371810" sldId="293"/>
            <ac:spMk id="73" creationId="{D48ADB5A-2A02-17BB-4175-515F66093E66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4" creationId="{ACDC615B-974C-D17D-E02E-2F58DBD4D2B8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5" creationId="{E4E277BB-037F-55D8-9E75-FAFFE08F8167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6" creationId="{735C77F2-382A-E28C-26DA-7B836408353E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7" creationId="{66052279-E91A-E8F2-8EB7-EFFA887B484C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8" creationId="{E3F96EAB-E22F-5383-6051-70428ABE58F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0" creationId="{D9CE5A89-8066-0AD7-7C5A-B8E892F3D6D2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1" creationId="{93BC9AE2-5FF7-2A3B-AF0F-9F3A48A192B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3" creationId="{2F4D2BCA-D720-EB6A-290A-FDAA00C9EE19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4" creationId="{370A5DD0-74EF-2E23-EB21-9150AEE9665E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7" creationId="{6A7A2E94-57B6-7B9D-F83B-F20A1CAD0EF5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8" creationId="{2231134F-F3F5-A734-A685-E529C54D0E14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9" creationId="{474C4403-38DC-8197-6EBD-F59FE8B78795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90" creationId="{A98090FE-D4DA-9765-21D3-875A89579E9B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91" creationId="{CEEB80FF-7CE9-8BF3-1F2A-8B3F54A4D9A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92" creationId="{FABF8ED6-2C4D-E088-8520-9F4F6E54088F}"/>
          </ac:spMkLst>
        </pc:spChg>
        <pc:spChg chg="add mod modVis">
          <ac:chgData name="Kulinich Bohdan" userId="48e65c9f34e137d0" providerId="LiveId" clId="{9EC74837-C82B-D047-9A7B-585242D3D98D}" dt="2023-07-15T17:48:41.276" v="9526" actId="14430"/>
          <ac:spMkLst>
            <pc:docMk/>
            <pc:sldMk cId="727371810" sldId="293"/>
            <ac:spMk id="93" creationId="{F5815B4F-9A3F-13A7-CA63-E20174808090}"/>
          </ac:spMkLst>
        </pc:spChg>
        <pc:spChg chg="add mod">
          <ac:chgData name="Kulinich Bohdan" userId="48e65c9f34e137d0" providerId="LiveId" clId="{9EC74837-C82B-D047-9A7B-585242D3D98D}" dt="2023-07-15T13:19:12.166" v="7038" actId="20577"/>
          <ac:spMkLst>
            <pc:docMk/>
            <pc:sldMk cId="727371810" sldId="293"/>
            <ac:spMk id="94" creationId="{0B5C456E-2DFB-17CD-7A6B-2ED10E7D819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6" creationId="{39C1B446-A1FB-47C4-FC05-79619E88C5B2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7" creationId="{7EDB6CE8-3386-72FB-38AD-44AF4DA879D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8" creationId="{5CA43A7A-C0EB-08AE-406B-BD197D8EE23D}"/>
          </ac:spMkLst>
        </pc:spChg>
        <pc:spChg chg="add mod">
          <ac:chgData name="Kulinich Bohdan" userId="48e65c9f34e137d0" providerId="LiveId" clId="{9EC74837-C82B-D047-9A7B-585242D3D98D}" dt="2023-07-15T17:48:43.578" v="9537" actId="207"/>
          <ac:spMkLst>
            <pc:docMk/>
            <pc:sldMk cId="727371810" sldId="293"/>
            <ac:spMk id="110" creationId="{39AA7003-0446-72C1-259E-C3B5F6A93BFC}"/>
          </ac:spMkLst>
        </pc:spChg>
        <pc:spChg chg="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130" creationId="{2766F359-576A-BBDA-8DEC-B54FC6B9C50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1" creationId="{B7CB7858-15D2-85AB-3AAB-98AA6E2D6DE4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2" creationId="{31400252-DB37-F14E-D567-10F6B7FE59D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3" creationId="{07DD3E66-A358-DE5C-BEBB-12D04E8B8724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143" creationId="{532ECE65-1677-D513-141E-6EC4ECDE4AEC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144" creationId="{5CF9CE17-2454-9CDA-F2F8-F73BDF15622F}"/>
          </ac:spMkLst>
        </pc:spChg>
        <pc:spChg chg="add del mod">
          <ac:chgData name="Kulinich Bohdan" userId="48e65c9f34e137d0" providerId="LiveId" clId="{9EC74837-C82B-D047-9A7B-585242D3D98D}" dt="2023-07-15T13:15:09.279" v="6957" actId="478"/>
          <ac:spMkLst>
            <pc:docMk/>
            <pc:sldMk cId="727371810" sldId="293"/>
            <ac:spMk id="155" creationId="{9DD88DB8-9E77-85F7-A314-C902C4899A37}"/>
          </ac:spMkLst>
        </pc:spChg>
        <pc:spChg chg="add mod modVis">
          <ac:chgData name="Kulinich Bohdan" userId="48e65c9f34e137d0" providerId="LiveId" clId="{9EC74837-C82B-D047-9A7B-585242D3D98D}" dt="2023-07-15T17:48:42.133" v="9530" actId="14430"/>
          <ac:spMkLst>
            <pc:docMk/>
            <pc:sldMk cId="727371810" sldId="293"/>
            <ac:spMk id="156" creationId="{2D434103-7E27-A3FA-7BE5-DB63CC02E412}"/>
          </ac:spMkLst>
        </pc:spChg>
        <pc:spChg chg="add mod modVis">
          <ac:chgData name="Kulinich Bohdan" userId="48e65c9f34e137d0" providerId="LiveId" clId="{9EC74837-C82B-D047-9A7B-585242D3D98D}" dt="2023-07-15T17:48:41.978" v="9529" actId="14430"/>
          <ac:spMkLst>
            <pc:docMk/>
            <pc:sldMk cId="727371810" sldId="293"/>
            <ac:spMk id="157" creationId="{947EA6DF-630F-7C48-6D37-7E9DD70B4E29}"/>
          </ac:spMkLst>
        </pc:spChg>
        <pc:spChg chg="add del mod">
          <ac:chgData name="Kulinich Bohdan" userId="48e65c9f34e137d0" providerId="LiveId" clId="{9EC74837-C82B-D047-9A7B-585242D3D98D}" dt="2023-07-15T13:25:41.894" v="7142" actId="478"/>
          <ac:spMkLst>
            <pc:docMk/>
            <pc:sldMk cId="727371810" sldId="293"/>
            <ac:spMk id="159" creationId="{5C466011-DBAD-8CFD-42C3-23AC617261D3}"/>
          </ac:spMkLst>
        </pc:spChg>
        <pc:spChg chg="add mod modVis">
          <ac:chgData name="Kulinich Bohdan" userId="48e65c9f34e137d0" providerId="LiveId" clId="{9EC74837-C82B-D047-9A7B-585242D3D98D}" dt="2023-07-15T17:48:45.311" v="9540" actId="208"/>
          <ac:spMkLst>
            <pc:docMk/>
            <pc:sldMk cId="727371810" sldId="293"/>
            <ac:spMk id="163" creationId="{800E0D29-B33C-9126-7413-58636C2D52BD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4" creationId="{E967506C-4136-B23A-31FE-728B4154EC92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5" creationId="{2ECE00CB-8CFE-638F-0ABC-13A3A757AD37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6" creationId="{7AEF956F-4EA2-5599-04B0-2BF967A3DB21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7" creationId="{B100F101-3D5F-2533-741C-688D6B79EB96}"/>
          </ac:spMkLst>
        </pc:spChg>
        <pc:grpChg chg="mod modVis">
          <ac:chgData name="Kulinich Bohdan" userId="48e65c9f34e137d0" providerId="LiveId" clId="{9EC74837-C82B-D047-9A7B-585242D3D98D}" dt="2023-07-15T17:48:42.289" v="9531" actId="14430"/>
          <ac:grpSpMkLst>
            <pc:docMk/>
            <pc:sldMk cId="727371810" sldId="293"/>
            <ac:grpSpMk id="57" creationId="{3D228806-B3AD-7ED2-D217-956C3ADD9CCC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16" creationId="{4C94A816-71B1-68B7-E5CE-2CA595F40BC9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17" creationId="{337C85BA-AEAD-6097-A645-9E2E659107A8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27" creationId="{BA6B00A1-FFEB-DAE8-16A0-592D37EC3997}"/>
          </ac:grpSpMkLst>
        </pc:grpChg>
        <pc:grpChg chg="add mod">
          <ac:chgData name="Kulinich Bohdan" userId="48e65c9f34e137d0" providerId="LiveId" clId="{9EC74837-C82B-D047-9A7B-585242D3D98D}" dt="2023-07-15T13:18:25.645" v="7016" actId="164"/>
          <ac:grpSpMkLst>
            <pc:docMk/>
            <pc:sldMk cId="727371810" sldId="293"/>
            <ac:grpSpMk id="151" creationId="{3D07AD6E-C48E-84E6-4440-A3260627FFC7}"/>
          </ac:grpSpMkLst>
        </pc:grpChg>
        <pc:grpChg chg="add mod">
          <ac:chgData name="Kulinich Bohdan" userId="48e65c9f34e137d0" providerId="LiveId" clId="{9EC74837-C82B-D047-9A7B-585242D3D98D}" dt="2023-07-15T13:18:25.645" v="7016" actId="164"/>
          <ac:grpSpMkLst>
            <pc:docMk/>
            <pc:sldMk cId="727371810" sldId="293"/>
            <ac:grpSpMk id="152" creationId="{E4FEF2B7-4633-A7C7-93EB-E87EE1D03E47}"/>
          </ac:grpSpMkLst>
        </pc:grpChg>
        <pc:grpChg chg="add mod">
          <ac:chgData name="Kulinich Bohdan" userId="48e65c9f34e137d0" providerId="LiveId" clId="{9EC74837-C82B-D047-9A7B-585242D3D98D}" dt="2023-07-15T17:46:20.031" v="9506" actId="167"/>
          <ac:grpSpMkLst>
            <pc:docMk/>
            <pc:sldMk cId="727371810" sldId="293"/>
            <ac:grpSpMk id="158" creationId="{BD01581A-1D22-E437-9FC0-68EE4951EC5D}"/>
          </ac:grpSpMkLst>
        </pc:grpChg>
        <pc:grpChg chg="add del mod">
          <ac:chgData name="Kulinich Bohdan" userId="48e65c9f34e137d0" providerId="LiveId" clId="{9EC74837-C82B-D047-9A7B-585242D3D98D}" dt="2023-07-15T17:48:43.070" v="9535" actId="165"/>
          <ac:grpSpMkLst>
            <pc:docMk/>
            <pc:sldMk cId="727371810" sldId="293"/>
            <ac:grpSpMk id="168" creationId="{D4E8B26A-A436-CFAE-2BA2-14E90284242E}"/>
          </ac:grpSpMkLst>
        </pc:grp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0" creationId="{D7B12197-1F73-5B18-0FDC-27E5380B5A38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1" creationId="{E58A2E9B-5C1F-6E95-53C3-C229B66D9034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2" creationId="{5F9659D5-E87B-146A-1C45-FB6E56E455E2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3" creationId="{0801AE03-5A09-112C-3295-11B649326023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5" creationId="{7926DA5F-DFDC-23ED-37CF-B448472DB90C}"/>
          </ac:picMkLst>
        </pc:pic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13" creationId="{61F4C394-499E-1612-D3DF-5490050066C0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0" creationId="{4FE11BB5-63E4-08A8-CB6C-5DD20C1AC597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2" creationId="{C5E6A954-6079-1F08-3542-8A937AD175CD}"/>
          </ac:cxnSpMkLst>
        </pc:cxn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23" creationId="{0A1B2778-9739-32CE-8F32-83FE778197FE}"/>
          </ac:cxnSpMkLst>
        </pc:cxn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25" creationId="{7398976F-6F23-B957-EC14-5115A3DAB1DE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7" creationId="{0B814602-3923-47ED-6336-84347C16E5A7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31" creationId="{35B9055C-3B6B-49C8-A3EE-94CFFB9302CE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38" creationId="{FA0BDEBC-29FF-0597-D7AC-6A84E6BDEE61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68" creationId="{73BD523D-248C-728F-9443-FC96A2C85B29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85" creationId="{E860DD49-C721-AB3C-71E9-9F8777B6DC9D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95" creationId="{B5DB616B-8C1C-EC49-762B-83760A2FA931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99" creationId="{D649A3CC-C3DB-5056-1C72-0854E3760C60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02" creationId="{E64ED5E6-20DE-3064-C2D8-3BAF9560376F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28" creationId="{92237551-9D81-F495-C6F8-D28C194128D8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34" creationId="{B3C2004E-C3AA-47ED-C977-17EE5BAF3184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35" creationId="{6BD4AB58-9785-8800-1B60-A24F5EC6C74A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40" creationId="{8EE34A5F-D1E7-BFCC-6D63-2B73FDA75FF6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41" creationId="{400B5254-AC03-F7E5-7761-F765D96CB1C2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5" creationId="{6D96A27B-0E60-FCC1-B857-B3F173B1F0B9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7" creationId="{E0CC4DB9-9027-9D9A-8143-35D790F04330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8" creationId="{5EDD09FD-8064-44E8-B08C-D3A21B784EF8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0" creationId="{4E4A2DE5-0CAB-E0FC-DD32-11CDF576D06E}"/>
          </ac:cxnSpMkLst>
        </pc:cxnChg>
        <pc:cxnChg chg="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3" creationId="{E660269E-3288-A137-216B-EAA8725D23B4}"/>
          </ac:cxnSpMkLst>
        </pc:cxnChg>
        <pc:cxnChg chg="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4" creationId="{14EE189E-0380-FA04-4698-EBD11EB31439}"/>
          </ac:cxnSpMkLst>
        </pc:cxnChg>
        <pc:cxnChg chg="add del mod">
          <ac:chgData name="Kulinich Bohdan" userId="48e65c9f34e137d0" providerId="LiveId" clId="{9EC74837-C82B-D047-9A7B-585242D3D98D}" dt="2023-07-15T13:25:53.086" v="7145" actId="478"/>
          <ac:cxnSpMkLst>
            <pc:docMk/>
            <pc:sldMk cId="727371810" sldId="293"/>
            <ac:cxnSpMk id="160" creationId="{8FECA265-B420-347B-170E-ABA2B6E685DE}"/>
          </ac:cxnSpMkLst>
        </pc:cxnChg>
      </pc:sldChg>
      <pc:sldChg chg="del">
        <pc:chgData name="Kulinich Bohdan" userId="48e65c9f34e137d0" providerId="LiveId" clId="{9EC74837-C82B-D047-9A7B-585242D3D98D}" dt="2023-07-14T20:14:15.044" v="5464" actId="2696"/>
        <pc:sldMkLst>
          <pc:docMk/>
          <pc:sldMk cId="2314740734" sldId="295"/>
        </pc:sldMkLst>
      </pc:sldChg>
      <pc:sldChg chg="addSp delSp modSp add mod setBg addAnim delAnim modAnim">
        <pc:chgData name="Kulinich Bohdan" userId="48e65c9f34e137d0" providerId="LiveId" clId="{9EC74837-C82B-D047-9A7B-585242D3D98D}" dt="2023-07-13T08:14:19.603" v="1660"/>
        <pc:sldMkLst>
          <pc:docMk/>
          <pc:sldMk cId="171306018" sldId="296"/>
        </pc:sldMkLst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9" creationId="{112C7222-4289-182D-192C-2C435F6AFE98}"/>
          </ac:spMkLst>
        </pc:spChg>
        <pc:spChg chg="del">
          <ac:chgData name="Kulinich Bohdan" userId="48e65c9f34e137d0" providerId="LiveId" clId="{9EC74837-C82B-D047-9A7B-585242D3D98D}" dt="2023-07-11T10:46:37.985" v="656" actId="478"/>
          <ac:spMkLst>
            <pc:docMk/>
            <pc:sldMk cId="171306018" sldId="296"/>
            <ac:spMk id="11" creationId="{DFEEC704-E467-A7EF-639C-65BF743FD7FB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18" creationId="{B1ACC761-06E5-8B64-C70F-E65CCB3349F7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19" creationId="{248681FF-4DAA-FAF5-37CA-19F591B665A7}"/>
          </ac:spMkLst>
        </pc:spChg>
        <pc:spChg chg="mod topLvl">
          <ac:chgData name="Kulinich Bohdan" userId="48e65c9f34e137d0" providerId="LiveId" clId="{9EC74837-C82B-D047-9A7B-585242D3D98D}" dt="2023-07-11T11:13:31.198" v="925" actId="1037"/>
          <ac:spMkLst>
            <pc:docMk/>
            <pc:sldMk cId="171306018" sldId="296"/>
            <ac:spMk id="20" creationId="{B6474D58-F2DA-E693-276F-52D7A453BBBB}"/>
          </ac:spMkLst>
        </pc:spChg>
        <pc:spChg chg="mod topLvl">
          <ac:chgData name="Kulinich Bohdan" userId="48e65c9f34e137d0" providerId="LiveId" clId="{9EC74837-C82B-D047-9A7B-585242D3D98D}" dt="2023-07-11T13:31:13.060" v="1447" actId="1076"/>
          <ac:spMkLst>
            <pc:docMk/>
            <pc:sldMk cId="171306018" sldId="296"/>
            <ac:spMk id="21" creationId="{6C4A2EB1-4393-8ECE-4868-8ED9977F81B7}"/>
          </ac:spMkLst>
        </pc:spChg>
        <pc:spChg chg="mod topLvl">
          <ac:chgData name="Kulinich Bohdan" userId="48e65c9f34e137d0" providerId="LiveId" clId="{9EC74837-C82B-D047-9A7B-585242D3D98D}" dt="2023-07-11T11:13:31.198" v="925" actId="1037"/>
          <ac:spMkLst>
            <pc:docMk/>
            <pc:sldMk cId="171306018" sldId="296"/>
            <ac:spMk id="22" creationId="{3F5DAE8A-DC9E-B0A0-65D0-AE7D77076C04}"/>
          </ac:spMkLst>
        </pc:spChg>
        <pc:spChg chg="mod topLvl">
          <ac:chgData name="Kulinich Bohdan" userId="48e65c9f34e137d0" providerId="LiveId" clId="{9EC74837-C82B-D047-9A7B-585242D3D98D}" dt="2023-07-11T13:31:13.060" v="1447" actId="1076"/>
          <ac:spMkLst>
            <pc:docMk/>
            <pc:sldMk cId="171306018" sldId="296"/>
            <ac:spMk id="23" creationId="{EEB10143-DE47-D659-8313-3D855479BA31}"/>
          </ac:spMkLst>
        </pc:spChg>
        <pc:spChg chg="mod topLvl">
          <ac:chgData name="Kulinich Bohdan" userId="48e65c9f34e137d0" providerId="LiveId" clId="{9EC74837-C82B-D047-9A7B-585242D3D98D}" dt="2023-07-11T11:32:48.814" v="1325" actId="166"/>
          <ac:spMkLst>
            <pc:docMk/>
            <pc:sldMk cId="171306018" sldId="296"/>
            <ac:spMk id="24" creationId="{43D94C39-F048-8868-2BBE-B9281EFE9525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5" creationId="{1564CF1B-97F5-0958-C054-E5E4D12DDEBE}"/>
          </ac:spMkLst>
        </pc:spChg>
        <pc:spChg chg="mod topLvl">
          <ac:chgData name="Kulinich Bohdan" userId="48e65c9f34e137d0" providerId="LiveId" clId="{9EC74837-C82B-D047-9A7B-585242D3D98D}" dt="2023-07-11T11:32:48.814" v="1325" actId="166"/>
          <ac:spMkLst>
            <pc:docMk/>
            <pc:sldMk cId="171306018" sldId="296"/>
            <ac:spMk id="26" creationId="{F22F7F98-E135-4B93-A72C-0FA249F7BFB6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8" creationId="{F6E2ED23-EB60-5FFA-889F-C85629753B4C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9" creationId="{964C5463-0506-8661-6B0E-43DCA942403A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7" creationId="{126691CC-6344-284E-0625-415603023754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8" creationId="{BE6D722C-1CD8-E50C-07F2-3084CB541406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9" creationId="{FF43D466-15D9-90BC-8A27-59D1CA617363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0" creationId="{F2FC9D0B-4694-F276-1328-10A845CE5A8D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2" creationId="{4869766A-4C8C-AE96-982F-694119B50A7B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7" creationId="{B560F31A-B476-1E45-850D-D48B75C770BE}"/>
          </ac:spMkLst>
        </pc:spChg>
        <pc:spChg chg="add mod">
          <ac:chgData name="Kulinich Bohdan" userId="48e65c9f34e137d0" providerId="LiveId" clId="{9EC74837-C82B-D047-9A7B-585242D3D98D}" dt="2023-07-11T11:17:11.061" v="1064" actId="164"/>
          <ac:spMkLst>
            <pc:docMk/>
            <pc:sldMk cId="171306018" sldId="296"/>
            <ac:spMk id="171" creationId="{64E250CB-9540-58EF-81D5-48436A9A423B}"/>
          </ac:spMkLst>
        </pc:spChg>
        <pc:spChg chg="add mod">
          <ac:chgData name="Kulinich Bohdan" userId="48e65c9f34e137d0" providerId="LiveId" clId="{9EC74837-C82B-D047-9A7B-585242D3D98D}" dt="2023-07-11T11:16:06.106" v="1041" actId="571"/>
          <ac:spMkLst>
            <pc:docMk/>
            <pc:sldMk cId="171306018" sldId="296"/>
            <ac:spMk id="172" creationId="{8F37DC03-BAEC-8D41-9053-1F57D8224FFA}"/>
          </ac:spMkLst>
        </pc:spChg>
        <pc:spChg chg="add del mod">
          <ac:chgData name="Kulinich Bohdan" userId="48e65c9f34e137d0" providerId="LiveId" clId="{9EC74837-C82B-D047-9A7B-585242D3D98D}" dt="2023-07-11T11:26:08.683" v="1271" actId="164"/>
          <ac:spMkLst>
            <pc:docMk/>
            <pc:sldMk cId="171306018" sldId="296"/>
            <ac:spMk id="174" creationId="{F091AB25-071D-EDC8-DB18-DCE395C8B9E6}"/>
          </ac:spMkLst>
        </pc:spChg>
        <pc:spChg chg="add mod">
          <ac:chgData name="Kulinich Bohdan" userId="48e65c9f34e137d0" providerId="LiveId" clId="{9EC74837-C82B-D047-9A7B-585242D3D98D}" dt="2023-07-11T13:45:07.319" v="1650" actId="1076"/>
          <ac:spMkLst>
            <pc:docMk/>
            <pc:sldMk cId="171306018" sldId="296"/>
            <ac:spMk id="275" creationId="{7B07220B-437E-5177-388D-8CFBD7EA8BAA}"/>
          </ac:spMkLst>
        </pc:spChg>
        <pc:spChg chg="add mod">
          <ac:chgData name="Kulinich Bohdan" userId="48e65c9f34e137d0" providerId="LiveId" clId="{9EC74837-C82B-D047-9A7B-585242D3D98D}" dt="2023-07-11T13:44:48.528" v="1623" actId="14100"/>
          <ac:spMkLst>
            <pc:docMk/>
            <pc:sldMk cId="171306018" sldId="296"/>
            <ac:spMk id="276" creationId="{908DA075-5A78-E29C-16A8-62ABAA12DC21}"/>
          </ac:spMkLst>
        </pc:spChg>
        <pc:grpChg chg="add del mod topLvl">
          <ac:chgData name="Kulinich Bohdan" userId="48e65c9f34e137d0" providerId="LiveId" clId="{9EC74837-C82B-D047-9A7B-585242D3D98D}" dt="2023-07-11T10:51:41.909" v="737" actId="165"/>
          <ac:grpSpMkLst>
            <pc:docMk/>
            <pc:sldMk cId="171306018" sldId="296"/>
            <ac:grpSpMk id="4" creationId="{E393DB24-DD1D-4365-8848-C19ECF7C7EC5}"/>
          </ac:grpSpMkLst>
        </pc:grpChg>
        <pc:grpChg chg="add del mod">
          <ac:chgData name="Kulinich Bohdan" userId="48e65c9f34e137d0" providerId="LiveId" clId="{9EC74837-C82B-D047-9A7B-585242D3D98D}" dt="2023-07-11T10:48:04.979" v="677" actId="165"/>
          <ac:grpSpMkLst>
            <pc:docMk/>
            <pc:sldMk cId="171306018" sldId="296"/>
            <ac:grpSpMk id="5" creationId="{4E239E78-624B-E6C8-3E7A-B2F93E02FD0C}"/>
          </ac:grpSpMkLst>
        </pc:grpChg>
        <pc:grpChg chg="add mod">
          <ac:chgData name="Kulinich Bohdan" userId="48e65c9f34e137d0" providerId="LiveId" clId="{9EC74837-C82B-D047-9A7B-585242D3D98D}" dt="2023-07-11T10:48:42.979" v="689" actId="164"/>
          <ac:grpSpMkLst>
            <pc:docMk/>
            <pc:sldMk cId="171306018" sldId="296"/>
            <ac:grpSpMk id="6" creationId="{D70AC82B-D50E-DAAD-B481-B0B1508F5C32}"/>
          </ac:grpSpMkLst>
        </pc:grpChg>
        <pc:grpChg chg="add del mod">
          <ac:chgData name="Kulinich Bohdan" userId="48e65c9f34e137d0" providerId="LiveId" clId="{9EC74837-C82B-D047-9A7B-585242D3D98D}" dt="2023-07-11T10:49:18.665" v="697" actId="165"/>
          <ac:grpSpMkLst>
            <pc:docMk/>
            <pc:sldMk cId="171306018" sldId="296"/>
            <ac:grpSpMk id="7" creationId="{BB64DF46-3545-8BCF-1ECC-42932537E399}"/>
          </ac:grpSpMkLst>
        </pc:grpChg>
        <pc:grpChg chg="add del mod">
          <ac:chgData name="Kulinich Bohdan" userId="48e65c9f34e137d0" providerId="LiveId" clId="{9EC74837-C82B-D047-9A7B-585242D3D98D}" dt="2023-07-11T10:51:05.836" v="728" actId="165"/>
          <ac:grpSpMkLst>
            <pc:docMk/>
            <pc:sldMk cId="171306018" sldId="296"/>
            <ac:grpSpMk id="8" creationId="{55B91797-44DF-72BD-9AAA-83781A620E28}"/>
          </ac:grpSpMkLst>
        </pc:grpChg>
        <pc:grpChg chg="del">
          <ac:chgData name="Kulinich Bohdan" userId="48e65c9f34e137d0" providerId="LiveId" clId="{9EC74837-C82B-D047-9A7B-585242D3D98D}" dt="2023-07-11T10:47:24.896" v="664" actId="165"/>
          <ac:grpSpMkLst>
            <pc:docMk/>
            <pc:sldMk cId="171306018" sldId="296"/>
            <ac:grpSpMk id="27" creationId="{09860CF0-D2D7-2DFC-5566-01002157C131}"/>
          </ac:grpSpMkLst>
        </pc:grpChg>
        <pc:grpChg chg="add del mod">
          <ac:chgData name="Kulinich Bohdan" userId="48e65c9f34e137d0" providerId="LiveId" clId="{9EC74837-C82B-D047-9A7B-585242D3D98D}" dt="2023-07-11T13:26:34.579" v="1388" actId="165"/>
          <ac:grpSpMkLst>
            <pc:docMk/>
            <pc:sldMk cId="171306018" sldId="296"/>
            <ac:grpSpMk id="30" creationId="{6EE041DC-DD5D-880F-C996-12235FF19AD7}"/>
          </ac:grpSpMkLst>
        </pc:grpChg>
        <pc:grpChg chg="add del mod">
          <ac:chgData name="Kulinich Bohdan" userId="48e65c9f34e137d0" providerId="LiveId" clId="{9EC74837-C82B-D047-9A7B-585242D3D98D}" dt="2023-07-11T11:04:07.232" v="794" actId="165"/>
          <ac:grpSpMkLst>
            <pc:docMk/>
            <pc:sldMk cId="171306018" sldId="296"/>
            <ac:grpSpMk id="31" creationId="{C1908159-B5DB-B3E7-DA05-58356478FBDC}"/>
          </ac:grpSpMkLst>
        </pc:grpChg>
        <pc:grpChg chg="mod modVis">
          <ac:chgData name="Kulinich Bohdan" userId="48e65c9f34e137d0" providerId="LiveId" clId="{9EC74837-C82B-D047-9A7B-585242D3D98D}" dt="2023-07-12T14:50:35.189" v="1658" actId="14429"/>
          <ac:grpSpMkLst>
            <pc:docMk/>
            <pc:sldMk cId="171306018" sldId="296"/>
            <ac:grpSpMk id="87" creationId="{1400B17D-F80A-7E47-D32E-DD23639B0195}"/>
          </ac:grpSpMkLst>
        </pc:grpChg>
        <pc:grpChg chg="add mod">
          <ac:chgData name="Kulinich Bohdan" userId="48e65c9f34e137d0" providerId="LiveId" clId="{9EC74837-C82B-D047-9A7B-585242D3D98D}" dt="2023-07-11T11:21:30.762" v="1220" actId="164"/>
          <ac:grpSpMkLst>
            <pc:docMk/>
            <pc:sldMk cId="171306018" sldId="296"/>
            <ac:grpSpMk id="153" creationId="{7C8C9146-613B-D6A1-C4ED-8B4763E68554}"/>
          </ac:grpSpMkLst>
        </pc:grpChg>
        <pc:grpChg chg="add mod">
          <ac:chgData name="Kulinich Bohdan" userId="48e65c9f34e137d0" providerId="LiveId" clId="{9EC74837-C82B-D047-9A7B-585242D3D98D}" dt="2023-07-11T11:14:07.047" v="938" actId="164"/>
          <ac:grpSpMkLst>
            <pc:docMk/>
            <pc:sldMk cId="171306018" sldId="296"/>
            <ac:grpSpMk id="161" creationId="{1392BE9F-6C2A-CAF6-BA81-63279B73CECE}"/>
          </ac:grpSpMkLst>
        </pc:grpChg>
        <pc:grpChg chg="add mod">
          <ac:chgData name="Kulinich Bohdan" userId="48e65c9f34e137d0" providerId="LiveId" clId="{9EC74837-C82B-D047-9A7B-585242D3D98D}" dt="2023-07-11T11:14:37.232" v="951" actId="1076"/>
          <ac:grpSpMkLst>
            <pc:docMk/>
            <pc:sldMk cId="171306018" sldId="296"/>
            <ac:grpSpMk id="164" creationId="{073C84D6-C25C-AF15-5BE3-BFB90481ED6B}"/>
          </ac:grpSpMkLst>
        </pc:grpChg>
        <pc:grpChg chg="add mod">
          <ac:chgData name="Kulinich Bohdan" userId="48e65c9f34e137d0" providerId="LiveId" clId="{9EC74837-C82B-D047-9A7B-585242D3D98D}" dt="2023-07-11T11:19:21.723" v="1202" actId="1076"/>
          <ac:grpSpMkLst>
            <pc:docMk/>
            <pc:sldMk cId="171306018" sldId="296"/>
            <ac:grpSpMk id="173" creationId="{231CCBD3-D558-8B9D-F577-442384B0894D}"/>
          </ac:grpSpMkLst>
        </pc:grpChg>
        <pc:grpChg chg="add del mod">
          <ac:chgData name="Kulinich Bohdan" userId="48e65c9f34e137d0" providerId="LiveId" clId="{9EC74837-C82B-D047-9A7B-585242D3D98D}" dt="2023-07-11T11:21:27.019" v="1219"/>
          <ac:grpSpMkLst>
            <pc:docMk/>
            <pc:sldMk cId="171306018" sldId="296"/>
            <ac:grpSpMk id="175" creationId="{7BEB3B34-D8A4-8A20-A4B9-99A075C20852}"/>
          </ac:grpSpMkLst>
        </pc:grpChg>
        <pc:grpChg chg="add del mod">
          <ac:chgData name="Kulinich Bohdan" userId="48e65c9f34e137d0" providerId="LiveId" clId="{9EC74837-C82B-D047-9A7B-585242D3D98D}" dt="2023-07-11T11:26:08.683" v="1271" actId="164"/>
          <ac:grpSpMkLst>
            <pc:docMk/>
            <pc:sldMk cId="171306018" sldId="296"/>
            <ac:grpSpMk id="183" creationId="{A1F3BA2E-E034-58AE-7BC5-4D5C166EC1CD}"/>
          </ac:grpSpMkLst>
        </pc:grpChg>
        <pc:grpChg chg="add mod modVis">
          <ac:chgData name="Kulinich Bohdan" userId="48e65c9f34e137d0" providerId="LiveId" clId="{9EC74837-C82B-D047-9A7B-585242D3D98D}" dt="2023-07-11T11:26:21.160" v="1277" actId="14429"/>
          <ac:grpSpMkLst>
            <pc:docMk/>
            <pc:sldMk cId="171306018" sldId="296"/>
            <ac:grpSpMk id="184" creationId="{3498640A-730C-8D3B-96CC-E472AA312809}"/>
          </ac:grpSpMkLst>
        </pc:grpChg>
        <pc:grpChg chg="mod">
          <ac:chgData name="Kulinich Bohdan" userId="48e65c9f34e137d0" providerId="LiveId" clId="{9EC74837-C82B-D047-9A7B-585242D3D98D}" dt="2023-07-11T11:21:31.841" v="1221"/>
          <ac:grpSpMkLst>
            <pc:docMk/>
            <pc:sldMk cId="171306018" sldId="296"/>
            <ac:grpSpMk id="186" creationId="{6C803EDC-53DE-5650-A9E3-19F4A1B754B4}"/>
          </ac:grpSpMkLst>
        </pc:grpChg>
        <pc:grpChg chg="add del mod topLvl">
          <ac:chgData name="Kulinich Bohdan" userId="48e65c9f34e137d0" providerId="LiveId" clId="{9EC74837-C82B-D047-9A7B-585242D3D98D}" dt="2023-07-11T13:38:31.007" v="1509" actId="165"/>
          <ac:grpSpMkLst>
            <pc:docMk/>
            <pc:sldMk cId="171306018" sldId="296"/>
            <ac:grpSpMk id="194" creationId="{B0A6BC84-3743-ADB6-852A-A08D22F93190}"/>
          </ac:grpSpMkLst>
        </pc:grpChg>
        <pc:grpChg chg="add mod">
          <ac:chgData name="Kulinich Bohdan" userId="48e65c9f34e137d0" providerId="LiveId" clId="{9EC74837-C82B-D047-9A7B-585242D3D98D}" dt="2023-07-11T11:26:10.443" v="1273" actId="1076"/>
          <ac:grpSpMkLst>
            <pc:docMk/>
            <pc:sldMk cId="171306018" sldId="296"/>
            <ac:grpSpMk id="195" creationId="{C3745307-9F09-149F-682D-E6831FF1EC95}"/>
          </ac:grpSpMkLst>
        </pc:grpChg>
        <pc:grpChg chg="add del mod">
          <ac:chgData name="Kulinich Bohdan" userId="48e65c9f34e137d0" providerId="LiveId" clId="{9EC74837-C82B-D047-9A7B-585242D3D98D}" dt="2023-07-11T13:38:27.442" v="1508" actId="165"/>
          <ac:grpSpMkLst>
            <pc:docMk/>
            <pc:sldMk cId="171306018" sldId="296"/>
            <ac:grpSpMk id="212" creationId="{81B2AEFA-5DD7-194B-EBC3-B9FFA1EFBC98}"/>
          </ac:grpSpMkLst>
        </pc:grpChg>
        <pc:grpChg chg="add mod">
          <ac:chgData name="Kulinich Bohdan" userId="48e65c9f34e137d0" providerId="LiveId" clId="{9EC74837-C82B-D047-9A7B-585242D3D98D}" dt="2023-07-11T13:41:43.528" v="1539" actId="164"/>
          <ac:grpSpMkLst>
            <pc:docMk/>
            <pc:sldMk cId="171306018" sldId="296"/>
            <ac:grpSpMk id="274" creationId="{36E60F9A-F686-053F-309B-A50750017EB2}"/>
          </ac:grpSpMkLst>
        </pc:grpChg>
        <pc:picChg chg="add mod">
          <ac:chgData name="Kulinich Bohdan" userId="48e65c9f34e137d0" providerId="LiveId" clId="{9EC74837-C82B-D047-9A7B-585242D3D98D}" dt="2023-07-11T13:33:08.616" v="1481" actId="166"/>
          <ac:picMkLst>
            <pc:docMk/>
            <pc:sldMk cId="171306018" sldId="296"/>
            <ac:picMk id="2" creationId="{03BB9CB7-3633-7310-EA2D-DB4F9587E232}"/>
          </ac:picMkLst>
        </pc:picChg>
        <pc:picChg chg="mod">
          <ac:chgData name="Kulinich Bohdan" userId="48e65c9f34e137d0" providerId="LiveId" clId="{9EC74837-C82B-D047-9A7B-585242D3D98D}" dt="2023-07-11T13:38:50.941" v="1510" actId="166"/>
          <ac:picMkLst>
            <pc:docMk/>
            <pc:sldMk cId="171306018" sldId="296"/>
            <ac:picMk id="16" creationId="{420B6ECF-D877-A949-E244-77C5FBEB78A1}"/>
          </ac:picMkLst>
        </pc:picChg>
        <pc:picChg chg="mod modVis">
          <ac:chgData name="Kulinich Bohdan" userId="48e65c9f34e137d0" providerId="LiveId" clId="{9EC74837-C82B-D047-9A7B-585242D3D98D}" dt="2023-07-12T14:50:12.348" v="1656" actId="14430"/>
          <ac:picMkLst>
            <pc:docMk/>
            <pc:sldMk cId="171306018" sldId="296"/>
            <ac:picMk id="151" creationId="{719B831F-A1C9-E1EF-7486-5328AD3480C2}"/>
          </ac:picMkLst>
        </pc:picChg>
        <pc:picChg chg="add del mod">
          <ac:chgData name="Kulinich Bohdan" userId="48e65c9f34e137d0" providerId="LiveId" clId="{9EC74837-C82B-D047-9A7B-585242D3D98D}" dt="2023-07-11T13:28:16.218" v="1420"/>
          <ac:picMkLst>
            <pc:docMk/>
            <pc:sldMk cId="171306018" sldId="296"/>
            <ac:picMk id="245" creationId="{D05FB79F-F315-D67C-2500-38A8260D8C48}"/>
          </ac:picMkLst>
        </pc:pic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0" creationId="{3946C099-001B-1064-3B55-F165909B1D6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2" creationId="{9BAED246-E857-0B3F-C0E8-DA7A4BA8715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3" creationId="{675672F6-FF16-6A91-3AE6-524148A595F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4" creationId="{FF0993F7-5A05-9C71-FC00-00E90D139B83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5" creationId="{0A5AD323-5E92-F16E-DB4E-A5DD62A8C428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7" creationId="{642873E0-8BCD-B7B0-9125-1CA774FA818D}"/>
          </ac:cxnSpMkLst>
        </pc:cxnChg>
        <pc:cxnChg chg="del mod topLvl">
          <ac:chgData name="Kulinich Bohdan" userId="48e65c9f34e137d0" providerId="LiveId" clId="{9EC74837-C82B-D047-9A7B-585242D3D98D}" dt="2023-07-11T11:12:56.064" v="900" actId="478"/>
          <ac:cxnSpMkLst>
            <pc:docMk/>
            <pc:sldMk cId="171306018" sldId="296"/>
            <ac:cxnSpMk id="32" creationId="{35A252E1-9450-95D9-B998-97C03B42BC98}"/>
          </ac:cxnSpMkLst>
        </pc:cxnChg>
        <pc:cxnChg chg="mod topLvl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33" creationId="{562173D2-9C7C-9A7E-2C1F-003C2A8B62AE}"/>
          </ac:cxnSpMkLst>
        </pc:cxnChg>
        <pc:cxnChg chg="del mod topLvl">
          <ac:chgData name="Kulinich Bohdan" userId="48e65c9f34e137d0" providerId="LiveId" clId="{9EC74837-C82B-D047-9A7B-585242D3D98D}" dt="2023-07-11T11:13:40.249" v="928" actId="478"/>
          <ac:cxnSpMkLst>
            <pc:docMk/>
            <pc:sldMk cId="171306018" sldId="296"/>
            <ac:cxnSpMk id="34" creationId="{5C822196-C5E1-C1A5-57F3-15AE1F8CED69}"/>
          </ac:cxnSpMkLst>
        </pc:cxnChg>
        <pc:cxnChg chg="del mod topLvl">
          <ac:chgData name="Kulinich Bohdan" userId="48e65c9f34e137d0" providerId="LiveId" clId="{9EC74837-C82B-D047-9A7B-585242D3D98D}" dt="2023-07-11T11:13:34.054" v="926" actId="478"/>
          <ac:cxnSpMkLst>
            <pc:docMk/>
            <pc:sldMk cId="171306018" sldId="296"/>
            <ac:cxnSpMk id="35" creationId="{11D7E8E7-6174-68DA-BC50-1F12EAC00F4D}"/>
          </ac:cxnSpMkLst>
        </pc:cxnChg>
        <pc:cxnChg chg="add mod topLvl">
          <ac:chgData name="Kulinich Bohdan" userId="48e65c9f34e137d0" providerId="LiveId" clId="{9EC74837-C82B-D047-9A7B-585242D3D98D}" dt="2023-07-11T13:39:17.699" v="1512" actId="14100"/>
          <ac:cxnSpMkLst>
            <pc:docMk/>
            <pc:sldMk cId="171306018" sldId="296"/>
            <ac:cxnSpMk id="36" creationId="{62877495-B118-1DCA-DFBD-B2279FCBF733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40" creationId="{A6DAEBDF-99D6-8449-F375-985D77C87D3E}"/>
          </ac:cxnSpMkLst>
        </pc:cxnChg>
        <pc:cxnChg chg="add mod topLvl">
          <ac:chgData name="Kulinich Bohdan" userId="48e65c9f34e137d0" providerId="LiveId" clId="{9EC74837-C82B-D047-9A7B-585242D3D98D}" dt="2023-07-11T13:39:02.591" v="1511" actId="166"/>
          <ac:cxnSpMkLst>
            <pc:docMk/>
            <pc:sldMk cId="171306018" sldId="296"/>
            <ac:cxnSpMk id="44" creationId="{324B8E88-7773-DCA6-4E66-D30F0A7121BF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46" creationId="{79AA3985-7905-D8F2-BBAB-8E16DDC8747C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54" creationId="{20B511C6-77B1-7967-7917-B829332E4D96}"/>
          </ac:cxnSpMkLst>
        </pc:cxnChg>
        <pc:cxnChg chg="add del mod">
          <ac:chgData name="Kulinich Bohdan" userId="48e65c9f34e137d0" providerId="LiveId" clId="{9EC74837-C82B-D047-9A7B-585242D3D98D}" dt="2023-07-11T11:08:09.566" v="837" actId="478"/>
          <ac:cxnSpMkLst>
            <pc:docMk/>
            <pc:sldMk cId="171306018" sldId="296"/>
            <ac:cxnSpMk id="59" creationId="{E0DD5189-3599-522E-47C9-849F82E187FA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1" creationId="{BEF125D5-371C-D17F-8DE9-A41AC2271168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2" creationId="{771865F5-1B91-176A-932F-CE20CC532BE7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5" creationId="{AC9B98B4-492C-9313-B315-9577F1A0B82C}"/>
          </ac:cxnSpMkLst>
        </pc:cxnChg>
        <pc:cxnChg chg="add del mod">
          <ac:chgData name="Kulinich Bohdan" userId="48e65c9f34e137d0" providerId="LiveId" clId="{9EC74837-C82B-D047-9A7B-585242D3D98D}" dt="2023-07-11T11:08:08.521" v="835" actId="478"/>
          <ac:cxnSpMkLst>
            <pc:docMk/>
            <pc:sldMk cId="171306018" sldId="296"/>
            <ac:cxnSpMk id="67" creationId="{B03CD6F1-BB77-7815-265E-D02F8B1DF535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9" creationId="{E1CE1094-AB91-C8B0-B1B8-52DD974462FB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71" creationId="{3DF6CF42-7F78-E406-C09C-DFA116DF191B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73" creationId="{BA6A57D2-B5EA-2936-4EA3-29BE5A0B1CB5}"/>
          </ac:cxnSpMkLst>
        </pc:cxnChg>
        <pc:cxnChg chg="add del mod">
          <ac:chgData name="Kulinich Bohdan" userId="48e65c9f34e137d0" providerId="LiveId" clId="{9EC74837-C82B-D047-9A7B-585242D3D98D}" dt="2023-07-11T11:08:07.808" v="834" actId="478"/>
          <ac:cxnSpMkLst>
            <pc:docMk/>
            <pc:sldMk cId="171306018" sldId="296"/>
            <ac:cxnSpMk id="74" creationId="{7DD3F2C9-DD93-30D3-81BA-89EBD1E52C5E}"/>
          </ac:cxnSpMkLst>
        </pc:cxnChg>
        <pc:cxnChg chg="add del mod">
          <ac:chgData name="Kulinich Bohdan" userId="48e65c9f34e137d0" providerId="LiveId" clId="{9EC74837-C82B-D047-9A7B-585242D3D98D}" dt="2023-07-11T11:08:09.032" v="836" actId="478"/>
          <ac:cxnSpMkLst>
            <pc:docMk/>
            <pc:sldMk cId="171306018" sldId="296"/>
            <ac:cxnSpMk id="105" creationId="{86BA44E2-3B04-AE47-0C89-D943480CC308}"/>
          </ac:cxnSpMkLst>
        </pc:cxnChg>
        <pc:cxnChg chg="add del mod">
          <ac:chgData name="Kulinich Bohdan" userId="48e65c9f34e137d0" providerId="LiveId" clId="{9EC74837-C82B-D047-9A7B-585242D3D98D}" dt="2023-07-11T11:33:40.524" v="1344" actId="478"/>
          <ac:cxnSpMkLst>
            <pc:docMk/>
            <pc:sldMk cId="171306018" sldId="296"/>
            <ac:cxnSpMk id="107" creationId="{7FFA996C-2B39-B212-07BC-A8525D7D25D7}"/>
          </ac:cxnSpMkLst>
        </pc:cxnChg>
        <pc:cxnChg chg="add del mod">
          <ac:chgData name="Kulinich Bohdan" userId="48e65c9f34e137d0" providerId="LiveId" clId="{9EC74837-C82B-D047-9A7B-585242D3D98D}" dt="2023-07-11T11:33:12.081" v="1334" actId="478"/>
          <ac:cxnSpMkLst>
            <pc:docMk/>
            <pc:sldMk cId="171306018" sldId="296"/>
            <ac:cxnSpMk id="108" creationId="{2EFE0225-EB47-44AF-0CC6-7E7F4DEEDA6F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09" creationId="{90536CDB-2D3B-CFFE-1C32-FF994109B505}"/>
          </ac:cxnSpMkLst>
        </pc:cxnChg>
        <pc:cxnChg chg="add del mod">
          <ac:chgData name="Kulinich Bohdan" userId="48e65c9f34e137d0" providerId="LiveId" clId="{9EC74837-C82B-D047-9A7B-585242D3D98D}" dt="2023-07-11T11:33:13.305" v="1335" actId="478"/>
          <ac:cxnSpMkLst>
            <pc:docMk/>
            <pc:sldMk cId="171306018" sldId="296"/>
            <ac:cxnSpMk id="110" creationId="{61CA544E-18D3-0529-A0F9-41C85E042B59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16" creationId="{B73A1A09-CA54-3370-BB61-9D9C3F7400E8}"/>
          </ac:cxnSpMkLst>
        </pc:cxnChg>
        <pc:cxnChg chg="add del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18" creationId="{FDC23A77-E518-1FFE-BAAC-A5368C01824D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20" creationId="{49F93398-7EFD-C833-1469-793F4C336F2D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33" creationId="{7AB57459-1A2B-A1EC-6346-F53227C887A6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42" creationId="{BDF06138-7C30-087E-631B-1CF9E1AC3F7C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44" creationId="{EBD05663-C816-7D3F-B512-E14600B66BD8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50" creationId="{5312895E-10BE-711F-2CB1-8C8828F329FD}"/>
          </ac:cxnSpMkLst>
        </pc:cxnChg>
        <pc:cxnChg chg="add mod">
          <ac:chgData name="Kulinich Bohdan" userId="48e65c9f34e137d0" providerId="LiveId" clId="{9EC74837-C82B-D047-9A7B-585242D3D98D}" dt="2023-07-11T11:17:11.061" v="1064" actId="164"/>
          <ac:cxnSpMkLst>
            <pc:docMk/>
            <pc:sldMk cId="171306018" sldId="296"/>
            <ac:cxnSpMk id="154" creationId="{CBEC1766-8357-81B2-355E-35FC772CEF05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56" creationId="{5B48F434-09C5-D5F2-F1FB-15EDDF76F799}"/>
          </ac:cxnSpMkLst>
        </pc:cxnChg>
        <pc:cxnChg chg="add del mod">
          <ac:chgData name="Kulinich Bohdan" userId="48e65c9f34e137d0" providerId="LiveId" clId="{9EC74837-C82B-D047-9A7B-585242D3D98D}" dt="2023-07-11T11:14:12.019" v="942" actId="478"/>
          <ac:cxnSpMkLst>
            <pc:docMk/>
            <pc:sldMk cId="171306018" sldId="296"/>
            <ac:cxnSpMk id="159" creationId="{89C50EEB-E882-FE36-BA0E-DB110A698B65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60" creationId="{BB37A523-1043-8ED2-CEDE-AA8C3C999B93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63" creationId="{98C9DEAE-AE36-569D-0B28-DD09EDC5A778}"/>
          </ac:cxnSpMkLst>
        </pc:cxnChg>
        <pc:cxnChg chg="add mod">
          <ac:chgData name="Kulinich Bohdan" userId="48e65c9f34e137d0" providerId="LiveId" clId="{9EC74837-C82B-D047-9A7B-585242D3D98D}" dt="2023-07-11T11:17:11.061" v="1064" actId="164"/>
          <ac:cxnSpMkLst>
            <pc:docMk/>
            <pc:sldMk cId="171306018" sldId="296"/>
            <ac:cxnSpMk id="166" creationId="{CE8969A5-6402-9EE5-C46D-A2DA1CD349B7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6" creationId="{3F7CA9DE-5EA2-A69B-2AE6-CDEA37B21451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7" creationId="{9D9C4E83-9D9C-6FFC-3A65-C07087978F27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8" creationId="{7C96D58B-EA58-1CE7-46E2-814E45AE41E0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9" creationId="{FA174653-D185-85D7-D7DD-FF7F39183046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0" creationId="{5BF3FDEE-7377-87E9-CF5D-A86AAE75E5B8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1" creationId="{784D6A18-D8C5-27FF-7779-2F1397FA87EF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2" creationId="{AA9AC0A4-E9FE-587E-F02A-B182122B6D93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5" creationId="{189971B1-02A2-7DEB-AE5B-8CBE06C56E93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7" creationId="{5FD7637E-89E4-74F9-9620-F3784207BE0C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8" creationId="{212BF091-2168-7EA6-995A-C1B16A38CE2F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9" creationId="{17DB96FA-0A62-E60E-9573-00A3FD4A30E5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0" creationId="{E8B51927-FC20-F03B-B4E2-0A711DD7BDC2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1" creationId="{0AC8A93A-C93C-6CE1-D438-F43A7FA6AF50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2" creationId="{AA3A7FFB-4525-89C4-1A50-6FB5F52BCC4C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3" creationId="{730B1D47-5CF6-5CCA-88F9-E108BF9EA3E2}"/>
          </ac:cxnSpMkLst>
        </pc:cxnChg>
        <pc:cxnChg chg="add mod topLvl">
          <ac:chgData name="Kulinich Bohdan" userId="48e65c9f34e137d0" providerId="LiveId" clId="{9EC74837-C82B-D047-9A7B-585242D3D98D}" dt="2023-07-11T13:38:27.442" v="1508" actId="165"/>
          <ac:cxnSpMkLst>
            <pc:docMk/>
            <pc:sldMk cId="171306018" sldId="296"/>
            <ac:cxnSpMk id="197" creationId="{80A4BB33-2375-49DA-4D55-C5E9AA02D388}"/>
          </ac:cxnSpMkLst>
        </pc:cxnChg>
        <pc:cxnChg chg="add mod topLvl">
          <ac:chgData name="Kulinich Bohdan" userId="48e65c9f34e137d0" providerId="LiveId" clId="{9EC74837-C82B-D047-9A7B-585242D3D98D}" dt="2023-07-11T13:38:27.442" v="1508" actId="165"/>
          <ac:cxnSpMkLst>
            <pc:docMk/>
            <pc:sldMk cId="171306018" sldId="296"/>
            <ac:cxnSpMk id="202" creationId="{53CE1462-1351-C4AE-F6A0-8121A443868A}"/>
          </ac:cxnSpMkLst>
        </pc:cxnChg>
        <pc:cxnChg chg="add del mod">
          <ac:chgData name="Kulinich Bohdan" userId="48e65c9f34e137d0" providerId="LiveId" clId="{9EC74837-C82B-D047-9A7B-585242D3D98D}" dt="2023-07-11T13:27:13.805" v="1397" actId="478"/>
          <ac:cxnSpMkLst>
            <pc:docMk/>
            <pc:sldMk cId="171306018" sldId="296"/>
            <ac:cxnSpMk id="214" creationId="{B22F87FC-EF42-3B0A-9397-675F06630153}"/>
          </ac:cxnSpMkLst>
        </pc:cxnChg>
        <pc:cxnChg chg="add del mod">
          <ac:chgData name="Kulinich Bohdan" userId="48e65c9f34e137d0" providerId="LiveId" clId="{9EC74837-C82B-D047-9A7B-585242D3D98D}" dt="2023-07-11T13:34:35.408" v="1490" actId="693"/>
          <ac:cxnSpMkLst>
            <pc:docMk/>
            <pc:sldMk cId="171306018" sldId="296"/>
            <ac:cxnSpMk id="217" creationId="{7D9111B4-7EAA-92FE-D29C-7068D01C5FF7}"/>
          </ac:cxnSpMkLst>
        </pc:cxnChg>
        <pc:cxnChg chg="add del mod">
          <ac:chgData name="Kulinich Bohdan" userId="48e65c9f34e137d0" providerId="LiveId" clId="{9EC74837-C82B-D047-9A7B-585242D3D98D}" dt="2023-07-11T11:34:54.359" v="1380" actId="478"/>
          <ac:cxnSpMkLst>
            <pc:docMk/>
            <pc:sldMk cId="171306018" sldId="296"/>
            <ac:cxnSpMk id="218" creationId="{3C116867-0DC8-09A2-0556-4637FD6BF3F5}"/>
          </ac:cxnSpMkLst>
        </pc:cxnChg>
        <pc:cxnChg chg="add del mod">
          <ac:chgData name="Kulinich Bohdan" userId="48e65c9f34e137d0" providerId="LiveId" clId="{9EC74837-C82B-D047-9A7B-585242D3D98D}" dt="2023-07-11T11:34:42.533" v="1374"/>
          <ac:cxnSpMkLst>
            <pc:docMk/>
            <pc:sldMk cId="171306018" sldId="296"/>
            <ac:cxnSpMk id="220" creationId="{2BE12F6A-C63C-9E87-7A70-A5FEF5B9ACB6}"/>
          </ac:cxnSpMkLst>
        </pc:cxnChg>
        <pc:cxnChg chg="add del mod">
          <ac:chgData name="Kulinich Bohdan" userId="48e65c9f34e137d0" providerId="LiveId" clId="{9EC74837-C82B-D047-9A7B-585242D3D98D}" dt="2023-07-11T11:34:42.146" v="1372"/>
          <ac:cxnSpMkLst>
            <pc:docMk/>
            <pc:sldMk cId="171306018" sldId="296"/>
            <ac:cxnSpMk id="221" creationId="{4E0AF548-255E-7510-27B2-A29345738B94}"/>
          </ac:cxnSpMkLst>
        </pc:cxnChg>
        <pc:cxnChg chg="add del mod">
          <ac:chgData name="Kulinich Bohdan" userId="48e65c9f34e137d0" providerId="LiveId" clId="{9EC74837-C82B-D047-9A7B-585242D3D98D}" dt="2023-07-11T11:34:41.767" v="1370"/>
          <ac:cxnSpMkLst>
            <pc:docMk/>
            <pc:sldMk cId="171306018" sldId="296"/>
            <ac:cxnSpMk id="222" creationId="{BD80CBA9-20DD-8E60-5EA2-2F9D458D9C5D}"/>
          </ac:cxnSpMkLst>
        </pc:cxnChg>
        <pc:cxnChg chg="add del mod">
          <ac:chgData name="Kulinich Bohdan" userId="48e65c9f34e137d0" providerId="LiveId" clId="{9EC74837-C82B-D047-9A7B-585242D3D98D}" dt="2023-07-11T11:34:41.301" v="1368"/>
          <ac:cxnSpMkLst>
            <pc:docMk/>
            <pc:sldMk cId="171306018" sldId="296"/>
            <ac:cxnSpMk id="223" creationId="{D69D0CC9-0D73-0AFE-F273-C7752D045748}"/>
          </ac:cxnSpMkLst>
        </pc:cxnChg>
        <pc:cxnChg chg="add del mod">
          <ac:chgData name="Kulinich Bohdan" userId="48e65c9f34e137d0" providerId="LiveId" clId="{9EC74837-C82B-D047-9A7B-585242D3D98D}" dt="2023-07-11T13:27:14.919" v="1398" actId="478"/>
          <ac:cxnSpMkLst>
            <pc:docMk/>
            <pc:sldMk cId="171306018" sldId="296"/>
            <ac:cxnSpMk id="231" creationId="{7E8C2323-D6BF-8483-B3D6-7239A6EF1974}"/>
          </ac:cxnSpMkLst>
        </pc:cxnChg>
        <pc:cxnChg chg="add del mod">
          <ac:chgData name="Kulinich Bohdan" userId="48e65c9f34e137d0" providerId="LiveId" clId="{9EC74837-C82B-D047-9A7B-585242D3D98D}" dt="2023-07-11T13:27:12.985" v="1396" actId="478"/>
          <ac:cxnSpMkLst>
            <pc:docMk/>
            <pc:sldMk cId="171306018" sldId="296"/>
            <ac:cxnSpMk id="232" creationId="{2FC0F0F4-7998-A89E-FE63-278336A8C981}"/>
          </ac:cxnSpMkLst>
        </pc:cxnChg>
        <pc:cxnChg chg="add mod">
          <ac:chgData name="Kulinich Bohdan" userId="48e65c9f34e137d0" providerId="LiveId" clId="{9EC74837-C82B-D047-9A7B-585242D3D98D}" dt="2023-07-11T13:34:35.408" v="1490" actId="693"/>
          <ac:cxnSpMkLst>
            <pc:docMk/>
            <pc:sldMk cId="171306018" sldId="296"/>
            <ac:cxnSpMk id="233" creationId="{E10D8849-897E-62A0-E094-C39291532976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39" creationId="{81AADB97-B0E3-0DAF-78C5-0FE235BEAE9F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0" creationId="{9B708569-6990-DB50-E886-2B1BD41DA973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1" creationId="{2249705C-800D-B36E-01CC-F909F64B97DE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6" creationId="{8DE9DF9F-4FE3-82C2-E10C-576DC68BA3DE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9" creationId="{BBF5FC51-2081-4AB6-5111-2F69F23FB44D}"/>
          </ac:cxnSpMkLst>
        </pc:cxnChg>
        <pc:cxnChg chg="add mod">
          <ac:chgData name="Kulinich Bohdan" userId="48e65c9f34e137d0" providerId="LiveId" clId="{9EC74837-C82B-D047-9A7B-585242D3D98D}" dt="2023-07-11T13:31:03.679" v="1444" actId="693"/>
          <ac:cxnSpMkLst>
            <pc:docMk/>
            <pc:sldMk cId="171306018" sldId="296"/>
            <ac:cxnSpMk id="252" creationId="{0EEC97A7-9BEA-959A-794E-2A6ADD49274F}"/>
          </ac:cxnSpMkLst>
        </pc:cxnChg>
        <pc:cxnChg chg="add del mod">
          <ac:chgData name="Kulinich Bohdan" userId="48e65c9f34e137d0" providerId="LiveId" clId="{9EC74837-C82B-D047-9A7B-585242D3D98D}" dt="2023-07-11T13:31:54.736" v="1462" actId="478"/>
          <ac:cxnSpMkLst>
            <pc:docMk/>
            <pc:sldMk cId="171306018" sldId="296"/>
            <ac:cxnSpMk id="254" creationId="{F820FD81-B06B-AED7-90EF-069B7EF5B0AD}"/>
          </ac:cxnSpMkLst>
        </pc:cxnChg>
        <pc:cxnChg chg="add mod">
          <ac:chgData name="Kulinich Bohdan" userId="48e65c9f34e137d0" providerId="LiveId" clId="{9EC74837-C82B-D047-9A7B-585242D3D98D}" dt="2023-07-11T13:31:37.015" v="1456" actId="14100"/>
          <ac:cxnSpMkLst>
            <pc:docMk/>
            <pc:sldMk cId="171306018" sldId="296"/>
            <ac:cxnSpMk id="256" creationId="{4C46EC91-6B1D-617A-462D-A5D24AA06F7C}"/>
          </ac:cxnSpMkLst>
        </pc:cxnChg>
        <pc:cxnChg chg="add mod">
          <ac:chgData name="Kulinich Bohdan" userId="48e65c9f34e137d0" providerId="LiveId" clId="{9EC74837-C82B-D047-9A7B-585242D3D98D}" dt="2023-07-11T13:31:53.188" v="1461" actId="14100"/>
          <ac:cxnSpMkLst>
            <pc:docMk/>
            <pc:sldMk cId="171306018" sldId="296"/>
            <ac:cxnSpMk id="258" creationId="{D36750CB-9757-C266-9C60-697E1C399599}"/>
          </ac:cxnSpMkLst>
        </pc:cxnChg>
        <pc:cxnChg chg="add mod">
          <ac:chgData name="Kulinich Bohdan" userId="48e65c9f34e137d0" providerId="LiveId" clId="{9EC74837-C82B-D047-9A7B-585242D3D98D}" dt="2023-07-11T13:31:59.348" v="1464" actId="1076"/>
          <ac:cxnSpMkLst>
            <pc:docMk/>
            <pc:sldMk cId="171306018" sldId="296"/>
            <ac:cxnSpMk id="260" creationId="{A987E4D0-302C-3FE3-A16F-846DF4A24084}"/>
          </ac:cxnSpMkLst>
        </pc:cxnChg>
        <pc:cxnChg chg="add mod">
          <ac:chgData name="Kulinich Bohdan" userId="48e65c9f34e137d0" providerId="LiveId" clId="{9EC74837-C82B-D047-9A7B-585242D3D98D}" dt="2023-07-11T13:32:04.540" v="1466" actId="1076"/>
          <ac:cxnSpMkLst>
            <pc:docMk/>
            <pc:sldMk cId="171306018" sldId="296"/>
            <ac:cxnSpMk id="261" creationId="{0AA18ADC-0E96-C4DB-9054-A49973DB23EB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2" creationId="{4762897C-EBEA-5767-BC91-052C54FACA02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4" creationId="{E47BA3C8-7587-2B73-C85B-9AF7211533AA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6" creationId="{C933DEB4-7C6E-56C5-B4F5-5595703C6CD9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7" creationId="{C81D4F55-FC1D-2AB9-BF0E-09442BBC2B24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8" creationId="{7CC70D3F-6F71-09D9-85CD-076F3F0422A6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70" creationId="{CE53D1C3-59D9-D07A-BB7A-E10F2C83579A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09:13:47.057" v="2032"/>
        <pc:sldMkLst>
          <pc:docMk/>
          <pc:sldMk cId="1021752135" sldId="297"/>
        </pc:sldMkLst>
        <pc:spChg chg="add 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4" creationId="{AF02539D-C60D-DC73-CC89-8EB4BFDBE287}"/>
          </ac:spMkLst>
        </pc:spChg>
        <pc:spChg chg="add 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7" creationId="{14106ECE-920D-AF1E-F094-D0EFC6981CFE}"/>
          </ac:spMkLst>
        </pc:spChg>
        <pc:spChg chg="add mod">
          <ac:chgData name="Kulinich Bohdan" userId="48e65c9f34e137d0" providerId="LiveId" clId="{9EC74837-C82B-D047-9A7B-585242D3D98D}" dt="2023-07-13T08:27:28.353" v="1866" actId="554"/>
          <ac:spMkLst>
            <pc:docMk/>
            <pc:sldMk cId="1021752135" sldId="297"/>
            <ac:spMk id="8" creationId="{311863F0-10F2-E178-A31A-26E77AF6D124}"/>
          </ac:spMkLst>
        </pc:spChg>
        <pc:spChg chg="add mod">
          <ac:chgData name="Kulinich Bohdan" userId="48e65c9f34e137d0" providerId="LiveId" clId="{9EC74837-C82B-D047-9A7B-585242D3D98D}" dt="2023-07-13T08:44:21.475" v="2028" actId="14100"/>
          <ac:spMkLst>
            <pc:docMk/>
            <pc:sldMk cId="1021752135" sldId="297"/>
            <ac:spMk id="9" creationId="{EC715298-7FFE-838B-D5A1-42AA3F096CA1}"/>
          </ac:spMkLst>
        </pc:spChg>
        <pc:spChg chg="add del mod">
          <ac:chgData name="Kulinich Bohdan" userId="48e65c9f34e137d0" providerId="LiveId" clId="{9EC74837-C82B-D047-9A7B-585242D3D98D}" dt="2023-07-13T09:13:20.635" v="2029" actId="478"/>
          <ac:spMkLst>
            <pc:docMk/>
            <pc:sldMk cId="1021752135" sldId="297"/>
            <ac:spMk id="10" creationId="{0F1A9B31-A29B-480B-1F9A-17D1DD2BB0C0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0" creationId="{B6474D58-F2DA-E693-276F-52D7A453BBBB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1" creationId="{6C4A2EB1-4393-8ECE-4868-8ED9977F81B7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2" creationId="{3F5DAE8A-DC9E-B0A0-65D0-AE7D77076C04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3" creationId="{EEB10143-DE47-D659-8313-3D855479BA31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4" creationId="{43D94C39-F048-8868-2BBE-B9281EFE9525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6" creationId="{F22F7F98-E135-4B93-A72C-0FA249F7BFB6}"/>
          </ac:spMkLst>
        </pc:spChg>
        <pc:spChg chg="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275" creationId="{7B07220B-437E-5177-388D-8CFBD7EA8BAA}"/>
          </ac:spMkLst>
        </pc:spChg>
        <pc:spChg chg="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276" creationId="{908DA075-5A78-E29C-16A8-62ABAA12DC21}"/>
          </ac:spMkLst>
        </pc:s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64" creationId="{073C84D6-C25C-AF15-5BE3-BFB90481ED6B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73" creationId="{231CCBD3-D558-8B9D-F577-442384B0894D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84" creationId="{3498640A-730C-8D3B-96CC-E472AA312809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95" creationId="{C3745307-9F09-149F-682D-E6831FF1EC95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274" creationId="{36E60F9A-F686-053F-309B-A50750017EB2}"/>
          </ac:grpSpMkLst>
        </pc:grpChg>
        <pc:picChg chg="del">
          <ac:chgData name="Kulinich Bohdan" userId="48e65c9f34e137d0" providerId="LiveId" clId="{9EC74837-C82B-D047-9A7B-585242D3D98D}" dt="2023-07-13T08:14:28.574" v="1662" actId="478"/>
          <ac:picMkLst>
            <pc:docMk/>
            <pc:sldMk cId="1021752135" sldId="297"/>
            <ac:picMk id="2" creationId="{03BB9CB7-3633-7310-EA2D-DB4F9587E232}"/>
          </ac:picMkLst>
        </pc:picChg>
        <pc:picChg chg="add mod">
          <ac:chgData name="Kulinich Bohdan" userId="48e65c9f34e137d0" providerId="LiveId" clId="{9EC74837-C82B-D047-9A7B-585242D3D98D}" dt="2023-07-13T08:21:51.837" v="1787" actId="553"/>
          <ac:picMkLst>
            <pc:docMk/>
            <pc:sldMk cId="1021752135" sldId="297"/>
            <ac:picMk id="6" creationId="{523F448F-9ED4-1462-D615-E6441AE1B903}"/>
          </ac:picMkLst>
        </pc:picChg>
        <pc:picChg chg="del">
          <ac:chgData name="Kulinich Bohdan" userId="48e65c9f34e137d0" providerId="LiveId" clId="{9EC74837-C82B-D047-9A7B-585242D3D98D}" dt="2023-07-13T08:14:28.574" v="1662" actId="478"/>
          <ac:picMkLst>
            <pc:docMk/>
            <pc:sldMk cId="1021752135" sldId="297"/>
            <ac:picMk id="16" creationId="{420B6ECF-D877-A949-E244-77C5FBEB78A1}"/>
          </ac:picMkLst>
        </pc:pic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36" creationId="{62877495-B118-1DCA-DFBD-B2279FCBF733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0" creationId="{A6DAEBDF-99D6-8449-F375-985D77C87D3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4" creationId="{324B8E88-7773-DCA6-4E66-D30F0A7121B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6" creationId="{79AA3985-7905-D8F2-BBAB-8E16DDC8747C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54" creationId="{20B511C6-77B1-7967-7917-B829332E4D9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197" creationId="{80A4BB33-2375-49DA-4D55-C5E9AA02D388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02" creationId="{53CE1462-1351-C4AE-F6A0-8121A443868A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17" creationId="{7D9111B4-7EAA-92FE-D29C-7068D01C5FF7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33" creationId="{E10D8849-897E-62A0-E094-C3929153297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39" creationId="{81AADB97-B0E3-0DAF-78C5-0FE235BEAE9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0" creationId="{9B708569-6990-DB50-E886-2B1BD41DA973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1" creationId="{2249705C-800D-B36E-01CC-F909F64B97D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6" creationId="{8DE9DF9F-4FE3-82C2-E10C-576DC68BA3D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9" creationId="{BBF5FC51-2081-4AB6-5111-2F69F23FB44D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2" creationId="{0EEC97A7-9BEA-959A-794E-2A6ADD49274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6" creationId="{4C46EC91-6B1D-617A-462D-A5D24AA06F7C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8" creationId="{D36750CB-9757-C266-9C60-697E1C399599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0" creationId="{A987E4D0-302C-3FE3-A16F-846DF4A24084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1" creationId="{0AA18ADC-0E96-C4DB-9054-A49973DB23EB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2" creationId="{4762897C-EBEA-5767-BC91-052C54FACA02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4" creationId="{E47BA3C8-7587-2B73-C85B-9AF7211533AA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6" creationId="{C933DEB4-7C6E-56C5-B4F5-5595703C6CD9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7" creationId="{C81D4F55-FC1D-2AB9-BF0E-09442BBC2B24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8" creationId="{7CC70D3F-6F71-09D9-85CD-076F3F0422A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70" creationId="{CE53D1C3-59D9-D07A-BB7A-E10F2C83579A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11:13:44.322" v="3150"/>
        <pc:sldMkLst>
          <pc:docMk/>
          <pc:sldMk cId="193047947" sldId="298"/>
        </pc:sldMkLst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4" creationId="{AF02539D-C60D-DC73-CC89-8EB4BFDBE287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7" creationId="{14106ECE-920D-AF1E-F094-D0EFC6981CFE}"/>
          </ac:spMkLst>
        </pc:spChg>
        <pc:spChg chg="del">
          <ac:chgData name="Kulinich Bohdan" userId="48e65c9f34e137d0" providerId="LiveId" clId="{9EC74837-C82B-D047-9A7B-585242D3D98D}" dt="2023-07-13T09:13:55.347" v="2035" actId="478"/>
          <ac:spMkLst>
            <pc:docMk/>
            <pc:sldMk cId="193047947" sldId="298"/>
            <ac:spMk id="8" creationId="{311863F0-10F2-E178-A31A-26E77AF6D124}"/>
          </ac:spMkLst>
        </pc:spChg>
        <pc:spChg chg="del">
          <ac:chgData name="Kulinich Bohdan" userId="48e65c9f34e137d0" providerId="LiveId" clId="{9EC74837-C82B-D047-9A7B-585242D3D98D}" dt="2023-07-13T09:13:55.347" v="2035" actId="478"/>
          <ac:spMkLst>
            <pc:docMk/>
            <pc:sldMk cId="193047947" sldId="298"/>
            <ac:spMk id="9" creationId="{EC715298-7FFE-838B-D5A1-42AA3F096CA1}"/>
          </ac:spMkLst>
        </pc:spChg>
        <pc:spChg chg="add del mod">
          <ac:chgData name="Kulinich Bohdan" userId="48e65c9f34e137d0" providerId="LiveId" clId="{9EC74837-C82B-D047-9A7B-585242D3D98D}" dt="2023-07-13T09:28:44.337" v="2101" actId="478"/>
          <ac:spMkLst>
            <pc:docMk/>
            <pc:sldMk cId="193047947" sldId="298"/>
            <ac:spMk id="43" creationId="{C68ABCB1-6C0A-D2F5-0040-455E55BFC6CB}"/>
          </ac:spMkLst>
        </pc:spChg>
        <pc:spChg chg="add del mod">
          <ac:chgData name="Kulinich Bohdan" userId="48e65c9f34e137d0" providerId="LiveId" clId="{9EC74837-C82B-D047-9A7B-585242D3D98D}" dt="2023-07-13T09:36:16.989" v="2281" actId="478"/>
          <ac:spMkLst>
            <pc:docMk/>
            <pc:sldMk cId="193047947" sldId="298"/>
            <ac:spMk id="118" creationId="{BECE9047-0E87-1B9E-FCFB-FF084498AD8A}"/>
          </ac:spMkLst>
        </pc:spChg>
        <pc:spChg chg="add mod modVis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21" creationId="{509FACAF-7448-C7B5-6103-DBFC3485DD75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22" creationId="{DB0D26AB-684E-F177-8B82-A93E0EBC9712}"/>
          </ac:spMkLst>
        </pc:spChg>
        <pc:spChg chg="add mod">
          <ac:chgData name="Kulinich Bohdan" userId="48e65c9f34e137d0" providerId="LiveId" clId="{9EC74837-C82B-D047-9A7B-585242D3D98D}" dt="2023-07-13T10:57:21.315" v="3146" actId="1076"/>
          <ac:spMkLst>
            <pc:docMk/>
            <pc:sldMk cId="193047947" sldId="298"/>
            <ac:spMk id="123" creationId="{6FC9F608-7679-40C4-13EE-1436355B9F71}"/>
          </ac:spMkLst>
        </pc:spChg>
        <pc:spChg chg="add mod">
          <ac:chgData name="Kulinich Bohdan" userId="48e65c9f34e137d0" providerId="LiveId" clId="{9EC74837-C82B-D047-9A7B-585242D3D98D}" dt="2023-07-13T10:57:18.526" v="3145" actId="1076"/>
          <ac:spMkLst>
            <pc:docMk/>
            <pc:sldMk cId="193047947" sldId="298"/>
            <ac:spMk id="124" creationId="{17FAFE0D-8380-9188-17B5-F8A139CE30BC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3" creationId="{D9F8D910-106D-551F-12E7-963E444CC333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4" creationId="{3E247A4B-A7CF-AB42-1C57-6AE8806C6F36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5" creationId="{28C5EFB9-5BFB-7C85-F34A-89F94A622B89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6" creationId="{1D2D8F29-DD79-B043-F62F-FD8DF2A5990E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7" creationId="{85C0909C-A0B7-117D-D089-63A0457B456D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8" creationId="{098143CF-F0F7-9B00-7825-887EBE4A000A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9" creationId="{285167D0-AEC3-35FE-A66C-48529410F5A6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0" creationId="{3AD1E586-5DEE-09E6-02FC-2AD8860FB101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1" creationId="{81B581BD-59E7-B421-C998-3157F48870CA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5" creationId="{85CFA8E0-1C84-740A-59D3-F4113E294F49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6" creationId="{2779A233-015A-50D5-003A-8718E8E1F153}"/>
          </ac:spMkLst>
        </pc:spChg>
        <pc:spChg chg="add mod">
          <ac:chgData name="Kulinich Bohdan" userId="48e65c9f34e137d0" providerId="LiveId" clId="{9EC74837-C82B-D047-9A7B-585242D3D98D}" dt="2023-07-13T10:56:17.740" v="3141" actId="14100"/>
          <ac:spMkLst>
            <pc:docMk/>
            <pc:sldMk cId="193047947" sldId="298"/>
            <ac:spMk id="150" creationId="{222D520F-1D03-0CCC-F55B-30B56E12A76E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275" creationId="{7B07220B-437E-5177-388D-8CFBD7EA8BAA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276" creationId="{908DA075-5A78-E29C-16A8-62ABAA12DC21}"/>
          </ac:spMkLst>
        </pc:spChg>
        <pc:grpChg chg="add del mod">
          <ac:chgData name="Kulinich Bohdan" userId="48e65c9f34e137d0" providerId="LiveId" clId="{9EC74837-C82B-D047-9A7B-585242D3D98D}" dt="2023-07-13T09:30:07.707" v="2213" actId="165"/>
          <ac:grpSpMkLst>
            <pc:docMk/>
            <pc:sldMk cId="193047947" sldId="298"/>
            <ac:grpSpMk id="19" creationId="{44011D70-0A1F-E978-E7D2-02C40C2B7D6E}"/>
          </ac:grpSpMkLst>
        </pc:grpChg>
        <pc:grpChg chg="add del mod">
          <ac:chgData name="Kulinich Bohdan" userId="48e65c9f34e137d0" providerId="LiveId" clId="{9EC74837-C82B-D047-9A7B-585242D3D98D}" dt="2023-07-13T10:47:58.328" v="2962" actId="165"/>
          <ac:grpSpMkLst>
            <pc:docMk/>
            <pc:sldMk cId="193047947" sldId="298"/>
            <ac:grpSpMk id="20" creationId="{4E86D5C8-7D58-C3B0-1751-18BF92BDC64A}"/>
          </ac:grpSpMkLst>
        </pc:grpChg>
        <pc:grpChg chg="add del mod">
          <ac:chgData name="Kulinich Bohdan" userId="48e65c9f34e137d0" providerId="LiveId" clId="{9EC74837-C82B-D047-9A7B-585242D3D98D}" dt="2023-07-13T10:47:49.362" v="2961" actId="165"/>
          <ac:grpSpMkLst>
            <pc:docMk/>
            <pc:sldMk cId="193047947" sldId="298"/>
            <ac:grpSpMk id="29" creationId="{CBBED4A9-D277-B03E-1F08-FFA0CBDAFD05}"/>
          </ac:grpSpMkLst>
        </pc:grpChg>
        <pc:grpChg chg="add del mod">
          <ac:chgData name="Kulinich Bohdan" userId="48e65c9f34e137d0" providerId="LiveId" clId="{9EC74837-C82B-D047-9A7B-585242D3D98D}" dt="2023-07-13T09:31:13.153" v="2224" actId="165"/>
          <ac:grpSpMkLst>
            <pc:docMk/>
            <pc:sldMk cId="193047947" sldId="298"/>
            <ac:grpSpMk id="58" creationId="{2BF2273B-49F6-4716-9AAE-76F865C55C44}"/>
          </ac:grpSpMkLst>
        </pc:grpChg>
        <pc:picChg chg="del">
          <ac:chgData name="Kulinich Bohdan" userId="48e65c9f34e137d0" providerId="LiveId" clId="{9EC74837-C82B-D047-9A7B-585242D3D98D}" dt="2023-07-13T09:13:55.347" v="2035" actId="478"/>
          <ac:picMkLst>
            <pc:docMk/>
            <pc:sldMk cId="193047947" sldId="298"/>
            <ac:picMk id="6" creationId="{523F448F-9ED4-1462-D615-E6441AE1B903}"/>
          </ac:picMkLst>
        </pc:picChg>
        <pc:picChg chg="add del mod">
          <ac:chgData name="Kulinich Bohdan" userId="48e65c9f34e137d0" providerId="LiveId" clId="{9EC74837-C82B-D047-9A7B-585242D3D98D}" dt="2023-07-13T09:29:55.445" v="2208" actId="478"/>
          <ac:picMkLst>
            <pc:docMk/>
            <pc:sldMk cId="193047947" sldId="298"/>
            <ac:picMk id="45" creationId="{5F75E35F-F150-B91B-ED28-38EF65700BB9}"/>
          </ac:picMkLst>
        </pc:picChg>
        <pc:cxnChg chg="add del mod topLvl">
          <ac:chgData name="Kulinich Bohdan" userId="48e65c9f34e137d0" providerId="LiveId" clId="{9EC74837-C82B-D047-9A7B-585242D3D98D}" dt="2023-07-13T09:30:34.831" v="2219" actId="478"/>
          <ac:cxnSpMkLst>
            <pc:docMk/>
            <pc:sldMk cId="193047947" sldId="298"/>
            <ac:cxnSpMk id="2" creationId="{98556A2A-3B32-F9CE-159D-59E983C0FA17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" creationId="{3C9E3BFA-DFDD-5539-A4AB-ED2D0E9D01D9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3" creationId="{75E10D1E-A07D-E319-5FBE-B7D9506EB2DD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7" creationId="{429FB4A4-BE00-E9BA-5AFA-86D962E6F8C5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1" creationId="{3DD9BE81-EE4A-6E80-E1B3-EE424397680C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2" creationId="{DF4F109D-E0ED-3CEA-B527-5B23CBADC863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3" creationId="{EE03867D-46ED-7F2A-019C-7917C22449E8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4" creationId="{ACB3D2C8-37A0-61D8-7A0C-94DF62BB04CE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5" creationId="{9B9B8458-5A56-59F5-349B-75DA1F7A65D7}"/>
          </ac:cxnSpMkLst>
        </pc:cxnChg>
        <pc:cxnChg chg="add mod modVis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7" creationId="{E5E1E9F9-F82C-14A3-73AF-A7D6C574E044}"/>
          </ac:cxnSpMkLst>
        </pc:cxnChg>
        <pc:cxnChg chg="add del mod">
          <ac:chgData name="Kulinich Bohdan" userId="48e65c9f34e137d0" providerId="LiveId" clId="{9EC74837-C82B-D047-9A7B-585242D3D98D}" dt="2023-07-13T09:26:18.923" v="2077"/>
          <ac:cxnSpMkLst>
            <pc:docMk/>
            <pc:sldMk cId="193047947" sldId="298"/>
            <ac:cxnSpMk id="28" creationId="{75662B50-C479-651D-2E0D-75055DBF8FCD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0" creationId="{69A028CC-D89F-8A37-7FF4-690785917AA2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1" creationId="{7D0BF17C-86BE-BA4C-31B2-2BDD31734F7E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2" creationId="{073FF2A5-17F8-F333-7756-DA8447B7A6ED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3" creationId="{35464023-3FDC-041B-5DDD-011D1BE2ED0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5" creationId="{D48D7BE8-8B30-0E60-1BA0-9EEB590D68E1}"/>
          </ac:cxnSpMkLst>
        </pc:cxnChg>
        <pc:cxnChg chg="add mod modVis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6" creationId="{02BC6B8A-8059-8458-F467-4D8AD28FB27F}"/>
          </ac:cxnSpMkLst>
        </pc:cxnChg>
        <pc:cxnChg chg="add del mod">
          <ac:chgData name="Kulinich Bohdan" userId="48e65c9f34e137d0" providerId="LiveId" clId="{9EC74837-C82B-D047-9A7B-585242D3D98D}" dt="2023-07-13T09:29:58.381" v="2209" actId="478"/>
          <ac:cxnSpMkLst>
            <pc:docMk/>
            <pc:sldMk cId="193047947" sldId="298"/>
            <ac:cxnSpMk id="46" creationId="{2D05854D-2C4F-FC1B-4E1F-E805AAEC37B7}"/>
          </ac:cxnSpMkLst>
        </pc:cxnChg>
        <pc:cxnChg chg="add del mod">
          <ac:chgData name="Kulinich Bohdan" userId="48e65c9f34e137d0" providerId="LiveId" clId="{9EC74837-C82B-D047-9A7B-585242D3D98D}" dt="2023-07-13T09:29:59.207" v="2210" actId="478"/>
          <ac:cxnSpMkLst>
            <pc:docMk/>
            <pc:sldMk cId="193047947" sldId="298"/>
            <ac:cxnSpMk id="50" creationId="{D2DFF1CC-F068-E5FB-E23C-E6A5CE2D4E3D}"/>
          </ac:cxnSpMkLst>
        </pc:cxnChg>
        <pc:cxnChg chg="add del mod">
          <ac:chgData name="Kulinich Bohdan" userId="48e65c9f34e137d0" providerId="LiveId" clId="{9EC74837-C82B-D047-9A7B-585242D3D98D}" dt="2023-07-13T09:29:59.961" v="2211" actId="478"/>
          <ac:cxnSpMkLst>
            <pc:docMk/>
            <pc:sldMk cId="193047947" sldId="298"/>
            <ac:cxnSpMk id="51" creationId="{F2F4C11E-E42E-41E7-59D8-261C4F7150DF}"/>
          </ac:cxnSpMkLst>
        </pc:cxnChg>
        <pc:cxnChg chg="add del mod">
          <ac:chgData name="Kulinich Bohdan" userId="48e65c9f34e137d0" providerId="LiveId" clId="{9EC74837-C82B-D047-9A7B-585242D3D98D}" dt="2023-07-13T09:30:00.457" v="2212" actId="478"/>
          <ac:cxnSpMkLst>
            <pc:docMk/>
            <pc:sldMk cId="193047947" sldId="298"/>
            <ac:cxnSpMk id="52" creationId="{B839A5F4-68EA-7A35-8763-F860FCA61507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55" creationId="{187E90F2-DBA7-6816-FB80-F808C5D51098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0" creationId="{93EA55F5-4013-E2F7-E42B-F6D2AB357AD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3" creationId="{47B7068B-10B6-630D-FA45-1D47067CC033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6" creationId="{2A3C7F73-F740-549A-F9D3-72A98249BE9D}"/>
          </ac:cxnSpMkLst>
        </pc:cxnChg>
        <pc:cxnChg chg="add del mod">
          <ac:chgData name="Kulinich Bohdan" userId="48e65c9f34e137d0" providerId="LiveId" clId="{9EC74837-C82B-D047-9A7B-585242D3D98D}" dt="2023-07-13T09:36:25.762" v="2283" actId="478"/>
          <ac:cxnSpMkLst>
            <pc:docMk/>
            <pc:sldMk cId="193047947" sldId="298"/>
            <ac:cxnSpMk id="109" creationId="{5E744711-1B39-A59D-B530-71E92096379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13" creationId="{71215860-6A28-9713-C0EB-CB2686DE3CB7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17" creationId="{CFF73839-DD96-F9C9-7F49-3C48F8A45897}"/>
          </ac:cxnSpMkLst>
        </pc:cxnChg>
        <pc:cxnChg chg="add mod">
          <ac:chgData name="Kulinich Bohdan" userId="48e65c9f34e137d0" providerId="LiveId" clId="{9EC74837-C82B-D047-9A7B-585242D3D98D}" dt="2023-07-13T10:57:25.314" v="3147" actId="14100"/>
          <ac:cxnSpMkLst>
            <pc:docMk/>
            <pc:sldMk cId="193047947" sldId="298"/>
            <ac:cxnSpMk id="126" creationId="{86127716-3A61-2751-C3FF-749C94F3B46C}"/>
          </ac:cxnSpMkLst>
        </pc:cxnChg>
        <pc:cxnChg chg="add mod">
          <ac:chgData name="Kulinich Bohdan" userId="48e65c9f34e137d0" providerId="LiveId" clId="{9EC74837-C82B-D047-9A7B-585242D3D98D}" dt="2023-07-13T10:57:28.898" v="3148" actId="14100"/>
          <ac:cxnSpMkLst>
            <pc:docMk/>
            <pc:sldMk cId="193047947" sldId="298"/>
            <ac:cxnSpMk id="127" creationId="{6D6E9C90-B2F6-976E-FA2A-7FBF91F3EFD4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42" creationId="{648ADCA4-2912-B93B-0580-6636A0142342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47" creationId="{8DB09EB7-78D3-1B82-3C2D-2109BD47D929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17:59:29.382" v="4722" actId="20577"/>
        <pc:sldMkLst>
          <pc:docMk/>
          <pc:sldMk cId="2713871540" sldId="299"/>
        </pc:sldMkLst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1" creationId="{509FACAF-7448-C7B5-6103-DBFC3485DD75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2" creationId="{DB0D26AB-684E-F177-8B82-A93E0EBC9712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3" creationId="{6FC9F608-7679-40C4-13EE-1436355B9F71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4" creationId="{17FAFE0D-8380-9188-17B5-F8A139CE30BC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3" creationId="{D9F8D910-106D-551F-12E7-963E444CC333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4" creationId="{3E247A4B-A7CF-AB42-1C57-6AE8806C6F36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5" creationId="{28C5EFB9-5BFB-7C85-F34A-89F94A622B89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6" creationId="{1D2D8F29-DD79-B043-F62F-FD8DF2A5990E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7" creationId="{85C0909C-A0B7-117D-D089-63A0457B456D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8" creationId="{098143CF-F0F7-9B00-7825-887EBE4A000A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9" creationId="{285167D0-AEC3-35FE-A66C-48529410F5A6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0" creationId="{3AD1E586-5DEE-09E6-02FC-2AD8860FB101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1" creationId="{81B581BD-59E7-B421-C998-3157F48870CA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5" creationId="{85CFA8E0-1C84-740A-59D3-F4113E294F49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6" creationId="{2779A233-015A-50D5-003A-8718E8E1F153}"/>
          </ac:spMkLst>
        </pc:spChg>
        <pc:spChg chg="mod">
          <ac:chgData name="Kulinich Bohdan" userId="48e65c9f34e137d0" providerId="LiveId" clId="{9EC74837-C82B-D047-9A7B-585242D3D98D}" dt="2023-07-13T11:14:56.641" v="3231" actId="1036"/>
          <ac:spMkLst>
            <pc:docMk/>
            <pc:sldMk cId="2713871540" sldId="299"/>
            <ac:spMk id="150" creationId="{222D520F-1D03-0CCC-F55B-30B56E12A76E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188" creationId="{5C996522-5FB7-E806-8EF2-8BD067E427BF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07" creationId="{318CBEB0-44CA-1118-8CE6-3F6987F94E82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08" creationId="{5FCFE727-9D19-8B3B-86CE-BC0E5C3D0AF3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09" creationId="{1CAF246A-01AF-13FD-6157-3E09DD4675CD}"/>
          </ac:spMkLst>
        </pc:spChg>
        <pc:spChg chg="add mod">
          <ac:chgData name="Kulinich Bohdan" userId="48e65c9f34e137d0" providerId="LiveId" clId="{9EC74837-C82B-D047-9A7B-585242D3D98D}" dt="2023-07-13T17:59:29.382" v="4722" actId="20577"/>
          <ac:spMkLst>
            <pc:docMk/>
            <pc:sldMk cId="2713871540" sldId="299"/>
            <ac:spMk id="210" creationId="{FF41CF3E-ED34-9282-93A9-444F1DF87DC4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1" creationId="{66F5F924-1150-9058-72A4-3C3B7EE0ADE5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2" creationId="{DA573D88-85E6-0264-793A-0F81CB270F3B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3" creationId="{A4D41B57-B312-C888-164A-645BCEF5B806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4" creationId="{3F1B0A62-0E05-873E-DB08-63AAA4D416DB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5" creationId="{DAB21120-6561-9BB0-ADBF-56006724BB22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6" creationId="{095CBF04-9B69-4B81-D8F6-C2C168AB666E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7" creationId="{FC06F66B-E387-5A3E-2F11-410C0BA4BB79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8" creationId="{61376B9C-5BDA-8664-370E-5B6B674D62B4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9" creationId="{01F10288-8926-CD12-6A38-1F92ED9EEA41}"/>
          </ac:spMkLst>
        </pc:spChg>
        <pc:spChg chg="add del mod">
          <ac:chgData name="Kulinich Bohdan" userId="48e65c9f34e137d0" providerId="LiveId" clId="{9EC74837-C82B-D047-9A7B-585242D3D98D}" dt="2023-07-13T12:10:20.017" v="3860" actId="478"/>
          <ac:spMkLst>
            <pc:docMk/>
            <pc:sldMk cId="2713871540" sldId="299"/>
            <ac:spMk id="220" creationId="{38F41571-DBD6-E3A6-D499-DAF4B0904496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1" creationId="{6BC8124F-63BC-0AC6-9CFA-B9D6D2E5C8BC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2" creationId="{4934E5D7-D9B8-6AA8-9980-1E7BEFF93D3B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3" creationId="{719B407B-D720-D5DB-BE5F-D1D732ABE0F0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4" creationId="{D2E740A0-C49E-A26D-3D61-548D8C9654C0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5" creationId="{EDEB64AA-9614-B272-BC43-57439109F737}"/>
          </ac:spMkLst>
        </pc:spChg>
        <pc:spChg chg="add mod">
          <ac:chgData name="Kulinich Bohdan" userId="48e65c9f34e137d0" providerId="LiveId" clId="{9EC74837-C82B-D047-9A7B-585242D3D98D}" dt="2023-07-13T12:14:40.272" v="3909" actId="164"/>
          <ac:spMkLst>
            <pc:docMk/>
            <pc:sldMk cId="2713871540" sldId="299"/>
            <ac:spMk id="229" creationId="{2477D348-CC8B-79A3-95F7-FFE045FE6627}"/>
          </ac:spMkLst>
        </pc:spChg>
        <pc:spChg chg="add mod">
          <ac:chgData name="Kulinich Bohdan" userId="48e65c9f34e137d0" providerId="LiveId" clId="{9EC74837-C82B-D047-9A7B-585242D3D98D}" dt="2023-07-13T12:14:40.272" v="3909" actId="164"/>
          <ac:spMkLst>
            <pc:docMk/>
            <pc:sldMk cId="2713871540" sldId="299"/>
            <ac:spMk id="230" creationId="{A359012F-30CA-9D13-91C8-9A9B64EE1388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32" creationId="{B43627FB-1E1F-95A9-6590-E1904A8E63A6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33" creationId="{3D8232F0-32C5-A536-2E96-525BC1FC58AC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35" creationId="{CBA2D9F6-CF84-DA02-3FF5-0A4B4D92C60B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36" creationId="{C023E882-BDA8-2AF9-EFEA-44B7D2CD99D1}"/>
          </ac:spMkLst>
        </pc:spChg>
        <pc:grpChg chg="add mod">
          <ac:chgData name="Kulinich Bohdan" userId="48e65c9f34e137d0" providerId="LiveId" clId="{9EC74837-C82B-D047-9A7B-585242D3D98D}" dt="2023-07-13T12:11:58.376" v="3880" actId="164"/>
          <ac:grpSpMkLst>
            <pc:docMk/>
            <pc:sldMk cId="2713871540" sldId="299"/>
            <ac:grpSpMk id="2" creationId="{D8FF0E0F-D120-A6B7-A1D2-5FDC6AB41940}"/>
          </ac:grpSpMkLst>
        </pc:grpChg>
        <pc:grpChg chg="add del mod topLvl">
          <ac:chgData name="Kulinich Bohdan" userId="48e65c9f34e137d0" providerId="LiveId" clId="{9EC74837-C82B-D047-9A7B-585242D3D98D}" dt="2023-07-13T12:16:11.646" v="3928" actId="165"/>
          <ac:grpSpMkLst>
            <pc:docMk/>
            <pc:sldMk cId="2713871540" sldId="299"/>
            <ac:grpSpMk id="8" creationId="{B017A409-E498-E2D0-2BA5-F9C0F3694E7A}"/>
          </ac:grpSpMkLst>
        </pc:grpChg>
        <pc:grpChg chg="add del mod topLvl">
          <ac:chgData name="Kulinich Bohdan" userId="48e65c9f34e137d0" providerId="LiveId" clId="{9EC74837-C82B-D047-9A7B-585242D3D98D}" dt="2023-07-13T12:18:03.082" v="3951" actId="165"/>
          <ac:grpSpMkLst>
            <pc:docMk/>
            <pc:sldMk cId="2713871540" sldId="299"/>
            <ac:grpSpMk id="15" creationId="{F4AF2761-5069-5CE9-F43F-B2F13380F098}"/>
          </ac:grpSpMkLst>
        </pc:grpChg>
        <pc:grpChg chg="add del mod">
          <ac:chgData name="Kulinich Bohdan" userId="48e65c9f34e137d0" providerId="LiveId" clId="{9EC74837-C82B-D047-9A7B-585242D3D98D}" dt="2023-07-13T11:16:25.608" v="3247" actId="478"/>
          <ac:grpSpMkLst>
            <pc:docMk/>
            <pc:sldMk cId="2713871540" sldId="299"/>
            <ac:grpSpMk id="26" creationId="{081FB6A4-32FE-BA04-7659-2280A18F69FA}"/>
          </ac:grpSpMkLst>
        </pc:grpChg>
        <pc:grpChg chg="add mod">
          <ac:chgData name="Kulinich Bohdan" userId="48e65c9f34e137d0" providerId="LiveId" clId="{9EC74837-C82B-D047-9A7B-585242D3D98D}" dt="2023-07-13T12:11:58.376" v="3880" actId="164"/>
          <ac:grpSpMkLst>
            <pc:docMk/>
            <pc:sldMk cId="2713871540" sldId="299"/>
            <ac:grpSpMk id="38" creationId="{899F086C-0860-591C-BB43-772B233A21ED}"/>
          </ac:grpSpMkLst>
        </pc:grpChg>
        <pc:grpChg chg="add del mod topLvl">
          <ac:chgData name="Kulinich Bohdan" userId="48e65c9f34e137d0" providerId="LiveId" clId="{9EC74837-C82B-D047-9A7B-585242D3D98D}" dt="2023-07-13T12:16:11.646" v="3928" actId="165"/>
          <ac:grpSpMkLst>
            <pc:docMk/>
            <pc:sldMk cId="2713871540" sldId="299"/>
            <ac:grpSpMk id="43" creationId="{ECDB27F3-F9D2-B1CD-8053-4E46CF06B8A1}"/>
          </ac:grpSpMkLst>
        </pc:grpChg>
        <pc:grpChg chg="add del mod">
          <ac:chgData name="Kulinich Bohdan" userId="48e65c9f34e137d0" providerId="LiveId" clId="{9EC74837-C82B-D047-9A7B-585242D3D98D}" dt="2023-07-13T11:17:27.732" v="3258" actId="478"/>
          <ac:grpSpMkLst>
            <pc:docMk/>
            <pc:sldMk cId="2713871540" sldId="299"/>
            <ac:grpSpMk id="48" creationId="{7299ECC9-8671-BEAD-A2DC-123731995649}"/>
          </ac:grpSpMkLst>
        </pc:grpChg>
        <pc:grpChg chg="add del mod topLvl">
          <ac:chgData name="Kulinich Bohdan" userId="48e65c9f34e137d0" providerId="LiveId" clId="{9EC74837-C82B-D047-9A7B-585242D3D98D}" dt="2023-07-13T12:18:03.082" v="3951" actId="165"/>
          <ac:grpSpMkLst>
            <pc:docMk/>
            <pc:sldMk cId="2713871540" sldId="299"/>
            <ac:grpSpMk id="53" creationId="{85C7869E-1ED8-48B6-7C03-D13F106E21E1}"/>
          </ac:grpSpMkLst>
        </pc:grpChg>
        <pc:grpChg chg="add del mod">
          <ac:chgData name="Kulinich Bohdan" userId="48e65c9f34e137d0" providerId="LiveId" clId="{9EC74837-C82B-D047-9A7B-585242D3D98D}" dt="2023-07-13T11:28:58.004" v="3369" actId="165"/>
          <ac:grpSpMkLst>
            <pc:docMk/>
            <pc:sldMk cId="2713871540" sldId="299"/>
            <ac:grpSpMk id="164" creationId="{0395B4EB-0FC7-53E3-2C2A-4A51ADA135B3}"/>
          </ac:grpSpMkLst>
        </pc:grpChg>
        <pc:grpChg chg="add mod">
          <ac:chgData name="Kulinich Bohdan" userId="48e65c9f34e137d0" providerId="LiveId" clId="{9EC74837-C82B-D047-9A7B-585242D3D98D}" dt="2023-07-13T12:14:40.272" v="3909" actId="164"/>
          <ac:grpSpMkLst>
            <pc:docMk/>
            <pc:sldMk cId="2713871540" sldId="299"/>
            <ac:grpSpMk id="226" creationId="{FCDF2C60-7C80-F180-7AAF-FBBFB7971D3B}"/>
          </ac:grpSpMkLst>
        </pc:grpChg>
        <pc:grpChg chg="add del mod topLvl">
          <ac:chgData name="Kulinich Bohdan" userId="48e65c9f34e137d0" providerId="LiveId" clId="{9EC74837-C82B-D047-9A7B-585242D3D98D}" dt="2023-07-13T12:16:07.627" v="3927" actId="165"/>
          <ac:grpSpMkLst>
            <pc:docMk/>
            <pc:sldMk cId="2713871540" sldId="299"/>
            <ac:grpSpMk id="227" creationId="{4975AFE8-7EBC-E8E0-B973-5A05F63560C9}"/>
          </ac:grpSpMkLst>
        </pc:grpChg>
        <pc:grpChg chg="add del mod topLvl">
          <ac:chgData name="Kulinich Bohdan" userId="48e65c9f34e137d0" providerId="LiveId" clId="{9EC74837-C82B-D047-9A7B-585242D3D98D}" dt="2023-07-13T12:18:01.949" v="3950" actId="165"/>
          <ac:grpSpMkLst>
            <pc:docMk/>
            <pc:sldMk cId="2713871540" sldId="299"/>
            <ac:grpSpMk id="228" creationId="{4277FF5D-E3F5-E092-E346-6B1DC1E25F53}"/>
          </ac:grpSpMkLst>
        </pc:grpChg>
        <pc:grpChg chg="add mod">
          <ac:chgData name="Kulinich Bohdan" userId="48e65c9f34e137d0" providerId="LiveId" clId="{9EC74837-C82B-D047-9A7B-585242D3D98D}" dt="2023-07-13T12:14:40.272" v="3909" actId="164"/>
          <ac:grpSpMkLst>
            <pc:docMk/>
            <pc:sldMk cId="2713871540" sldId="299"/>
            <ac:grpSpMk id="231" creationId="{2126CA74-3E02-8E61-3D17-649D7829271E}"/>
          </ac:grpSpMkLst>
        </pc:grpChg>
        <pc:grpChg chg="add del mod">
          <ac:chgData name="Kulinich Bohdan" userId="48e65c9f34e137d0" providerId="LiveId" clId="{9EC74837-C82B-D047-9A7B-585242D3D98D}" dt="2023-07-13T12:16:05.793" v="3926" actId="165"/>
          <ac:grpSpMkLst>
            <pc:docMk/>
            <pc:sldMk cId="2713871540" sldId="299"/>
            <ac:grpSpMk id="234" creationId="{FAC567AE-6182-8AE5-5B69-76C4396F1E4C}"/>
          </ac:grpSpMkLst>
        </pc:grpChg>
        <pc:grpChg chg="add del mod">
          <ac:chgData name="Kulinich Bohdan" userId="48e65c9f34e137d0" providerId="LiveId" clId="{9EC74837-C82B-D047-9A7B-585242D3D98D}" dt="2023-07-13T12:17:59.570" v="3949" actId="165"/>
          <ac:grpSpMkLst>
            <pc:docMk/>
            <pc:sldMk cId="2713871540" sldId="299"/>
            <ac:grpSpMk id="237" creationId="{9B16BAE6-19C3-4C2F-71CD-81A1D4FBA22D}"/>
          </ac:grpSpMkLst>
        </pc:grpChg>
        <pc:grpChg chg="add mod">
          <ac:chgData name="Kulinich Bohdan" userId="48e65c9f34e137d0" providerId="LiveId" clId="{9EC74837-C82B-D047-9A7B-585242D3D98D}" dt="2023-07-13T12:17:33.146" v="3944" actId="164"/>
          <ac:grpSpMkLst>
            <pc:docMk/>
            <pc:sldMk cId="2713871540" sldId="299"/>
            <ac:grpSpMk id="245" creationId="{EBDA637A-8435-2494-54C0-68E60A68F89C}"/>
          </ac:grpSpMkLst>
        </pc:grpChg>
        <pc:grpChg chg="add del mod">
          <ac:chgData name="Kulinich Bohdan" userId="48e65c9f34e137d0" providerId="LiveId" clId="{9EC74837-C82B-D047-9A7B-585242D3D98D}" dt="2023-07-13T12:19:58.726" v="3971" actId="165"/>
          <ac:grpSpMkLst>
            <pc:docMk/>
            <pc:sldMk cId="2713871540" sldId="299"/>
            <ac:grpSpMk id="253" creationId="{5A1A026D-AB48-64D9-CBFA-A7B9980F2C41}"/>
          </ac:grpSpMkLst>
        </pc:grpChg>
        <pc:grpChg chg="add del mod">
          <ac:chgData name="Kulinich Bohdan" userId="48e65c9f34e137d0" providerId="LiveId" clId="{9EC74837-C82B-D047-9A7B-585242D3D98D}" dt="2023-07-13T12:21:13.047" v="3984" actId="165"/>
          <ac:grpSpMkLst>
            <pc:docMk/>
            <pc:sldMk cId="2713871540" sldId="299"/>
            <ac:grpSpMk id="257" creationId="{55AAF56D-CABC-1CC1-A499-5C4F7BCA9C92}"/>
          </ac:grpSpMkLst>
        </pc:grpChg>
        <pc:grpChg chg="add mod">
          <ac:chgData name="Kulinich Bohdan" userId="48e65c9f34e137d0" providerId="LiveId" clId="{9EC74837-C82B-D047-9A7B-585242D3D98D}" dt="2023-07-13T12:21:52.546" v="3991" actId="164"/>
          <ac:grpSpMkLst>
            <pc:docMk/>
            <pc:sldMk cId="2713871540" sldId="299"/>
            <ac:grpSpMk id="261" creationId="{0730DA62-48CD-AFA5-1D15-68359F730BE0}"/>
          </ac:grpSpMkLst>
        </pc:grp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4" creationId="{71024194-FFEE-536D-30F9-FA3DAB1C9FB9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5" creationId="{4256233E-38C1-D580-588F-7A68CADE4658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6" creationId="{1D277728-FC0D-DE53-B831-FEB37E501481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7" creationId="{64B4546F-44A0-F8AD-ABB5-BB5969F49188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9" creationId="{3972CE1E-42CE-561F-9130-4147A6228805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" creationId="{3C9E3BFA-DFDD-5539-A4AB-ED2D0E9D01D9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1" creationId="{F8BED55B-5CB0-0526-6B52-487F753C286B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" creationId="{F9A69E98-3ABE-E059-D095-40FDA926E848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3" creationId="{75E10D1E-A07D-E319-5FBE-B7D9506EB2DD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4" creationId="{C509E325-54B1-5BED-5B53-A36D07B77D9A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" creationId="{519586C9-AA91-DBC0-9603-D86A4CA27F84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7" creationId="{429FB4A4-BE00-E9BA-5AFA-86D962E6F8C5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8" creationId="{5B1A63E9-49EB-B43D-F8E3-E8BB2677753B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9" creationId="{2FA735DF-8244-60BE-8166-85255AC1FF3C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" creationId="{1F4E2CB6-7A82-897F-1BA9-D207B83A1894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1" creationId="{3DD9BE81-EE4A-6E80-E1B3-EE424397680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2" creationId="{DF4F109D-E0ED-3CEA-B527-5B23CBADC863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3" creationId="{EE03867D-46ED-7F2A-019C-7917C22449E8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4" creationId="{ACB3D2C8-37A0-61D8-7A0C-94DF62BB04CE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5" creationId="{9B9B8458-5A56-59F5-349B-75DA1F7A65D7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7" creationId="{E5E1E9F9-F82C-14A3-73AF-A7D6C574E044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28" creationId="{6DF9516E-5C37-330E-7E8C-70E4B46DDFFE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29" creationId="{45105691-F2FA-AEEC-CEAA-211B20ADFF1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0" creationId="{69A028CC-D89F-8A37-7FF4-690785917AA2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1" creationId="{7D0BF17C-86BE-BA4C-31B2-2BDD31734F7E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2" creationId="{073FF2A5-17F8-F333-7756-DA8447B7A6ED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3" creationId="{35464023-3FDC-041B-5DDD-011D1BE2ED06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34" creationId="{F0EBAF2C-7657-725B-3175-D67235C2D03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5" creationId="{D48D7BE8-8B30-0E60-1BA0-9EEB590D68E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6" creationId="{02BC6B8A-8059-8458-F467-4D8AD28FB27F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37" creationId="{552F2268-0625-9ECE-49C2-93798D7777D7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39" creationId="{65AF2C17-CAE3-45D9-69F3-D49CDE561FD6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0" creationId="{1A8CC133-06FB-3069-2A27-4E80A0C962B7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1" creationId="{FE59F93B-2817-5486-BBAA-F95361E758FE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2" creationId="{651BE097-C783-3764-F09D-8B4733B84C62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4" creationId="{518027CF-12EE-6D04-D296-CAFBADF64DF3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5" creationId="{93656E1C-76C6-AB0C-DB32-21D7CB158BEC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6" creationId="{C0A23472-A831-7D40-2DC7-00233F5E7EA3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7" creationId="{C0A40659-9845-946C-0541-3730C2821DCD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9" creationId="{385667E6-85E2-D37E-C264-B7820C891401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0" creationId="{BED141D0-0E3C-8788-1F51-B38DF0592AC8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1" creationId="{769DD2B8-A3EC-6935-C3C9-296F452AD194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2" creationId="{6232DE0F-9F21-245E-4C7F-D8D5F8F9504D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4" creationId="{72FEE176-E33A-3367-D36E-02EA1745478B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55" creationId="{187E90F2-DBA7-6816-FB80-F808C5D51098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6" creationId="{C079FBD5-E246-2779-7068-178991B0F9FC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7" creationId="{ABA2461B-F0D5-FC4A-1685-90BB5DC512D0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8" creationId="{756666E2-9A0E-5CCD-EA70-7A63EB23ACD8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59" creationId="{08F468E8-266F-DB53-3F3F-5FE19386BD30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61" creationId="{869F50F1-B406-F1E4-40E9-9A0F13065C66}"/>
          </ac:cxnSpMkLst>
        </pc:cxnChg>
        <pc:cxnChg chg="add del mod">
          <ac:chgData name="Kulinich Bohdan" userId="48e65c9f34e137d0" providerId="LiveId" clId="{9EC74837-C82B-D047-9A7B-585242D3D98D}" dt="2023-07-13T11:30:24.107" v="3397" actId="478"/>
          <ac:cxnSpMkLst>
            <pc:docMk/>
            <pc:sldMk cId="2713871540" sldId="299"/>
            <ac:cxnSpMk id="64" creationId="{EA2705F4-65F5-8051-8187-339DF72761C6}"/>
          </ac:cxnSpMkLst>
        </pc:cxnChg>
        <pc:cxnChg chg="add del mod">
          <ac:chgData name="Kulinich Bohdan" userId="48e65c9f34e137d0" providerId="LiveId" clId="{9EC74837-C82B-D047-9A7B-585242D3D98D}" dt="2023-07-13T11:30:25.449" v="3398" actId="478"/>
          <ac:cxnSpMkLst>
            <pc:docMk/>
            <pc:sldMk cId="2713871540" sldId="299"/>
            <ac:cxnSpMk id="65" creationId="{26D34055-EA0A-AFE3-79BE-E7996CCFEF45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66" creationId="{FE4F145F-EE07-7FDC-7C6F-ABA95FD28C59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71" creationId="{01B20F48-E66F-3CB2-F3D3-69BCEEC451A1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74" creationId="{21744A4A-46C9-0B43-CE68-8AE0C6695E4A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0" creationId="{93EA55F5-4013-E2F7-E42B-F6D2AB357AD6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3" creationId="{47B7068B-10B6-630D-FA45-1D47067CC033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6" creationId="{2A3C7F73-F740-549A-F9D3-72A98249BE9D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07" creationId="{15A083B8-8515-4FC7-F799-EA3A0913DADE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11" creationId="{A302EF72-DF85-BD73-9A5D-BE468FB5614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13" creationId="{71215860-6A28-9713-C0EB-CB2686DE3CB7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17" creationId="{CFF73839-DD96-F9C9-7F49-3C48F8A45897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5" creationId="{F7CE880C-9D01-69DC-1330-53C8C90B1B0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26" creationId="{86127716-3A61-2751-C3FF-749C94F3B46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27" creationId="{6D6E9C90-B2F6-976E-FA2A-7FBF91F3EFD4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8" creationId="{6B247437-BB7B-AB05-AD90-BC08E63B137D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42" creationId="{648ADCA4-2912-B93B-0580-6636A0142342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47" creationId="{8DB09EB7-78D3-1B82-3C2D-2109BD47D929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61" creationId="{AC48BA20-D861-E599-57C7-D981E74EF69D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2" creationId="{31032A65-40D9-D5FB-1B6C-8AE454041780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3" creationId="{7B3C4EEB-F408-7562-6B9A-CC95D46113DF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79" creationId="{F9DABF0D-B93A-9EEA-7E64-2F1A98475063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80" creationId="{7017FE95-390E-7B7C-261C-214AF5A46FA9}"/>
          </ac:cxnSpMkLst>
        </pc:cxnChg>
        <pc:cxnChg chg="add del mod">
          <ac:chgData name="Kulinich Bohdan" userId="48e65c9f34e137d0" providerId="LiveId" clId="{9EC74837-C82B-D047-9A7B-585242D3D98D}" dt="2023-07-13T11:38:49.460" v="3413" actId="478"/>
          <ac:cxnSpMkLst>
            <pc:docMk/>
            <pc:sldMk cId="2713871540" sldId="299"/>
            <ac:cxnSpMk id="183" creationId="{46FCBF24-DC44-0BE4-696D-23B0E0EB2C47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84" creationId="{E5059DAE-8055-D4A3-652A-BC30C7FCE253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1" creationId="{DAA0C6B8-8657-A4FE-ECB7-6AD17B279DFD}"/>
          </ac:cxnSpMkLst>
        </pc:cxnChg>
        <pc:cxnChg chg="add del mod">
          <ac:chgData name="Kulinich Bohdan" userId="48e65c9f34e137d0" providerId="LiveId" clId="{9EC74837-C82B-D047-9A7B-585242D3D98D}" dt="2023-07-13T11:42:35.839" v="3443" actId="478"/>
          <ac:cxnSpMkLst>
            <pc:docMk/>
            <pc:sldMk cId="2713871540" sldId="299"/>
            <ac:cxnSpMk id="196" creationId="{E3300D9C-9F11-B7CC-1F54-C81A81605028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7" creationId="{55010E24-61F8-12CA-B08E-5C785439283F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9" creationId="{B6B71484-BBDA-E136-E99D-4011ED7FC23B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3" creationId="{042032BE-341B-B6C2-4491-F6476D3E44A6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4" creationId="{F2941DC8-F9E2-BE74-CF7F-61867BE13EF1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5" creationId="{76BFD78C-E179-FBE1-8905-29821C5705DD}"/>
          </ac:cxnSpMkLst>
        </pc:cxnChg>
        <pc:cxnChg chg="add mod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238" creationId="{1EBC3B14-DCC7-4C3B-9D73-37B350C17962}"/>
          </ac:cxnSpMkLst>
        </pc:cxnChg>
        <pc:cxnChg chg="add mod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241" creationId="{18015B60-C078-13D3-F786-E1E968D4E9CC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46" creationId="{8A789ECF-DB3A-1188-622F-9C0A4FE7CD7E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49" creationId="{3DE1CA0D-FD8B-1AE4-C590-F3A587FA3C09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54" creationId="{B1406B26-A24A-DF46-BAED-555A280A3A1E}"/>
          </ac:cxnSpMkLst>
        </pc:cxnChg>
        <pc:cxnChg chg="add del mod">
          <ac:chgData name="Kulinich Bohdan" userId="48e65c9f34e137d0" providerId="LiveId" clId="{9EC74837-C82B-D047-9A7B-585242D3D98D}" dt="2023-07-13T12:21:39.879" v="3990" actId="478"/>
          <ac:cxnSpMkLst>
            <pc:docMk/>
            <pc:sldMk cId="2713871540" sldId="299"/>
            <ac:cxnSpMk id="258" creationId="{110C19AC-0EDB-A32F-47B7-297314FA431F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4T07:36:37.872" v="5415" actId="1076"/>
        <pc:sldMkLst>
          <pc:docMk/>
          <pc:sldMk cId="183824052" sldId="300"/>
        </pc:sldMkLst>
        <pc:spChg chg="add mod topLvl modVis">
          <ac:chgData name="Kulinich Bohdan" userId="48e65c9f34e137d0" providerId="LiveId" clId="{9EC74837-C82B-D047-9A7B-585242D3D98D}" dt="2023-07-14T07:36:37.872" v="5415" actId="1076"/>
          <ac:spMkLst>
            <pc:docMk/>
            <pc:sldMk cId="183824052" sldId="300"/>
            <ac:spMk id="8" creationId="{321FE55B-F62E-4895-B7AE-85B52B6711D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" creationId="{52CBD8CA-19ED-87C2-1175-A97783A6152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3" creationId="{5A2805E1-A592-3970-E853-976C97EC1F23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6" creationId="{7741AA1E-1686-0E68-B36E-B1C7A5BE3C70}"/>
          </ac:spMkLst>
        </pc:spChg>
        <pc:spChg chg="add del mod">
          <ac:chgData name="Kulinich Bohdan" userId="48e65c9f34e137d0" providerId="LiveId" clId="{9EC74837-C82B-D047-9A7B-585242D3D98D}" dt="2023-07-13T16:42:54.492" v="4141" actId="478"/>
          <ac:spMkLst>
            <pc:docMk/>
            <pc:sldMk cId="183824052" sldId="300"/>
            <ac:spMk id="27" creationId="{8E4F31DF-9D04-02BE-7CA3-DD272F4D52B9}"/>
          </ac:spMkLst>
        </pc:spChg>
        <pc:spChg chg="add del mod">
          <ac:chgData name="Kulinich Bohdan" userId="48e65c9f34e137d0" providerId="LiveId" clId="{9EC74837-C82B-D047-9A7B-585242D3D98D}" dt="2023-07-13T16:41:54.699" v="4132" actId="478"/>
          <ac:spMkLst>
            <pc:docMk/>
            <pc:sldMk cId="183824052" sldId="300"/>
            <ac:spMk id="28" creationId="{E1B62A29-E086-2BA1-15B3-2F034A1CD475}"/>
          </ac:spMkLst>
        </pc:spChg>
        <pc:spChg chg="add del mod">
          <ac:chgData name="Kulinich Bohdan" userId="48e65c9f34e137d0" providerId="LiveId" clId="{9EC74837-C82B-D047-9A7B-585242D3D98D}" dt="2023-07-13T16:42:56.288" v="4142" actId="478"/>
          <ac:spMkLst>
            <pc:docMk/>
            <pc:sldMk cId="183824052" sldId="300"/>
            <ac:spMk id="29" creationId="{38778E11-C113-1312-6549-68A7F7BEA903}"/>
          </ac:spMkLst>
        </pc:spChg>
        <pc:spChg chg="add mod">
          <ac:chgData name="Kulinich Bohdan" userId="48e65c9f34e137d0" providerId="LiveId" clId="{9EC74837-C82B-D047-9A7B-585242D3D98D}" dt="2023-07-13T17:53:14.658" v="4702" actId="14100"/>
          <ac:spMkLst>
            <pc:docMk/>
            <pc:sldMk cId="183824052" sldId="300"/>
            <ac:spMk id="30" creationId="{21ECCAFB-ED4D-3396-E15F-693C2434DB02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55" creationId="{B3B0D4C2-561B-28F5-220F-5590602A128C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0" creationId="{2133BF19-F114-7F26-9A59-8562DC084255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2" creationId="{A42A1530-8265-7760-F192-4AA2B5119B6E}"/>
          </ac:spMkLst>
        </pc:spChg>
        <pc:spChg chg="add del mod">
          <ac:chgData name="Kulinich Bohdan" userId="48e65c9f34e137d0" providerId="LiveId" clId="{9EC74837-C82B-D047-9A7B-585242D3D98D}" dt="2023-07-13T16:48:16.437" v="4224" actId="478"/>
          <ac:spMkLst>
            <pc:docMk/>
            <pc:sldMk cId="183824052" sldId="300"/>
            <ac:spMk id="63" creationId="{49EA50C0-124D-4E63-EC2F-801DA284047F}"/>
          </ac:spMkLst>
        </pc:spChg>
        <pc:spChg chg="add del mod">
          <ac:chgData name="Kulinich Bohdan" userId="48e65c9f34e137d0" providerId="LiveId" clId="{9EC74837-C82B-D047-9A7B-585242D3D98D}" dt="2023-07-13T16:48:18.219" v="4225" actId="478"/>
          <ac:spMkLst>
            <pc:docMk/>
            <pc:sldMk cId="183824052" sldId="300"/>
            <ac:spMk id="64" creationId="{0542AE36-5D1E-ECD1-8407-081120C4C51E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5" creationId="{EBFD3112-0AC3-7504-78A1-9061CDAA0999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7" creationId="{D95CFA08-23F0-CFC0-A484-E6308127A2A7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4" creationId="{390AF3E8-C9F4-A078-93F0-A1C29FAF0684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6" creationId="{113EEAD2-54E9-BF7D-357D-7AF17FD178F6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8" creationId="{DAB93EC3-A665-79F5-CE53-DBC62E9E588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9" creationId="{213D65EE-25BA-B5BE-E6CE-ECE0C1FE0509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10" creationId="{231C0F23-43C5-022D-3FFE-5AEFB290D992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12" creationId="{860D4D01-F09A-D497-3A07-007D546686DA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13" creationId="{FCF08D39-7677-4311-B1DE-FCBCA638062C}"/>
          </ac:spMkLst>
        </pc:spChg>
        <pc:spChg chg="add del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14" creationId="{8D52E51A-6D1A-F1EC-D03A-C7C87145ABCD}"/>
          </ac:spMkLst>
        </pc:spChg>
        <pc:spChg chg="add mod">
          <ac:chgData name="Kulinich Bohdan" userId="48e65c9f34e137d0" providerId="LiveId" clId="{9EC74837-C82B-D047-9A7B-585242D3D98D}" dt="2023-07-13T17:57:37.952" v="4721" actId="20577"/>
          <ac:spMkLst>
            <pc:docMk/>
            <pc:sldMk cId="183824052" sldId="300"/>
            <ac:spMk id="115" creationId="{28B893E2-2BA0-0FBE-4D63-193AF97FE02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22" creationId="{E44BB122-EC73-69F1-38AD-C46D6E4EC4B1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29" creationId="{EEEC7399-FA97-4969-0C68-79609B5B2CFC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0" creationId="{2B5993DD-38FA-8138-B76C-9E2CAF48817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1" creationId="{5DF42591-E34B-DAFF-528B-E098EE946900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2" creationId="{BEED72C3-005E-BDCA-6DCF-1F793A816D33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3" creationId="{D90EEDC7-F172-4B91-0C53-1F93167B3695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6" creationId="{29CF31CC-A1CA-2A6C-DD85-16C332F9D7E3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7" creationId="{7D3E0273-BEEE-87B9-B126-2ABD583A6F6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8" creationId="{C2FF00C3-6106-B401-F793-168473175304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9" creationId="{CBA7011E-D655-EE33-F692-4D97ED13DDEA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40" creationId="{3D973D4D-5921-6D90-9C6C-609CB071BF45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41" creationId="{561A3EAC-6D8F-A532-EA22-A1F7E84228E0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42" creationId="{A8C4650B-EF2D-A1FA-2ECA-A695EDFDA3B1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43" creationId="{29410AC8-0B87-260E-5A06-3DDB6CD78931}"/>
          </ac:spMkLst>
        </pc:spChg>
        <pc:spChg chg="del">
          <ac:chgData name="Kulinich Bohdan" userId="48e65c9f34e137d0" providerId="LiveId" clId="{9EC74837-C82B-D047-9A7B-585242D3D98D}" dt="2023-07-13T15:47:39.929" v="3998" actId="478"/>
          <ac:spMkLst>
            <pc:docMk/>
            <pc:sldMk cId="183824052" sldId="300"/>
            <ac:spMk id="150" creationId="{222D520F-1D03-0CCC-F55B-30B56E12A76E}"/>
          </ac:spMkLst>
        </pc:spChg>
        <pc:spChg chg="del">
          <ac:chgData name="Kulinich Bohdan" userId="48e65c9f34e137d0" providerId="LiveId" clId="{9EC74837-C82B-D047-9A7B-585242D3D98D}" dt="2023-07-13T15:47:39.929" v="3998" actId="478"/>
          <ac:spMkLst>
            <pc:docMk/>
            <pc:sldMk cId="183824052" sldId="300"/>
            <ac:spMk id="210" creationId="{FF41CF3E-ED34-9282-93A9-444F1DF87DC4}"/>
          </ac:spMkLst>
        </pc:spChg>
        <pc:spChg chg="add del mod">
          <ac:chgData name="Kulinich Bohdan" userId="48e65c9f34e137d0" providerId="LiveId" clId="{9EC74837-C82B-D047-9A7B-585242D3D98D}" dt="2023-07-13T17:24:08.903" v="4467" actId="478"/>
          <ac:spMkLst>
            <pc:docMk/>
            <pc:sldMk cId="183824052" sldId="300"/>
            <ac:spMk id="276" creationId="{0E6559B4-ADD7-23B3-5F18-11D6F0B9C64B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4" creationId="{A97C6836-2548-3E37-8DCB-C613CD71F513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5" creationId="{85146F2B-6F0F-9999-187C-A7BA52735819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6" creationId="{08572438-93AD-F151-9FDB-254367E5728F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7" creationId="{2DA1764A-BDF8-212A-E0F9-6721C776D780}"/>
          </ac:spMkLst>
        </pc:spChg>
        <pc:spChg chg="add mod">
          <ac:chgData name="Kulinich Bohdan" userId="48e65c9f34e137d0" providerId="LiveId" clId="{9EC74837-C82B-D047-9A7B-585242D3D98D}" dt="2023-07-13T18:03:48.602" v="4755" actId="1076"/>
          <ac:spMkLst>
            <pc:docMk/>
            <pc:sldMk cId="183824052" sldId="300"/>
            <ac:spMk id="288" creationId="{E86CDF36-682D-98CC-7259-65BF3E5786C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291" creationId="{658C8F50-9A9C-0432-8EE9-26BE1792B56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3" creationId="{4127A451-6260-8224-D2A4-5EB6034B935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4" creationId="{948C63C5-043A-9E93-B2D5-17C0A45068E0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5" creationId="{6BBBADB4-44D6-0D7C-19AF-D54E6850B4B8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8" creationId="{34219004-6457-FBBD-5149-6A2DAB38631F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9" creationId="{5E1DC557-05C7-CF8F-FF93-C5BE0A4A690A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0" creationId="{C18C2450-AF67-6259-C0D7-F8D4A04FFA8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1" creationId="{6E866169-7B8B-76C0-FD26-F9D62645CFE0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2" creationId="{EEBE310B-61AD-3B49-04A1-5A2A1335A172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3" creationId="{180CA54A-BB24-9496-019A-B4B5973DDECC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4" creationId="{2AAF07B5-8A6A-72DB-D96A-BB072611C363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5" creationId="{E2F8C16E-F48E-0871-97B1-BA4396129572}"/>
          </ac:spMkLst>
        </pc:s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31" creationId="{2126CA74-3E02-8E61-3D17-649D7829271E}"/>
          </ac:grpSpMkLst>
        </pc:gr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45" creationId="{EBDA637A-8435-2494-54C0-68E60A68F89C}"/>
          </ac:grpSpMkLst>
        </pc:gr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61" creationId="{0730DA62-48CD-AFA5-1D15-68359F730BE0}"/>
          </ac:grpSpMkLst>
        </pc:grpChg>
        <pc:grpChg chg="add del mod topLvl">
          <ac:chgData name="Kulinich Bohdan" userId="48e65c9f34e137d0" providerId="LiveId" clId="{9EC74837-C82B-D047-9A7B-585242D3D98D}" dt="2023-07-14T07:27:17.069" v="5388" actId="165"/>
          <ac:grpSpMkLst>
            <pc:docMk/>
            <pc:sldMk cId="183824052" sldId="300"/>
            <ac:grpSpMk id="289" creationId="{D9799667-03F7-4F07-3FC1-71212EA10E90}"/>
          </ac:grpSpMkLst>
        </pc:grpChg>
        <pc:grpChg chg="add mod">
          <ac:chgData name="Kulinich Bohdan" userId="48e65c9f34e137d0" providerId="LiveId" clId="{9EC74837-C82B-D047-9A7B-585242D3D98D}" dt="2023-07-13T19:01:09.418" v="4832" actId="164"/>
          <ac:grpSpMkLst>
            <pc:docMk/>
            <pc:sldMk cId="183824052" sldId="300"/>
            <ac:grpSpMk id="290" creationId="{92A06448-F9E0-A4BB-0764-8D5A48190841}"/>
          </ac:grpSpMkLst>
        </pc:grpChg>
        <pc:grpChg chg="add del mod">
          <ac:chgData name="Kulinich Bohdan" userId="48e65c9f34e137d0" providerId="LiveId" clId="{9EC74837-C82B-D047-9A7B-585242D3D98D}" dt="2023-07-14T07:27:11.389" v="5387" actId="165"/>
          <ac:grpSpMkLst>
            <pc:docMk/>
            <pc:sldMk cId="183824052" sldId="300"/>
            <ac:grpSpMk id="292" creationId="{00BAE1F0-70AE-DD97-04AB-AD02E08CE630}"/>
          </ac:grpSpMkLst>
        </pc:grpChg>
        <pc:grpChg chg="add mod">
          <ac:chgData name="Kulinich Bohdan" userId="48e65c9f34e137d0" providerId="LiveId" clId="{9EC74837-C82B-D047-9A7B-585242D3D98D}" dt="2023-07-13T19:03:10.884" v="4848" actId="164"/>
          <ac:grpSpMkLst>
            <pc:docMk/>
            <pc:sldMk cId="183824052" sldId="300"/>
            <ac:grpSpMk id="306" creationId="{CF9A0862-EA34-6842-A558-834AC234E6AC}"/>
          </ac:grpSpMkLst>
        </pc:grpChg>
        <pc:grpChg chg="add mod">
          <ac:chgData name="Kulinich Bohdan" userId="48e65c9f34e137d0" providerId="LiveId" clId="{9EC74837-C82B-D047-9A7B-585242D3D98D}" dt="2023-07-13T19:03:10.884" v="4848" actId="164"/>
          <ac:grpSpMkLst>
            <pc:docMk/>
            <pc:sldMk cId="183824052" sldId="300"/>
            <ac:grpSpMk id="314" creationId="{763EBDC7-1FAC-7E70-945E-E6E298EB8079}"/>
          </ac:grpSpMkLst>
        </pc:grpChg>
        <pc:grpChg chg="add mod">
          <ac:chgData name="Kulinich Bohdan" userId="48e65c9f34e137d0" providerId="LiveId" clId="{9EC74837-C82B-D047-9A7B-585242D3D98D}" dt="2023-07-14T07:27:31.678" v="5390" actId="164"/>
          <ac:grpSpMkLst>
            <pc:docMk/>
            <pc:sldMk cId="183824052" sldId="300"/>
            <ac:grpSpMk id="318" creationId="{3D500F9E-86A7-D636-6DB2-8388BC2D5347}"/>
          </ac:grpSpMkLst>
        </pc:grpChg>
        <pc:picChg chg="mod modVis">
          <ac:chgData name="Kulinich Bohdan" userId="48e65c9f34e137d0" providerId="LiveId" clId="{9EC74837-C82B-D047-9A7B-585242D3D98D}" dt="2023-07-14T07:27:35.367" v="5392" actId="14430"/>
          <ac:picMkLst>
            <pc:docMk/>
            <pc:sldMk cId="183824052" sldId="300"/>
            <ac:picMk id="151" creationId="{719B831F-A1C9-E1EF-7486-5328AD3480C2}"/>
          </ac:picMkLst>
        </pc:pic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15" creationId="{C2EA6496-1690-3A29-3FCE-3DF600BE4A31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17" creationId="{0C2344F2-48B6-3269-4C79-6D823F8F1A95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1" creationId="{5280EA3C-BB05-D710-2D55-8C98AFCAD854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2" creationId="{DDD6262B-3061-0081-2988-61314A810F6F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3" creationId="{8AC1D013-5F84-E3DE-B4A7-1F543F699A98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4" creationId="{4ABB3F41-3DEF-BF00-B364-3D8E454F756D}"/>
          </ac:cxnSpMkLst>
        </pc:cxnChg>
        <pc:cxnChg chg="add del mod">
          <ac:chgData name="Kulinich Bohdan" userId="48e65c9f34e137d0" providerId="LiveId" clId="{9EC74837-C82B-D047-9A7B-585242D3D98D}" dt="2023-07-13T16:39:41.864" v="4131" actId="478"/>
          <ac:cxnSpMkLst>
            <pc:docMk/>
            <pc:sldMk cId="183824052" sldId="300"/>
            <ac:cxnSpMk id="25" creationId="{890F0348-E47B-A0FA-5089-C159AAB5A18A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34" creationId="{CC2FB391-5471-E902-9C53-17F3DCD639B7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43" creationId="{14EF6612-8423-B564-0993-985AED40A812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49" creationId="{7CBAC248-57F4-B769-018D-4D93D4877248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52" creationId="{F14FF51E-CF61-2C9A-30FC-487A0F1BD9E9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69" creationId="{BF993905-20D2-CDF1-CD66-2B8B5235E9FB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73" creationId="{35480AC7-BA6D-2172-F05D-F1F614EACAF7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6" creationId="{48E40A83-3D84-7467-6147-89E7CEBBAF41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7" creationId="{BB233C7C-5A27-0013-0A68-CFD231D6B0CD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8" creationId="{5F3485C6-3A69-16AC-288A-07D8930F9F2D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9" creationId="{D23C3B34-46FB-954F-F3DC-EF1048D90F49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0" creationId="{A006A32D-8D02-BE6C-56DD-B3F306ED1002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1" creationId="{A08C1508-7884-7828-3481-0F1B8217A01D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3" creationId="{69697B65-9C8F-0717-F848-D4460E3750F6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4" creationId="{03EFDBA1-8808-EB70-DBAA-A6F9265F7D3A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6" creationId="{AABED789-0977-7D5C-A6D5-754AABACD669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7" creationId="{FAC40E66-8EEA-21C8-59EF-3BFD77EACA45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34" creationId="{ECA53B35-1068-8808-292A-12B05824D312}"/>
          </ac:cxnSpMkLst>
        </pc:cxnChg>
        <pc:cxnChg chg="add del mod">
          <ac:chgData name="Kulinich Bohdan" userId="48e65c9f34e137d0" providerId="LiveId" clId="{9EC74837-C82B-D047-9A7B-585242D3D98D}" dt="2023-07-13T17:05:54.050" v="4270" actId="478"/>
          <ac:cxnSpMkLst>
            <pc:docMk/>
            <pc:sldMk cId="183824052" sldId="300"/>
            <ac:cxnSpMk id="135" creationId="{4DF06187-D447-9E43-7BF0-5E9635791AC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4" creationId="{83CEF38F-25B5-B216-3FEC-9556FB21CD55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5" creationId="{BF85D2DF-8BA3-A468-3297-E146197D42B8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6" creationId="{0D1CD581-2072-7154-EC3C-9884A89B6A95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7" creationId="{A0AD792B-252A-5AC5-E9D3-01BDC1412F13}"/>
          </ac:cxnSpMkLst>
        </pc:cxnChg>
        <pc:cxnChg chg="add del mod">
          <ac:chgData name="Kulinich Bohdan" userId="48e65c9f34e137d0" providerId="LiveId" clId="{9EC74837-C82B-D047-9A7B-585242D3D98D}" dt="2023-07-13T17:10:46.072" v="4356" actId="478"/>
          <ac:cxnSpMkLst>
            <pc:docMk/>
            <pc:sldMk cId="183824052" sldId="300"/>
            <ac:cxnSpMk id="164" creationId="{ADF67F2A-7E90-AF5B-750B-ACD2BA842261}"/>
          </ac:cxnSpMkLst>
        </pc:cxnChg>
        <pc:cxnChg chg="add del mod">
          <ac:chgData name="Kulinich Bohdan" userId="48e65c9f34e137d0" providerId="LiveId" clId="{9EC74837-C82B-D047-9A7B-585242D3D98D}" dt="2023-07-13T17:09:11.388" v="4313" actId="478"/>
          <ac:cxnSpMkLst>
            <pc:docMk/>
            <pc:sldMk cId="183824052" sldId="300"/>
            <ac:cxnSpMk id="166" creationId="{0069C338-1952-27B2-3E15-A20DD8FB83E4}"/>
          </ac:cxnSpMkLst>
        </pc:cxnChg>
        <pc:cxnChg chg="add mod">
          <ac:chgData name="Kulinich Bohdan" userId="48e65c9f34e137d0" providerId="LiveId" clId="{9EC74837-C82B-D047-9A7B-585242D3D98D}" dt="2023-07-13T18:03:54.423" v="4757" actId="14100"/>
          <ac:cxnSpMkLst>
            <pc:docMk/>
            <pc:sldMk cId="183824052" sldId="300"/>
            <ac:cxnSpMk id="169" creationId="{B5ADB4E3-D9C6-A1E6-042A-0316A18B5BE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0" creationId="{C1796C9F-C4AF-6CB1-DFE7-7284F48B920C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3" creationId="{F03C0735-6FB8-8F9E-FF37-D12C02A9E4D9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7" creationId="{DAAD8415-A594-34C1-BC94-67B968793F91}"/>
          </ac:cxnSpMkLst>
        </pc:cxnChg>
        <pc:cxnChg chg="add mod">
          <ac:chgData name="Kulinich Bohdan" userId="48e65c9f34e137d0" providerId="LiveId" clId="{9EC74837-C82B-D047-9A7B-585242D3D98D}" dt="2023-07-13T18:03:45.512" v="4754" actId="14100"/>
          <ac:cxnSpMkLst>
            <pc:docMk/>
            <pc:sldMk cId="183824052" sldId="300"/>
            <ac:cxnSpMk id="185" creationId="{898C5A66-DD92-4EA0-A6FF-65845E01383E}"/>
          </ac:cxnSpMkLst>
        </pc:cxnChg>
        <pc:cxnChg chg="add del mod">
          <ac:chgData name="Kulinich Bohdan" userId="48e65c9f34e137d0" providerId="LiveId" clId="{9EC74837-C82B-D047-9A7B-585242D3D98D}" dt="2023-07-13T17:11:37.816" v="4377" actId="478"/>
          <ac:cxnSpMkLst>
            <pc:docMk/>
            <pc:sldMk cId="183824052" sldId="300"/>
            <ac:cxnSpMk id="186" creationId="{5FEBCB2D-3079-E8F6-27C5-5D1F0B49DCAF}"/>
          </ac:cxnSpMkLst>
        </pc:cxnChg>
        <pc:cxnChg chg="add del mod">
          <ac:chgData name="Kulinich Bohdan" userId="48e65c9f34e137d0" providerId="LiveId" clId="{9EC74837-C82B-D047-9A7B-585242D3D98D}" dt="2023-07-13T17:11:48.468" v="4383" actId="478"/>
          <ac:cxnSpMkLst>
            <pc:docMk/>
            <pc:sldMk cId="183824052" sldId="300"/>
            <ac:cxnSpMk id="192" creationId="{F06B3CE4-10E4-5E9F-B478-6D7728A83D8E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93" creationId="{706C6DFA-EA01-A65D-FEC9-7642BEA5C9AF}"/>
          </ac:cxnSpMkLst>
        </pc:cxnChg>
        <pc:cxnChg chg="add del mod">
          <ac:chgData name="Kulinich Bohdan" userId="48e65c9f34e137d0" providerId="LiveId" clId="{9EC74837-C82B-D047-9A7B-585242D3D98D}" dt="2023-07-13T17:11:53.581" v="4385" actId="478"/>
          <ac:cxnSpMkLst>
            <pc:docMk/>
            <pc:sldMk cId="183824052" sldId="300"/>
            <ac:cxnSpMk id="195" creationId="{A01C065C-AF65-BFDE-BAF8-1663F96B8533}"/>
          </ac:cxnSpMkLst>
        </pc:cxnChg>
        <pc:cxnChg chg="add del mod">
          <ac:chgData name="Kulinich Bohdan" userId="48e65c9f34e137d0" providerId="LiveId" clId="{9EC74837-C82B-D047-9A7B-585242D3D98D}" dt="2023-07-13T17:12:01.274" v="4388" actId="478"/>
          <ac:cxnSpMkLst>
            <pc:docMk/>
            <pc:sldMk cId="183824052" sldId="300"/>
            <ac:cxnSpMk id="198" creationId="{F3B14BB2-5764-5803-914D-4B6FB7989997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0" creationId="{C9320ED8-2F9B-B552-AABA-B6A9ED2AAB92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1" creationId="{639A725E-527F-9489-CA36-3736D36B4EBE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2" creationId="{FD5AFC39-A907-F5EE-08AB-766C448D44E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6" creationId="{C3859007-4C1B-1B24-8597-53623911BCC1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20" creationId="{32980B35-8B33-1894-4D2F-9EF543B61ED1}"/>
          </ac:cxnSpMkLst>
        </pc:cxnChg>
        <pc:cxnChg chg="add del mod">
          <ac:chgData name="Kulinich Bohdan" userId="48e65c9f34e137d0" providerId="LiveId" clId="{9EC74837-C82B-D047-9A7B-585242D3D98D}" dt="2023-07-13T17:23:35.448" v="4457" actId="478"/>
          <ac:cxnSpMkLst>
            <pc:docMk/>
            <pc:sldMk cId="183824052" sldId="300"/>
            <ac:cxnSpMk id="250" creationId="{F00145D8-38B5-AE98-6BD6-869D9F587C81}"/>
          </ac:cxnSpMkLst>
        </pc:cxnChg>
        <pc:cxnChg chg="add del mod">
          <ac:chgData name="Kulinich Bohdan" userId="48e65c9f34e137d0" providerId="LiveId" clId="{9EC74837-C82B-D047-9A7B-585242D3D98D}" dt="2023-07-13T17:23:22.574" v="4452" actId="478"/>
          <ac:cxnSpMkLst>
            <pc:docMk/>
            <pc:sldMk cId="183824052" sldId="300"/>
            <ac:cxnSpMk id="257" creationId="{2C449D76-69CA-A13E-B157-6F7B379E6C21}"/>
          </ac:cxnSpMkLst>
        </pc:cxnChg>
        <pc:cxnChg chg="add del mod">
          <ac:chgData name="Kulinich Bohdan" userId="48e65c9f34e137d0" providerId="LiveId" clId="{9EC74837-C82B-D047-9A7B-585242D3D98D}" dt="2023-07-13T17:23:21.657" v="4451" actId="478"/>
          <ac:cxnSpMkLst>
            <pc:docMk/>
            <pc:sldMk cId="183824052" sldId="300"/>
            <ac:cxnSpMk id="262" creationId="{B3012584-CB41-D977-4AA5-8282178DE79A}"/>
          </ac:cxnSpMkLst>
        </pc:cxnChg>
        <pc:cxnChg chg="add del mod">
          <ac:chgData name="Kulinich Bohdan" userId="48e65c9f34e137d0" providerId="LiveId" clId="{9EC74837-C82B-D047-9A7B-585242D3D98D}" dt="2023-07-13T17:23:23.318" v="4453" actId="478"/>
          <ac:cxnSpMkLst>
            <pc:docMk/>
            <pc:sldMk cId="183824052" sldId="300"/>
            <ac:cxnSpMk id="265" creationId="{418217D3-D0BB-3FEA-6BD4-2898AB266F69}"/>
          </ac:cxnSpMkLst>
        </pc:cxnChg>
        <pc:cxnChg chg="add del mod">
          <ac:chgData name="Kulinich Bohdan" userId="48e65c9f34e137d0" providerId="LiveId" clId="{9EC74837-C82B-D047-9A7B-585242D3D98D}" dt="2023-07-13T17:23:24.144" v="4454" actId="478"/>
          <ac:cxnSpMkLst>
            <pc:docMk/>
            <pc:sldMk cId="183824052" sldId="300"/>
            <ac:cxnSpMk id="270" creationId="{CBC9CD93-90D9-E226-65F8-60338FAD818A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2" creationId="{9601B5B9-BFEA-0B84-1FD6-5186B41DB7F3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3" creationId="{32687E8F-C7B8-AC3E-197B-1D78F674963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4" creationId="{B269F8D8-56CE-2D80-A567-1B120CE63A8F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5" creationId="{665EE1DC-A3C1-D1E2-3111-8B946EEC4250}"/>
          </ac:cxnSpMkLst>
        </pc:cxnChg>
        <pc:cxnChg chg="add mod">
          <ac:chgData name="Kulinich Bohdan" userId="48e65c9f34e137d0" providerId="LiveId" clId="{9EC74837-C82B-D047-9A7B-585242D3D98D}" dt="2023-07-13T19:02:55.043" v="4845" actId="14100"/>
          <ac:cxnSpMkLst>
            <pc:docMk/>
            <pc:sldMk cId="183824052" sldId="300"/>
            <ac:cxnSpMk id="277" creationId="{23726E7F-6AB9-3E76-590C-C3F1F0388CC9}"/>
          </ac:cxnSpMkLst>
        </pc:cxnChg>
        <pc:cxnChg chg="add mod">
          <ac:chgData name="Kulinich Bohdan" userId="48e65c9f34e137d0" providerId="LiveId" clId="{9EC74837-C82B-D047-9A7B-585242D3D98D}" dt="2023-07-13T19:03:30.014" v="4850" actId="14100"/>
          <ac:cxnSpMkLst>
            <pc:docMk/>
            <pc:sldMk cId="183824052" sldId="300"/>
            <ac:cxnSpMk id="307" creationId="{4A54C9B7-A53F-4C6F-2534-244DA99C9B68}"/>
          </ac:cxnSpMkLst>
        </pc:cxnChg>
        <pc:cxnChg chg="add mod">
          <ac:chgData name="Kulinich Bohdan" userId="48e65c9f34e137d0" providerId="LiveId" clId="{9EC74837-C82B-D047-9A7B-585242D3D98D}" dt="2023-07-13T19:03:47.721" v="4852" actId="14100"/>
          <ac:cxnSpMkLst>
            <pc:docMk/>
            <pc:sldMk cId="183824052" sldId="300"/>
            <ac:cxnSpMk id="310" creationId="{C2080652-05C1-CEBE-E121-249F7EA5F80E}"/>
          </ac:cxnSpMkLst>
        </pc:cxnChg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delAnim modAnim">
        <pc:chgData name="Kulinich Bohdan" userId="48e65c9f34e137d0" providerId="LiveId" clId="{1C5B925F-A27A-F345-AC0C-4542497DAC30}" dt="2023-05-20T12:13:30.441" v="111"/>
        <pc:sldMkLst>
          <pc:docMk/>
          <pc:sldMk cId="3599287483" sldId="283"/>
        </pc:sldMkLst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7" creationId="{A0868D95-15D0-58BB-3D56-B8D24362E3D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10" creationId="{6D6E23C6-F0AB-8418-1B93-C068A3B0960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1" creationId="{9DFD1C09-4EF7-3AF8-B36A-F3CCE32F0E86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3" creationId="{1375254D-2EB2-2F02-29EA-BBBE4A4EF0DA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7" creationId="{07C7DFDF-B9F1-E96D-5618-103FDF92691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8" creationId="{03E5DD4B-011C-F2EE-DA2E-A91031E71BC0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9" creationId="{C3AC30F7-B6F1-16A0-B553-EC269ECA9FBB}"/>
          </ac:spMkLst>
        </pc:spChg>
        <pc:spChg chg="del mod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20" creationId="{32D3BB3E-0083-28FC-8247-974FE103FF14}"/>
          </ac:spMkLst>
        </pc:spChg>
        <pc:spChg chg="del mod">
          <ac:chgData name="Kulinich Bohdan" userId="48e65c9f34e137d0" providerId="LiveId" clId="{1C5B925F-A27A-F345-AC0C-4542497DAC30}" dt="2023-05-20T12:05:03.097" v="5" actId="478"/>
          <ac:spMkLst>
            <pc:docMk/>
            <pc:sldMk cId="3599287483" sldId="283"/>
            <ac:spMk id="28" creationId="{55A8A819-3FBE-A67D-55B2-46F67A98F9C6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39" creationId="{F6BC6A20-E7A4-C122-80D9-F74154628A0E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0" creationId="{FFBD4FB8-EF37-701A-3469-00C836F10A2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4" creationId="{DE511AF3-D8E8-C1E6-D006-B1AF722C9642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5" creationId="{762A0DE7-8DCA-E9DF-310D-8EBFC7B018AD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6" creationId="{348618E2-B717-7B89-ABC8-F435A5C12718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7" creationId="{BAAEE356-FF66-AB01-CC86-61E134D2AEB9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8" creationId="{1EA6ACAF-533D-C796-B23D-0F2635439E53}"/>
          </ac:spMkLst>
        </pc:spChg>
        <pc:spChg chg="mod topLvl">
          <ac:chgData name="Kulinich Bohdan" userId="48e65c9f34e137d0" providerId="LiveId" clId="{1C5B925F-A27A-F345-AC0C-4542497DAC30}" dt="2023-05-20T12:09:53.544" v="67" actId="1582"/>
          <ac:spMkLst>
            <pc:docMk/>
            <pc:sldMk cId="3599287483" sldId="283"/>
            <ac:spMk id="49" creationId="{C42811E5-DDE7-2E7E-33A1-6FB7A2BB67C0}"/>
          </ac:spMkLst>
        </pc:spChg>
        <pc:spChg chg="del mod topLvl">
          <ac:chgData name="Kulinich Bohdan" userId="48e65c9f34e137d0" providerId="LiveId" clId="{1C5B925F-A27A-F345-AC0C-4542497DAC30}" dt="2023-05-20T12:06:44.053" v="27" actId="478"/>
          <ac:spMkLst>
            <pc:docMk/>
            <pc:sldMk cId="3599287483" sldId="283"/>
            <ac:spMk id="50" creationId="{552834BA-79FA-0016-AF10-1DB26D6B28D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06:31.273" v="24" actId="478"/>
          <ac:spMkLst>
            <pc:docMk/>
            <pc:sldMk cId="3599287483" sldId="283"/>
            <ac:spMk id="55" creationId="{1399BACA-94F8-1B50-DEBF-8DA30AD4672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69" creationId="{971C9DF0-56FE-84A2-5DDA-E68FD4C0DA9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73" creationId="{4D80C162-8960-B81F-1DCB-3488917D19F6}"/>
          </ac:spMkLst>
        </pc:spChg>
        <pc:spChg chg="mod topLvl">
          <ac:chgData name="Kulinich Bohdan" userId="48e65c9f34e137d0" providerId="LiveId" clId="{1C5B925F-A27A-F345-AC0C-4542497DAC30}" dt="2023-05-20T12:10:04.803" v="69" actId="207"/>
          <ac:spMkLst>
            <pc:docMk/>
            <pc:sldMk cId="3599287483" sldId="283"/>
            <ac:spMk id="75" creationId="{FE19C66A-C037-7590-D335-3E8CE73486B7}"/>
          </ac:spMkLst>
        </pc:spChg>
        <pc:spChg chg="del mod topLvl">
          <ac:chgData name="Kulinich Bohdan" userId="48e65c9f34e137d0" providerId="LiveId" clId="{1C5B925F-A27A-F345-AC0C-4542497DAC30}" dt="2023-05-20T12:06:11.749" v="17" actId="478"/>
          <ac:spMkLst>
            <pc:docMk/>
            <pc:sldMk cId="3599287483" sldId="283"/>
            <ac:spMk id="77" creationId="{F2B99A5D-ED0E-6B68-B231-8B725E6B96BE}"/>
          </ac:spMkLst>
        </pc:spChg>
        <pc:spChg chg="add del">
          <ac:chgData name="Kulinich Bohdan" userId="48e65c9f34e137d0" providerId="LiveId" clId="{1C5B925F-A27A-F345-AC0C-4542497DAC30}" dt="2023-05-20T12:06:45.123" v="29" actId="22"/>
          <ac:spMkLst>
            <pc:docMk/>
            <pc:sldMk cId="3599287483" sldId="283"/>
            <ac:spMk id="80" creationId="{B1039FA5-23E3-F33C-75D3-FF86119E1B7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2" creationId="{9EF8C4AF-8F18-F667-5249-857C4239205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58" creationId="{13602FCA-F021-25A9-4B9A-1B60E1C1163B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0" creationId="{69EA8CCA-DF1A-8BCF-B8B6-6B9C962C57CE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2" creationId="{AA22E8C7-3D0F-C0E6-CEE6-4664DE0AA133}"/>
          </ac:spMkLst>
        </pc:s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3" creationId="{B966EA17-7AD6-F294-A8F8-CB56A115C737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9" creationId="{2255AA02-35F4-FB7D-ED07-0B5A6818261E}"/>
          </ac:grpSpMkLst>
        </pc:grpChg>
        <pc:grpChg chg="del mod">
          <ac:chgData name="Kulinich Bohdan" userId="48e65c9f34e137d0" providerId="LiveId" clId="{1C5B925F-A27A-F345-AC0C-4542497DAC30}" dt="2023-05-20T12:06:44.053" v="27" actId="478"/>
          <ac:grpSpMkLst>
            <pc:docMk/>
            <pc:sldMk cId="3599287483" sldId="283"/>
            <ac:grpSpMk id="51" creationId="{8CF06B7F-420C-77FA-5B17-AF49C067A3E9}"/>
          </ac:grpSpMkLst>
        </pc:grpChg>
        <pc:grpChg chg="del mod">
          <ac:chgData name="Kulinich Bohdan" userId="48e65c9f34e137d0" providerId="LiveId" clId="{1C5B925F-A27A-F345-AC0C-4542497DAC30}" dt="2023-05-20T12:05:26.256" v="8" actId="21"/>
          <ac:grpSpMkLst>
            <pc:docMk/>
            <pc:sldMk cId="3599287483" sldId="283"/>
            <ac:grpSpMk id="53" creationId="{F0119730-218D-096B-C9F6-F0040F453BBB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59" creationId="{EEB64B8B-87FB-452E-D9D8-12325CEFB91F}"/>
          </ac:grpSpMkLst>
        </pc:grpChg>
        <pc:grpChg chg="del">
          <ac:chgData name="Kulinich Bohdan" userId="48e65c9f34e137d0" providerId="LiveId" clId="{1C5B925F-A27A-F345-AC0C-4542497DAC30}" dt="2023-05-20T12:05:51.860" v="13" actId="478"/>
          <ac:grpSpMkLst>
            <pc:docMk/>
            <pc:sldMk cId="3599287483" sldId="283"/>
            <ac:grpSpMk id="70" creationId="{6A4E48DE-9B72-1DA9-7B2E-8CB880EDDD6C}"/>
          </ac:grpSpMkLst>
        </pc:grpChg>
        <pc:grpChg chg="add del mod">
          <ac:chgData name="Kulinich Bohdan" userId="48e65c9f34e137d0" providerId="LiveId" clId="{1C5B925F-A27A-F345-AC0C-4542497DAC30}" dt="2023-05-20T12:06:11.749" v="17" actId="478"/>
          <ac:grpSpMkLst>
            <pc:docMk/>
            <pc:sldMk cId="3599287483" sldId="283"/>
            <ac:grpSpMk id="74" creationId="{99E8A170-92C5-D919-8985-9A09365819DC}"/>
          </ac:grpSpMkLst>
        </pc:grpChg>
        <pc:grpChg chg="add mod">
          <ac:chgData name="Kulinich Bohdan" userId="48e65c9f34e137d0" providerId="LiveId" clId="{1C5B925F-A27A-F345-AC0C-4542497DAC30}" dt="2023-05-20T12:13:07.297" v="105" actId="164"/>
          <ac:grpSpMkLst>
            <pc:docMk/>
            <pc:sldMk cId="3599287483" sldId="283"/>
            <ac:grpSpMk id="81" creationId="{2F36C5A7-D566-55C4-9289-77795FEC6B9E}"/>
          </ac:grpSpMkLst>
        </pc:grpChg>
        <pc:grpChg chg="add mod">
          <ac:chgData name="Kulinich Bohdan" userId="48e65c9f34e137d0" providerId="LiveId" clId="{1C5B925F-A27A-F345-AC0C-4542497DAC30}" dt="2023-05-20T12:13:15.081" v="106" actId="164"/>
          <ac:grpSpMkLst>
            <pc:docMk/>
            <pc:sldMk cId="3599287483" sldId="283"/>
            <ac:grpSpMk id="83" creationId="{BB2597AD-E1F0-1644-B36F-A233260D65B3}"/>
          </ac:grpSpMkLst>
        </pc:grpChg>
        <pc:picChg chg="mod">
          <ac:chgData name="Kulinich Bohdan" userId="48e65c9f34e137d0" providerId="LiveId" clId="{1C5B925F-A27A-F345-AC0C-4542497DAC30}" dt="2023-05-20T12:13:01.307" v="104" actId="1076"/>
          <ac:picMkLst>
            <pc:docMk/>
            <pc:sldMk cId="3599287483" sldId="283"/>
            <ac:picMk id="12" creationId="{1F827B4B-9EB7-0ACD-C513-3377B6249F31}"/>
          </ac:picMkLst>
        </pc:pic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54" creationId="{8DA6EF8D-9F09-DC62-8FA8-F44196FDD71D}"/>
          </ac:cxnSpMkLst>
        </pc:cxnChg>
        <pc:cxnChg chg="del">
          <ac:chgData name="Kulinich Bohdan" userId="48e65c9f34e137d0" providerId="LiveId" clId="{1C5B925F-A27A-F345-AC0C-4542497DAC30}" dt="2023-05-20T12:04:40.650" v="2" actId="478"/>
          <ac:cxnSpMkLst>
            <pc:docMk/>
            <pc:sldMk cId="3599287483" sldId="283"/>
            <ac:cxnSpMk id="57" creationId="{55A59CE9-BDF5-ED78-88D7-91FCAE619AF9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setBg delAnim modAnim">
        <pc:chgData name="Kulinich Bohdan" userId="48e65c9f34e137d0" providerId="LiveId" clId="{AD3D2498-ADC2-B949-B632-216C0C7F4661}" dt="2023-06-02T11:11:24.910" v="5461" actId="14429"/>
        <pc:sldMkLst>
          <pc:docMk/>
          <pc:sldMk cId="2154405015" sldId="276"/>
        </pc:sldMkLst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1" creationId="{BC428ABF-4549-D55E-16E5-A338D2B8EFA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2" creationId="{7A45B3F9-2A5A-157E-BB48-1203B9D4AC05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3" creationId="{7CEB5837-8502-148C-A300-B09163D2EF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4" creationId="{C5077F2C-2DE6-5B80-67C1-A05ADB31EDB4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5" creationId="{2487DA4F-6924-D255-7927-BA0E669E87A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6" creationId="{C216499B-234F-03F4-A887-B5A8217A42A1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7" creationId="{D0F615B9-B0ED-FB46-46D1-574E134A23E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8" creationId="{A2A3E36F-6867-10A0-8086-B98CA32D7413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9" creationId="{29E1943D-BCFF-0F2B-2D5E-EFFFAC072A17}"/>
          </ac:spMkLst>
        </pc:spChg>
        <pc:spChg chg="mod">
          <ac:chgData name="Kulinich Bohdan" userId="48e65c9f34e137d0" providerId="LiveId" clId="{AD3D2498-ADC2-B949-B632-216C0C7F4661}" dt="2023-06-02T11:11:15.016" v="5458" actId="20577"/>
          <ac:spMkLst>
            <pc:docMk/>
            <pc:sldMk cId="2154405015" sldId="276"/>
            <ac:spMk id="20" creationId="{58FA4AE7-B8F8-B1BD-BAC5-B2357D071094}"/>
          </ac:spMkLst>
        </pc:spChg>
        <pc:spChg chg="add mod modVis">
          <ac:chgData name="Kulinich Bohdan" userId="48e65c9f34e137d0" providerId="LiveId" clId="{AD3D2498-ADC2-B949-B632-216C0C7F4661}" dt="2023-06-02T11:11:24.910" v="5461" actId="14429"/>
          <ac:spMkLst>
            <pc:docMk/>
            <pc:sldMk cId="2154405015" sldId="276"/>
            <ac:spMk id="21" creationId="{417F1C95-56E4-6224-7AFA-4B19585CA39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24" creationId="{D812CBF1-170A-C430-C84B-925ABCE9A0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4" creationId="{E25BD304-C279-6DAA-5BC1-7CDD5A21BB6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5" creationId="{5A4D2E97-0564-B734-0088-F55C1894D9E2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6" creationId="{B0FFE25D-4A18-CA83-87C0-3A9E2E1DE9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45" creationId="{ECBB9F90-B2C4-4598-5B41-49B10D77482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0" creationId="{D161A7FA-C1E0-EE78-48E1-740CCEA647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2" creationId="{B298196C-7056-596B-A004-564EB5ED15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4" creationId="{3F284C4C-7568-E693-1715-A85E5821D7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6" creationId="{DDE7DF86-90AC-5E58-5277-9A3A633BD551}"/>
          </ac:spMkLst>
        </pc:spChg>
        <pc:spChg chg="add mod modVis">
          <ac:chgData name="Kulinich Bohdan" userId="48e65c9f34e137d0" providerId="LiveId" clId="{AD3D2498-ADC2-B949-B632-216C0C7F4661}" dt="2023-06-02T11:11:22.971" v="5460" actId="14429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00" creationId="{CEC770C3-E917-2D41-19EC-5DAA0E622B9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0" creationId="{FBC5A40B-975B-A632-C882-E233559663E2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1" creationId="{3DEFF300-7255-382F-1059-6F4E81F8925E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2" creationId="{4734CC1B-B4D4-71F3-8208-AE9382C3B326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3" creationId="{5AB14909-3694-0863-E8F6-5AFE3EE6830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4" creationId="{90F5B0CA-680C-5A17-5F23-FFE692869DA0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5" creationId="{1054FA67-90C6-6CDD-A803-2CA84BC40B3A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6" creationId="{BADD9C1B-67E1-291C-88CD-0183341E7C23}"/>
          </ac:spMkLst>
        </pc:s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3" creationId="{55CD5A22-F53B-7DB8-7A8A-687CFD6A7045}"/>
          </ac:grpSpMkLst>
        </pc:gr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3" creationId="{EEBD2266-C24A-22CA-2A5F-7A9DB6CD3637}"/>
          </ac:grpSpMkLst>
        </pc:grpChg>
        <pc:grpChg chg="mod">
          <ac:chgData name="Kulinich Bohdan" userId="48e65c9f34e137d0" providerId="LiveId" clId="{AD3D2498-ADC2-B949-B632-216C0C7F4661}" dt="2023-06-01T15:15:47.510" v="3494" actId="166"/>
          <ac:grpSpMkLst>
            <pc:docMk/>
            <pc:sldMk cId="2154405015" sldId="276"/>
            <ac:grpSpMk id="87" creationId="{4D3A0D0E-2135-D2A8-88DB-F2A45F6C4B96}"/>
          </ac:grpSpMkLst>
        </pc:grpChg>
        <pc:picChg chg="mod">
          <ac:chgData name="Kulinich Bohdan" userId="48e65c9f34e137d0" providerId="LiveId" clId="{AD3D2498-ADC2-B949-B632-216C0C7F4661}" dt="2023-05-25T20:39:30.944" v="2640"/>
          <ac:picMkLst>
            <pc:docMk/>
            <pc:sldMk cId="2154405015" sldId="276"/>
            <ac:picMk id="116" creationId="{60ECB14A-9B5F-AE32-AF26-372FB5D112C0}"/>
          </ac:picMkLst>
        </pc:pic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" creationId="{6F22D615-93AA-4E49-AD73-B0F9201719E2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6" creationId="{48393D1C-BCDC-2847-B8B4-A69A4E2529E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7" creationId="{0646DC9F-DC01-59F9-ADA3-0861D41C733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8" creationId="{606F0736-95E0-093D-2C9F-3B1334AD949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9" creationId="{D7ECB25B-EA0B-809A-6819-4C381E50878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10" creationId="{046CEDC9-7693-AF1E-7824-34D7CDBE695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25" creationId="{929D5CEB-6D4E-8913-BF5E-524B354F1355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6" creationId="{7121B2E9-2FE7-D74A-A405-F801E5955EA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7" creationId="{B5B6CF34-313F-D21D-0093-B181C72787D6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8" creationId="{297EDBFC-D177-3327-8999-449F74C5831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9" creationId="{DD59FC2F-BE1D-54EB-D8ED-CB5BFFDF27F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0" creationId="{99335167-3E75-8BF5-84DF-473CE2A523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1" creationId="{5423B2D7-FE94-805E-7D9E-C63794A4417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2" creationId="{F67131D1-B1CF-B25C-471A-0DDBA29B67EC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3" creationId="{2660B853-7D44-3CB7-010E-C0EA9516290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7" creationId="{D278B0DD-8E97-E534-63DF-193683D3F5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8" creationId="{B561F98C-7F07-C577-0296-757F916F42C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9" creationId="{708112D5-8C12-C75A-F26F-93EAEFAC33B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0" creationId="{57425761-BF14-5DCC-CFFA-AA74277C807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1" creationId="{13420F9F-C744-A9B8-84DE-39730F34E6D9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2" creationId="{7684CD6A-0E25-C40F-B945-604EB062022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3" creationId="{08C3483A-00BD-0138-1043-A23BB9832C6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4" creationId="{2513F290-14AD-E454-C542-FF1E74D8971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6" creationId="{DE3DEF29-013C-AD60-D555-4AB3A374E56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7" creationId="{7FFBC895-35A5-5807-E3A2-343FF45B8D6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8" creationId="{BFD50810-2FDB-7454-6C70-4D7F97310CD4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9" creationId="{C58AECEB-D1E7-618F-1CE6-3DF80F3DC80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1" creationId="{4064E8CF-6EA8-C285-9BD6-9159EC75FF7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3" creationId="{5D97C623-DE70-4A59-6F11-32EB967F6D91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5" creationId="{9618D859-67B7-1557-E92F-205C8B83F87E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7" creationId="{DC415DE4-DE53-EBDF-4D88-363560345D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2" creationId="{ED125249-C87A-ED53-06CB-5BE5C567DE6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5" creationId="{846EC82F-0B81-3AEF-D8A3-5F0AE008A70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6" creationId="{8508F1C0-0DFB-0B20-7672-D4F934F63FE8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73" creationId="{0D5DE973-9028-5C19-295D-7116AD7072DA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6" creationId="{598AC559-D2BE-36DD-4A41-4C26F7702F2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9" creationId="{20993E1B-7A3E-750E-D14C-1631898C35A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2" creationId="{AB055268-5D81-1007-F3A1-D1E6C83E1BAF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4" creationId="{18563A49-0879-84F5-2E58-A3D2C6E1BA4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1" creationId="{F22D6CF3-952E-ABE5-4617-251DDBA42D74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2" creationId="{8BE4658A-D700-B688-0E4C-9E397752DC2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3" creationId="{9528B063-FE80-8A10-B164-6C8D40C7C07B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1" creationId="{E5DB465A-352B-4BCB-8BFC-60C7C38561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addSp delSp modSp mod setBg delAnim modAnim">
        <pc:chgData name="Kulinich Bohdan" userId="48e65c9f34e137d0" providerId="LiveId" clId="{AD3D2498-ADC2-B949-B632-216C0C7F4661}" dt="2023-06-03T08:01:39.246" v="5499" actId="14429"/>
        <pc:sldMkLst>
          <pc:docMk/>
          <pc:sldMk cId="2337633875" sldId="279"/>
        </pc:sldMkLst>
        <pc:spChg chg="del mod">
          <ac:chgData name="Kulinich Bohdan" userId="48e65c9f34e137d0" providerId="LiveId" clId="{AD3D2498-ADC2-B949-B632-216C0C7F4661}" dt="2023-06-01T15:38:32.884" v="3548" actId="478"/>
          <ac:spMkLst>
            <pc:docMk/>
            <pc:sldMk cId="2337633875" sldId="279"/>
            <ac:spMk id="2" creationId="{991FDDA8-1F75-2841-6B58-B820882F6785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" creationId="{BD7AD4C6-C9A7-303B-E779-ABB2F6EC17B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26" creationId="{C8C7BE6C-0B92-003A-DEDE-E1713B042AC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4" creationId="{117B4739-72EC-D88E-3F90-5053DA119A3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4" creationId="{3D465812-B71A-F9DA-7468-4B47F7EFD0E0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5" creationId="{66C262E3-9E4D-9229-9D40-FD3A5D29C790}"/>
          </ac:spMkLst>
        </pc:spChg>
        <pc:spChg chg="del mod">
          <ac:chgData name="Kulinich Bohdan" userId="48e65c9f34e137d0" providerId="LiveId" clId="{AD3D2498-ADC2-B949-B632-216C0C7F4661}" dt="2023-05-26T12:52:04.948" v="2893" actId="478"/>
          <ac:spMkLst>
            <pc:docMk/>
            <pc:sldMk cId="2337633875" sldId="279"/>
            <ac:spMk id="39" creationId="{8D409A44-D409-26F3-F2CB-A2451AEB2823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9" creationId="{E04E7361-420B-7FF9-1B5C-469244AE967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0" creationId="{5EABCFF5-8A95-C2D2-0F2E-F2B922FDAA74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1" creationId="{9E51397A-740A-F3B6-1270-50C670EC21D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2" creationId="{D31D7E4B-EB57-2277-4206-40B2A0AFDC4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3" creationId="{597127CE-3289-455A-7530-9FBB3FBA3F3C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52" creationId="{C418495F-F954-9C19-6B11-90D86950DAC1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3" creationId="{D87AFFA0-D6B5-577C-DCF4-7D99E6F6D3AA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5" creationId="{3F771398-E824-AA55-0B75-6EB884C866F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6" creationId="{5E6EFBB4-4BE3-754C-A7C5-1E37FCEC729A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9" creationId="{713CF461-6A42-5E86-DCA5-54106F5BDBBF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70" creationId="{5F262819-D00F-C933-0B25-2A1A2D2BC9BC}"/>
          </ac:spMkLst>
        </pc:spChg>
        <pc:spChg chg="mod topLvl">
          <ac:chgData name="Kulinich Bohdan" userId="48e65c9f34e137d0" providerId="LiveId" clId="{AD3D2498-ADC2-B949-B632-216C0C7F4661}" dt="2023-06-01T13:56:47.763" v="3033" actId="165"/>
          <ac:spMkLst>
            <pc:docMk/>
            <pc:sldMk cId="2337633875" sldId="279"/>
            <ac:spMk id="73" creationId="{6DA15987-D11D-7643-6DFB-3C2AF2FC296E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1" creationId="{E957D3C4-102D-CB49-813F-061E584AEBCD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2" creationId="{B268B3E1-7CB1-2D88-AA3E-E144C0AFE474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3" creationId="{F6400CA0-1C2E-EF10-3C92-B259C5980019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4" creationId="{BF262E5F-9DFF-744F-45B4-A110FFFA2DD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5" creationId="{04DA5150-AFC1-5F80-3D92-9F2164E3CEE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6" creationId="{7063E576-E6D3-90EC-689B-EED4232DB50E}"/>
          </ac:spMkLst>
        </pc:spChg>
        <pc:spChg chg="add mod">
          <ac:chgData name="Kulinich Bohdan" userId="48e65c9f34e137d0" providerId="LiveId" clId="{AD3D2498-ADC2-B949-B632-216C0C7F4661}" dt="2023-06-01T15:05:06.924" v="3402" actId="1035"/>
          <ac:spMkLst>
            <pc:docMk/>
            <pc:sldMk cId="2337633875" sldId="279"/>
            <ac:spMk id="87" creationId="{B1DBFD80-FA42-EDBF-5361-8920DD271E7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19" creationId="{93E63CFA-A33D-5BA6-74A9-FE35284EC19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20" creationId="{4E96A27F-8C52-863C-26C1-D9B882706C8B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1" creationId="{FA509F0C-2158-FE44-3E83-9A63E105A341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2" creationId="{5E9A1BD7-1966-71EE-6459-3AD9EC58F9B4}"/>
          </ac:spMkLst>
        </pc:spChg>
        <pc:spChg chg="add mod">
          <ac:chgData name="Kulinich Bohdan" userId="48e65c9f34e137d0" providerId="LiveId" clId="{AD3D2498-ADC2-B949-B632-216C0C7F4661}" dt="2023-06-01T15:07:39.869" v="3469" actId="123"/>
          <ac:spMkLst>
            <pc:docMk/>
            <pc:sldMk cId="2337633875" sldId="279"/>
            <ac:spMk id="123" creationId="{B2BD262D-F28C-380E-20E9-0D7F187CD087}"/>
          </ac:spMkLst>
        </pc:spChg>
        <pc:spChg chg="add del mod">
          <ac:chgData name="Kulinich Bohdan" userId="48e65c9f34e137d0" providerId="LiveId" clId="{AD3D2498-ADC2-B949-B632-216C0C7F4661}" dt="2023-06-01T15:07:13.366" v="3458" actId="478"/>
          <ac:spMkLst>
            <pc:docMk/>
            <pc:sldMk cId="2337633875" sldId="279"/>
            <ac:spMk id="124" creationId="{87870237-2F4E-F5DD-A839-86D0EE9EA401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7" creationId="{7808E51C-645A-1545-6CA1-A51A1804877A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8" creationId="{519C03E2-C575-ED7F-4C92-1DA355688885}"/>
          </ac:spMkLst>
        </pc:spChg>
        <pc:spChg chg="add mod">
          <ac:chgData name="Kulinich Bohdan" userId="48e65c9f34e137d0" providerId="LiveId" clId="{AD3D2498-ADC2-B949-B632-216C0C7F4661}" dt="2023-06-01T15:07:55.012" v="3476" actId="164"/>
          <ac:spMkLst>
            <pc:docMk/>
            <pc:sldMk cId="2337633875" sldId="279"/>
            <ac:spMk id="129" creationId="{787FCF70-4C99-38D9-B51B-5A8EF2CD0831}"/>
          </ac:spMkLst>
        </pc:spChg>
        <pc:spChg chg="add del mod">
          <ac:chgData name="Kulinich Bohdan" userId="48e65c9f34e137d0" providerId="LiveId" clId="{AD3D2498-ADC2-B949-B632-216C0C7F4661}" dt="2023-06-01T18:38:25.756" v="4026" actId="478"/>
          <ac:spMkLst>
            <pc:docMk/>
            <pc:sldMk cId="2337633875" sldId="279"/>
            <ac:spMk id="131" creationId="{D60B0D5D-4C91-3B13-7893-1E8FAE19947A}"/>
          </ac:spMkLst>
        </pc:spChg>
        <pc:spChg chg="add mod">
          <ac:chgData name="Kulinich Bohdan" userId="48e65c9f34e137d0" providerId="LiveId" clId="{AD3D2498-ADC2-B949-B632-216C0C7F4661}" dt="2023-06-02T19:44:02.874" v="5496" actId="20577"/>
          <ac:spMkLst>
            <pc:docMk/>
            <pc:sldMk cId="2337633875" sldId="279"/>
            <ac:spMk id="132" creationId="{1BA9A4B4-92E2-34E6-2050-50543FCB0C74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3" creationId="{054C2741-0064-225D-393F-09881C681611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4" creationId="{B54C02B6-9925-F4B6-02B9-AA56E4E0958D}"/>
          </ac:spMkLst>
        </pc:spChg>
        <pc:spChg chg="add mod">
          <ac:chgData name="Kulinich Bohdan" userId="48e65c9f34e137d0" providerId="LiveId" clId="{AD3D2498-ADC2-B949-B632-216C0C7F4661}" dt="2023-06-01T18:33:59.685" v="3841" actId="14100"/>
          <ac:spMkLst>
            <pc:docMk/>
            <pc:sldMk cId="2337633875" sldId="279"/>
            <ac:spMk id="135" creationId="{7BC0F330-851D-E052-DDD2-C7F8ED4D464F}"/>
          </ac:spMkLst>
        </pc:spChg>
        <pc:spChg chg="add mod">
          <ac:chgData name="Kulinich Bohdan" userId="48e65c9f34e137d0" providerId="LiveId" clId="{AD3D2498-ADC2-B949-B632-216C0C7F4661}" dt="2023-06-02T19:44:05.110" v="5497" actId="20577"/>
          <ac:spMkLst>
            <pc:docMk/>
            <pc:sldMk cId="2337633875" sldId="279"/>
            <ac:spMk id="136" creationId="{9B69BFC6-DD53-6D20-29EF-440F329047B1}"/>
          </ac:spMkLst>
        </pc:spChg>
        <pc:spChg chg="add mod">
          <ac:chgData name="Kulinich Bohdan" userId="48e65c9f34e137d0" providerId="LiveId" clId="{AD3D2498-ADC2-B949-B632-216C0C7F4661}" dt="2023-06-01T18:38:55.635" v="4048" actId="14100"/>
          <ac:spMkLst>
            <pc:docMk/>
            <pc:sldMk cId="2337633875" sldId="279"/>
            <ac:spMk id="139" creationId="{5CB13982-32D2-B6DE-893E-6898D3E1E1F6}"/>
          </ac:spMkLst>
        </pc:spChg>
        <pc:spChg chg="add del mod">
          <ac:chgData name="Kulinich Bohdan" userId="48e65c9f34e137d0" providerId="LiveId" clId="{AD3D2498-ADC2-B949-B632-216C0C7F4661}" dt="2023-06-01T18:35:14.262" v="3871"/>
          <ac:spMkLst>
            <pc:docMk/>
            <pc:sldMk cId="2337633875" sldId="279"/>
            <ac:spMk id="140" creationId="{90ACE513-0811-3F4F-C41F-6B55C92DD817}"/>
          </ac:spMkLst>
        </pc:spChg>
        <pc:spChg chg="add mod">
          <ac:chgData name="Kulinich Bohdan" userId="48e65c9f34e137d0" providerId="LiveId" clId="{AD3D2498-ADC2-B949-B632-216C0C7F4661}" dt="2023-06-02T11:10:05.507" v="5442" actId="14100"/>
          <ac:spMkLst>
            <pc:docMk/>
            <pc:sldMk cId="2337633875" sldId="279"/>
            <ac:spMk id="141" creationId="{4E0CEE9A-DF4C-BD44-38FF-78025AA904C9}"/>
          </ac:spMkLst>
        </pc:spChg>
        <pc:spChg chg="add mod">
          <ac:chgData name="Kulinich Bohdan" userId="48e65c9f34e137d0" providerId="LiveId" clId="{AD3D2498-ADC2-B949-B632-216C0C7F4661}" dt="2023-06-02T06:11:26.948" v="4095" actId="20577"/>
          <ac:spMkLst>
            <pc:docMk/>
            <pc:sldMk cId="2337633875" sldId="279"/>
            <ac:spMk id="142" creationId="{D81F909F-8C08-D133-3E91-D20E81FB52EC}"/>
          </ac:spMkLst>
        </pc:spChg>
        <pc:spChg chg="add mod modVis">
          <ac:chgData name="Kulinich Bohdan" userId="48e65c9f34e137d0" providerId="LiveId" clId="{AD3D2498-ADC2-B949-B632-216C0C7F4661}" dt="2023-06-03T08:01:39.246" v="5499" actId="14429"/>
          <ac:spMkLst>
            <pc:docMk/>
            <pc:sldMk cId="2337633875" sldId="279"/>
            <ac:spMk id="145" creationId="{6BFC1E83-7376-7C3B-1B32-144CB5404967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46" creationId="{8DEFE69B-5314-3B0D-6362-CF353344D84E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7" creationId="{25295D34-7ED8-9504-468E-0ACDCC7203A7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8" creationId="{E4ACBFB5-F3D0-BBF7-8478-BFE078BD900C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54" creationId="{A4352B6B-0B7B-3656-0FF7-83C4D5F51A0C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5" creationId="{513EA001-7200-00D3-9A03-EC0483CF0D6F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6" creationId="{1FA06338-7A5D-8E73-EB13-4DB2058E4E11}"/>
          </ac:spMkLst>
        </pc:spChg>
        <pc:spChg chg="add del mod">
          <ac:chgData name="Kulinich Bohdan" userId="48e65c9f34e137d0" providerId="LiveId" clId="{AD3D2498-ADC2-B949-B632-216C0C7F4661}" dt="2023-06-02T09:31:23.791" v="5340" actId="478"/>
          <ac:spMkLst>
            <pc:docMk/>
            <pc:sldMk cId="2337633875" sldId="279"/>
            <ac:spMk id="157" creationId="{1F957F91-78C1-B1D6-54F3-2F52F6F9903F}"/>
          </ac:spMkLst>
        </pc:spChg>
        <pc:spChg chg="add del mod">
          <ac:chgData name="Kulinich Bohdan" userId="48e65c9f34e137d0" providerId="LiveId" clId="{AD3D2498-ADC2-B949-B632-216C0C7F4661}" dt="2023-06-02T09:31:26.225" v="5341" actId="478"/>
          <ac:spMkLst>
            <pc:docMk/>
            <pc:sldMk cId="2337633875" sldId="279"/>
            <ac:spMk id="158" creationId="{B4B73741-2B6B-7518-0082-D1460424CF68}"/>
          </ac:spMkLst>
        </pc:spChg>
        <pc:spChg chg="add del mod">
          <ac:chgData name="Kulinich Bohdan" userId="48e65c9f34e137d0" providerId="LiveId" clId="{AD3D2498-ADC2-B949-B632-216C0C7F4661}" dt="2023-06-02T11:10:19.001" v="5445" actId="478"/>
          <ac:spMkLst>
            <pc:docMk/>
            <pc:sldMk cId="2337633875" sldId="279"/>
            <ac:spMk id="183" creationId="{1A0CA419-6421-1E49-A380-9E9C41A36AD7}"/>
          </ac:spMkLst>
        </pc:spChg>
        <pc:grpChg chg="add del mod">
          <ac:chgData name="Kulinich Bohdan" userId="48e65c9f34e137d0" providerId="LiveId" clId="{AD3D2498-ADC2-B949-B632-216C0C7F4661}" dt="2023-06-01T13:57:22.973" v="3039" actId="165"/>
          <ac:grpSpMkLst>
            <pc:docMk/>
            <pc:sldMk cId="2337633875" sldId="279"/>
            <ac:grpSpMk id="11" creationId="{46D80046-4B56-90F1-EB9C-EEBE18B234C5}"/>
          </ac:grpSpMkLst>
        </pc:grpChg>
        <pc:grpChg chg="add del mod">
          <ac:chgData name="Kulinich Bohdan" userId="48e65c9f34e137d0" providerId="LiveId" clId="{AD3D2498-ADC2-B949-B632-216C0C7F4661}" dt="2023-06-01T13:58:27.654" v="3056" actId="478"/>
          <ac:grpSpMkLst>
            <pc:docMk/>
            <pc:sldMk cId="2337633875" sldId="279"/>
            <ac:grpSpMk id="12" creationId="{F060EC94-1839-7939-F3A8-8294A67940CD}"/>
          </ac:grpSpMkLst>
        </pc:grpChg>
        <pc:grpChg chg="add del mod">
          <ac:chgData name="Kulinich Bohdan" userId="48e65c9f34e137d0" providerId="LiveId" clId="{AD3D2498-ADC2-B949-B632-216C0C7F4661}" dt="2023-06-01T14:42:49.104" v="3310" actId="16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25" creationId="{A3081FC2-E52E-BD63-F7A2-4ADE97F44993}"/>
          </ac:grpSpMkLst>
        </pc:grpChg>
        <pc:grpChg chg="add mod">
          <ac:chgData name="Kulinich Bohdan" userId="48e65c9f34e137d0" providerId="LiveId" clId="{AD3D2498-ADC2-B949-B632-216C0C7F4661}" dt="2023-06-01T15:07:55.012" v="3476" actId="164"/>
          <ac:grpSpMkLst>
            <pc:docMk/>
            <pc:sldMk cId="2337633875" sldId="279"/>
            <ac:grpSpMk id="126" creationId="{BAD0F057-B0C2-37D3-B1BB-758EF4FC6CB2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30" creationId="{CB857E25-3105-BA4B-1961-F56AAA53C51C}"/>
          </ac:grpSpMkLst>
        </pc:grpChg>
        <pc:grpChg chg="add mod topLvl">
          <ac:chgData name="Kulinich Bohdan" userId="48e65c9f34e137d0" providerId="LiveId" clId="{AD3D2498-ADC2-B949-B632-216C0C7F4661}" dt="2023-06-02T11:07:21.935" v="5402" actId="164"/>
          <ac:grpSpMkLst>
            <pc:docMk/>
            <pc:sldMk cId="2337633875" sldId="279"/>
            <ac:grpSpMk id="159" creationId="{87CECBC8-E37E-D783-AA65-2357CAC4B1B0}"/>
          </ac:grpSpMkLst>
        </pc:grpChg>
        <pc:grpChg chg="add del mod">
          <ac:chgData name="Kulinich Bohdan" userId="48e65c9f34e137d0" providerId="LiveId" clId="{AD3D2498-ADC2-B949-B632-216C0C7F4661}" dt="2023-06-02T11:06:50.032" v="5391" actId="165"/>
          <ac:grpSpMkLst>
            <pc:docMk/>
            <pc:sldMk cId="2337633875" sldId="279"/>
            <ac:grpSpMk id="180" creationId="{5565DA3C-7148-9B70-E590-80A38527D838}"/>
          </ac:grpSpMkLst>
        </pc:grpChg>
        <pc:grpChg chg="add mod modVis">
          <ac:chgData name="Kulinich Bohdan" userId="48e65c9f34e137d0" providerId="LiveId" clId="{AD3D2498-ADC2-B949-B632-216C0C7F4661}" dt="2023-06-02T11:07:40.384" v="5411" actId="14429"/>
          <ac:grpSpMkLst>
            <pc:docMk/>
            <pc:sldMk cId="2337633875" sldId="279"/>
            <ac:grpSpMk id="181" creationId="{DA70B51B-53F1-19CC-E82E-3360BCFCF9C1}"/>
          </ac:grpSpMkLst>
        </pc:grpChg>
        <pc:grpChg chg="add mod">
          <ac:chgData name="Kulinich Bohdan" userId="48e65c9f34e137d0" providerId="LiveId" clId="{AD3D2498-ADC2-B949-B632-216C0C7F4661}" dt="2023-06-02T11:07:26.206" v="5403" actId="167"/>
          <ac:grpSpMkLst>
            <pc:docMk/>
            <pc:sldMk cId="2337633875" sldId="279"/>
            <ac:grpSpMk id="182" creationId="{ADA8882D-AA0C-4D1F-6603-B238A2F23443}"/>
          </ac:grpSpMkLst>
        </pc:grpChg>
        <pc:picChg chg="mod">
          <ac:chgData name="Kulinich Bohdan" userId="48e65c9f34e137d0" providerId="LiveId" clId="{AD3D2498-ADC2-B949-B632-216C0C7F4661}" dt="2023-05-25T20:39:24.024" v="2639"/>
          <ac:picMkLst>
            <pc:docMk/>
            <pc:sldMk cId="2337633875" sldId="279"/>
            <ac:picMk id="6" creationId="{6B95CFE2-37D3-772C-090A-71F329BEAC34}"/>
          </ac:picMkLst>
        </pc:picChg>
        <pc:picChg chg="mod">
          <ac:chgData name="Kulinich Bohdan" userId="48e65c9f34e137d0" providerId="LiveId" clId="{AD3D2498-ADC2-B949-B632-216C0C7F4661}" dt="2023-05-25T20:40:30.630" v="2646"/>
          <ac:picMkLst>
            <pc:docMk/>
            <pc:sldMk cId="2337633875" sldId="279"/>
            <ac:picMk id="68" creationId="{58CB9EF9-C7EB-8B5E-F3FC-E8D0EAA42B86}"/>
          </ac:picMkLst>
        </pc:picChg>
        <pc:picChg chg="mod topLvl">
          <ac:chgData name="Kulinich Bohdan" userId="48e65c9f34e137d0" providerId="LiveId" clId="{AD3D2498-ADC2-B949-B632-216C0C7F4661}" dt="2023-06-01T13:56:47.763" v="3033" actId="165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AD3D2498-ADC2-B949-B632-216C0C7F4661}" dt="2023-06-02T06:09:08.412" v="4066" actId="478"/>
          <ac:picMkLst>
            <pc:docMk/>
            <pc:sldMk cId="2337633875" sldId="279"/>
            <ac:picMk id="138" creationId="{552FE6B7-7D89-4327-EF4A-600D11B78A4B}"/>
          </ac:picMkLst>
        </pc:picChg>
        <pc:picChg chg="add mod modVis modCrop">
          <ac:chgData name="Kulinich Bohdan" userId="48e65c9f34e137d0" providerId="LiveId" clId="{AD3D2498-ADC2-B949-B632-216C0C7F4661}" dt="2023-06-02T11:10:33.364" v="5447" actId="166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3" creationId="{64CD336F-1533-E01D-08E4-80D02EEF49A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4" creationId="{9E13E7C2-0E5A-73F1-CA94-0A4B8627307D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9" creationId="{679F84E0-AB9E-D841-E6A6-377FBB7C6ED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0" creationId="{93284306-9573-64F7-3683-2F3EEED834C5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3" creationId="{E99B75C5-9D95-02D9-3ABD-F5B7BB9EF65E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4" creationId="{65746667-EFA0-4D66-9804-B2E8B6658E4F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5" creationId="{261556D0-156D-B578-0EFD-3C7F85655508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6" creationId="{39560504-507D-DEB5-C738-1CE65603CF8B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7" creationId="{854B9AF4-D460-0DEC-D91F-0FAF0DE1AABE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20" creationId="{E2C1117A-CF77-48F2-C856-A920B80030A1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8" creationId="{1F6510C6-21F3-66D7-C25F-68CE46444E0D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9" creationId="{F248B5C5-838A-E296-DCB4-63ADCAF6E19C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0" creationId="{69514AFE-04BB-5A22-41EF-140003BE4DC7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1" creationId="{44331A58-3BE4-AFF9-DD7C-6AA9EDCAA2CB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2" creationId="{4F8263E7-B958-E60B-2A82-2755138650F2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3" creationId="{22217A82-8919-378E-4049-68EAAA36E33F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0" creationId="{B42CA5A4-BD78-293B-19B9-58B18E3B2282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1" creationId="{C8E6BD8A-44EA-CB22-3300-D88341663F56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2" creationId="{A256C295-37E8-8D97-5EB9-13F24D5A0064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3" creationId="{C29DA2D3-66E4-ABBA-5E9E-9E9F5713DFBB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0" creationId="{D5274587-2BAE-BF3D-881A-636D22A1F3AE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1" creationId="{BFCFA97F-AF46-3830-A4A8-A179CE876650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1" creationId="{0A0206E2-250B-8BE3-B491-1EE39809BE6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5" creationId="{5C28067D-E330-DAC0-8059-F332152090D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7" creationId="{4A7D791A-8E3C-41AD-DEF0-8A78BDF3385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8" creationId="{760CA9E9-B1F7-5081-FB25-5EEBD4024137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9" creationId="{0EDCCFDF-AD52-E94A-046F-241B1DAF0BAD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80" creationId="{4FEC459B-1C5A-24AB-BE88-A4AE47ED8AB9}"/>
          </ac:cxnSpMkLst>
        </pc:cxnChg>
        <pc:cxnChg chg="add del mod">
          <ac:chgData name="Kulinich Bohdan" userId="48e65c9f34e137d0" providerId="LiveId" clId="{AD3D2498-ADC2-B949-B632-216C0C7F4661}" dt="2023-06-01T14:02:44.772" v="3105" actId="478"/>
          <ac:cxnSpMkLst>
            <pc:docMk/>
            <pc:sldMk cId="2337633875" sldId="279"/>
            <ac:cxnSpMk id="88" creationId="{1F15076E-B3BC-EAAB-D4C2-9EB41B214C2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2" creationId="{E06E6B6B-982D-3367-20EA-D9A997D751A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4" creationId="{F7369863-C097-00BD-5E27-AC0631B3781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5" creationId="{133C5EB5-9EAB-7B9A-8B4D-3A67EC38D9E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8" creationId="{54F5F3BD-D3F6-69C9-50DC-6188C5FB51F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0" creationId="{A067CAF0-63A2-E2C0-C4CE-99B03E515223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3" creationId="{2313C0A4-F800-27CC-9BFB-BF0F98216199}"/>
          </ac:cxnSpMkLst>
        </pc:cxnChg>
        <pc:cxnChg chg="add del mod">
          <ac:chgData name="Kulinich Bohdan" userId="48e65c9f34e137d0" providerId="LiveId" clId="{AD3D2498-ADC2-B949-B632-216C0C7F4661}" dt="2023-06-01T14:33:36.126" v="3155" actId="478"/>
          <ac:cxnSpMkLst>
            <pc:docMk/>
            <pc:sldMk cId="2337633875" sldId="279"/>
            <ac:cxnSpMk id="107" creationId="{CBBF2A24-2410-E851-C09D-29AA75C7974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8" creationId="{E4828767-491A-17C3-A267-E545F5FEABC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2" creationId="{75E4F8CE-3A42-14C8-2DAF-8D88A88EA63B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7" creationId="{E11AF200-4B20-1A09-8C29-B47B3651E94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49" creationId="{D7FD5654-7B51-8492-C4A8-15A4D19DAD63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0" creationId="{424DE9B6-4100-E762-57DE-760D5BB2FD18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1" creationId="{3C0D59A5-FDCC-9242-F32D-D84F43A3CE9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2" creationId="{64FB9634-E6F7-66B3-D923-EF2B21FE8F1C}"/>
          </ac:cxnSpMkLst>
        </pc:cxnChg>
        <pc:cxnChg chg="add mod topLvl">
          <ac:chgData name="Kulinich Bohdan" userId="48e65c9f34e137d0" providerId="LiveId" clId="{AD3D2498-ADC2-B949-B632-216C0C7F4661}" dt="2023-06-02T11:06:58.469" v="5392" actId="164"/>
          <ac:cxnSpMkLst>
            <pc:docMk/>
            <pc:sldMk cId="2337633875" sldId="279"/>
            <ac:cxnSpMk id="153" creationId="{E6315A35-E03E-7AE0-C442-B432CC0B08C5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2" creationId="{D350C739-75DD-A6FD-F01A-E6135FA6AB1F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6" creationId="{E9632A0B-40D4-D335-7D19-61FFA9CC3B4B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1" creationId="{33564034-5101-0A17-DCAF-9DB0987EC349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6" creationId="{8B3E3B5F-67D1-3B79-7552-D95FB9F0CBFF}"/>
          </ac:cxnSpMkLst>
        </pc:cxn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del">
        <pc:chgData name="Kulinich Bohdan" userId="48e65c9f34e137d0" providerId="LiveId" clId="{AD3D2498-ADC2-B949-B632-216C0C7F4661}" dt="2023-05-25T12:40:48.885" v="177" actId="2696"/>
        <pc:sldMkLst>
          <pc:docMk/>
          <pc:sldMk cId="3599287483" sldId="283"/>
        </pc:sldMkLst>
      </pc:sldChg>
      <pc:sldChg chg="addSp delSp modSp mod delAnim modAnim">
        <pc:chgData name="Kulinich Bohdan" userId="48e65c9f34e137d0" providerId="LiveId" clId="{AD3D2498-ADC2-B949-B632-216C0C7F4661}" dt="2023-05-25T12:40:34.954" v="176" actId="20577"/>
        <pc:sldMkLst>
          <pc:docMk/>
          <pc:sldMk cId="3313802318" sldId="284"/>
        </pc:sldMkLst>
        <pc:spChg chg="add del mod">
          <ac:chgData name="Kulinich Bohdan" userId="48e65c9f34e137d0" providerId="LiveId" clId="{AD3D2498-ADC2-B949-B632-216C0C7F4661}" dt="2023-05-25T12:40:16.379" v="132" actId="478"/>
          <ac:spMkLst>
            <pc:docMk/>
            <pc:sldMk cId="3313802318" sldId="284"/>
            <ac:spMk id="3" creationId="{36579905-8519-53BD-7E68-253AA1A9DC31}"/>
          </ac:spMkLst>
        </pc:spChg>
        <pc:spChg chg="mod">
          <ac:chgData name="Kulinich Bohdan" userId="48e65c9f34e137d0" providerId="LiveId" clId="{AD3D2498-ADC2-B949-B632-216C0C7F4661}" dt="2023-05-25T12:40:04.051" v="126" actId="2057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AD3D2498-ADC2-B949-B632-216C0C7F4661}" dt="2023-05-25T12:40:34.954" v="17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AD3D2498-ADC2-B949-B632-216C0C7F4661}" dt="2023-05-25T12:39:30.763" v="11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963A4333-57FB-A24C-B17A-477787C6B61F}"/>
    <pc:docChg chg="modSld">
      <pc:chgData name="Kulinich Bohdan" userId="48e65c9f34e137d0" providerId="LiveId" clId="{963A4333-57FB-A24C-B17A-477787C6B61F}" dt="2023-11-23T18:55:37.418" v="3" actId="20577"/>
      <pc:docMkLst>
        <pc:docMk/>
      </pc:docMkLst>
      <pc:sldChg chg="modSp">
        <pc:chgData name="Kulinich Bohdan" userId="48e65c9f34e137d0" providerId="LiveId" clId="{963A4333-57FB-A24C-B17A-477787C6B61F}" dt="2023-11-23T18:55:37.418" v="3" actId="20577"/>
        <pc:sldMkLst>
          <pc:docMk/>
          <pc:sldMk cId="2337633875" sldId="279"/>
        </pc:sldMkLst>
        <pc:spChg chg="mod">
          <ac:chgData name="Kulinich Bohdan" userId="48e65c9f34e137d0" providerId="LiveId" clId="{963A4333-57FB-A24C-B17A-477787C6B61F}" dt="2023-11-23T18:55:37.418" v="3" actId="20577"/>
          <ac:spMkLst>
            <pc:docMk/>
            <pc:sldMk cId="2337633875" sldId="279"/>
            <ac:spMk id="10" creationId="{2A69A852-A52F-2DEE-BF88-7FC187CD0908}"/>
          </ac:spMkLst>
        </pc:sp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1:18.829" v="221" actId="167"/>
        <pc:sldMkLst>
          <pc:docMk/>
          <pc:sldMk cId="2154405015" sldId="276"/>
        </pc:sldMkLst>
        <pc:spChg chg="add del mod">
          <ac:chgData name="Kulinich Bohdan" userId="48e65c9f34e137d0" providerId="LiveId" clId="{85469A4C-8DA3-5A48-BB5D-3335FAAAFC82}" dt="2023-05-19T21:04:27.185" v="33" actId="478"/>
          <ac:spMkLst>
            <pc:docMk/>
            <pc:sldMk cId="2154405015" sldId="276"/>
            <ac:spMk id="2" creationId="{9283FA8E-247C-E6FC-7E8A-D3AAC04F9729}"/>
          </ac:spMkLst>
        </pc:s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4" creationId="{66B83E86-83EE-9815-FAC5-A892E29459CA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0" creationId="{B269FB0F-2FCD-AAE6-CCB7-E6DF2A775D1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3" creationId="{1EE9172F-3AA8-357D-A87E-A6276E6494AE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6" creationId="{B27572A9-8B1F-9B99-94F4-4E43B3BCE629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9" creationId="{8608A87C-3C15-0EF4-1B0C-F55A18BE012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22" creationId="{D1457C05-C033-DBA5-8301-C7517C2789D7}"/>
          </ac:grpSpMkLst>
        </pc:grpChg>
        <pc:picChg chg="del">
          <ac:chgData name="Kulinich Bohdan" userId="48e65c9f34e137d0" providerId="LiveId" clId="{85469A4C-8DA3-5A48-BB5D-3335FAAAFC82}" dt="2023-05-19T21:01:56.222" v="5" actId="478"/>
          <ac:picMkLst>
            <pc:docMk/>
            <pc:sldMk cId="2154405015" sldId="276"/>
            <ac:picMk id="25" creationId="{AFF5FA5E-A9FF-81AA-ABA8-A4FAF78B499C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6" creationId="{060E8296-4E03-B883-3C2F-88CC77776C7B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7" creationId="{E9DA4C51-52A4-133D-E8D0-5D1897C18E99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9" creationId="{0BA6D19E-483F-7177-CBF0-704000A42327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0" creationId="{C8A2DE24-B1D4-9CE9-80D9-6AE6B6AD0712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1" creationId="{EA843938-BA78-469D-1225-C9AAD25214E6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2" creationId="{376A7C98-3537-0068-C94A-C62AB2ADDADA}"/>
          </ac:picMkLst>
        </pc:picChg>
        <pc:picChg chg="add mod">
          <ac:chgData name="Kulinich Bohdan" userId="48e65c9f34e137d0" providerId="LiveId" clId="{85469A4C-8DA3-5A48-BB5D-3335FAAAFC82}" dt="2023-05-19T21:10:52.588" v="210" actId="167"/>
          <ac:picMkLst>
            <pc:docMk/>
            <pc:sldMk cId="2154405015" sldId="276"/>
            <ac:picMk id="34" creationId="{E9AAC5EC-D58E-830B-2CEF-0AAB1653FE85}"/>
          </ac:picMkLst>
        </pc:picChg>
      </pc:sldChg>
      <pc:sldChg chg="addSp delSp modSp mod">
        <pc:chgData name="Kulinich Bohdan" userId="48e65c9f34e137d0" providerId="LiveId" clId="{85469A4C-8DA3-5A48-BB5D-3335FAAAFC82}" dt="2023-05-19T21:11:48.044" v="230" actId="167"/>
        <pc:sldMkLst>
          <pc:docMk/>
          <pc:sldMk cId="288857224" sldId="277"/>
        </pc:sldMkLst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3" creationId="{7B4CCBF6-C07B-09D0-8B72-F5699F8A1A7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6" creationId="{AC6DD094-5EB0-11EA-261A-9D702DEA20B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2" creationId="{CC3E5916-2A52-38FD-674C-92A18B62F3AE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5" creationId="{0EE83282-2E00-ABE0-3019-FB8079C44CB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8" creationId="{AA11D962-766B-F5A4-787D-74AA6C1D295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21" creationId="{493575D3-E6C7-30E3-2277-1FA69115AA30}"/>
          </ac:grpSpMkLst>
        </pc:grpChg>
        <pc:picChg chg="add mod">
          <ac:chgData name="Kulinich Bohdan" userId="48e65c9f34e137d0" providerId="LiveId" clId="{85469A4C-8DA3-5A48-BB5D-3335FAAAFC82}" dt="2023-05-19T21:11:30.880" v="222" actId="167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85469A4C-8DA3-5A48-BB5D-3335FAAAFC82}" dt="2023-05-19T21:02:01.304" v="6" actId="478"/>
          <ac:picMkLst>
            <pc:docMk/>
            <pc:sldMk cId="288857224" sldId="277"/>
            <ac:picMk id="38" creationId="{37419C7A-2DC3-3BCC-D61F-35AC3D84E899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">
        <pc:chgData name="Kulinich Bohdan" userId="48e65c9f34e137d0" providerId="LiveId" clId="{85469A4C-8DA3-5A48-BB5D-3335FAAAFC82}" dt="2023-05-19T21:10:43.146" v="209" actId="171"/>
        <pc:sldMkLst>
          <pc:docMk/>
          <pc:sldMk cId="2337633875" sldId="279"/>
        </pc:sldMkLst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5" creationId="{E204B422-BDF9-852D-4130-13A5B6A0F69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8" creationId="{DFC61E8C-21FE-BFCE-DB7A-226BF6E24F97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1" creationId="{6297FC25-8472-7C2D-48B9-242FC59CEA4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7" creationId="{CE97944C-9D99-40D4-1D51-A8B704ED3C62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0" creationId="{3BD68280-9ADB-E2B9-9845-00772099FA1D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3" creationId="{3AFDEA60-356D-A5E5-C385-549E3B6F75C7}"/>
          </ac:grpSpMkLst>
        </pc:grpChg>
        <pc:picChg chg="del">
          <ac:chgData name="Kulinich Bohdan" userId="48e65c9f34e137d0" providerId="LiveId" clId="{85469A4C-8DA3-5A48-BB5D-3335FAAAFC82}" dt="2023-05-19T21:01:53.795" v="4" actId="478"/>
          <ac:picMkLst>
            <pc:docMk/>
            <pc:sldMk cId="2337633875" sldId="279"/>
            <ac:picMk id="2" creationId="{675BD055-5027-DB40-D643-79F3948B2CBD}"/>
          </ac:picMkLst>
        </pc:picChg>
        <pc:picChg chg="add mod">
          <ac:chgData name="Kulinich Bohdan" userId="48e65c9f34e137d0" providerId="LiveId" clId="{85469A4C-8DA3-5A48-BB5D-3335FAAAFC82}" dt="2023-05-19T21:10:43.146" v="209" actId="171"/>
          <ac:picMkLst>
            <pc:docMk/>
            <pc:sldMk cId="2337633875" sldId="279"/>
            <ac:picMk id="4" creationId="{D65087EC-6574-02E5-030B-29F89AB258E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7" creationId="{9EF0682B-63BD-CD0B-50B7-F5FCF1DC2D29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8" creationId="{A4D2D24E-5A13-12F6-66D6-395AC9B82D36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9" creationId="{6C288E2E-2315-05B9-C3A6-94E51E4E04F7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0" creationId="{A0E8286D-B79F-8ED6-4BB0-4ADD7777290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2" creationId="{BD8A317F-EF99-4FC2-7E32-F69EE238CCC1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3" creationId="{9A92C77F-5E6D-E6EF-C907-19B6F753E91F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mod delAnim modAnim">
        <pc:chgData name="Kulinich Bohdan" userId="48e65c9f34e137d0" providerId="LiveId" clId="{85469A4C-8DA3-5A48-BB5D-3335FAAAFC82}" dt="2023-05-20T08:11:01.288" v="319"/>
        <pc:sldMkLst>
          <pc:docMk/>
          <pc:sldMk cId="3599287483" sldId="283"/>
        </pc:sldMkLst>
        <pc:spChg chg="add mod">
          <ac:chgData name="Kulinich Bohdan" userId="48e65c9f34e137d0" providerId="LiveId" clId="{85469A4C-8DA3-5A48-BB5D-3335FAAAFC82}" dt="2023-05-20T08:08:15.551" v="275" actId="1076"/>
          <ac:spMkLst>
            <pc:docMk/>
            <pc:sldMk cId="3599287483" sldId="283"/>
            <ac:spMk id="13" creationId="{1375254D-2EB2-2F02-29EA-BBBE4A4EF0DA}"/>
          </ac:spMkLst>
        </pc:spChg>
        <pc:spChg chg="add del mod">
          <ac:chgData name="Kulinich Bohdan" userId="48e65c9f34e137d0" providerId="LiveId" clId="{85469A4C-8DA3-5A48-BB5D-3335FAAAFC82}" dt="2023-05-20T08:08:32.638" v="279" actId="478"/>
          <ac:spMkLst>
            <pc:docMk/>
            <pc:sldMk cId="3599287483" sldId="283"/>
            <ac:spMk id="28" creationId="{A14C973D-4725-7332-D6BE-1008B683D056}"/>
          </ac:spMkLst>
        </pc:spChg>
        <pc:spChg chg="add mod">
          <ac:chgData name="Kulinich Bohdan" userId="48e65c9f34e137d0" providerId="LiveId" clId="{85469A4C-8DA3-5A48-BB5D-3335FAAAFC82}" dt="2023-05-20T08:08:36.089" v="280" actId="1076"/>
          <ac:spMkLst>
            <pc:docMk/>
            <pc:sldMk cId="3599287483" sldId="283"/>
            <ac:spMk id="40" creationId="{FFBD4FB8-EF37-701A-3469-00C836F10A21}"/>
          </ac:spMkLst>
        </pc:spChg>
        <pc:spChg chg="add mod">
          <ac:chgData name="Kulinich Bohdan" userId="48e65c9f34e137d0" providerId="LiveId" clId="{85469A4C-8DA3-5A48-BB5D-3335FAAAFC82}" dt="2023-05-20T08:08:39.953" v="282" actId="20577"/>
          <ac:spMkLst>
            <pc:docMk/>
            <pc:sldMk cId="3599287483" sldId="283"/>
            <ac:spMk id="44" creationId="{DE511AF3-D8E8-C1E6-D006-B1AF722C9642}"/>
          </ac:spMkLst>
        </pc:spChg>
        <pc:spChg chg="add mod">
          <ac:chgData name="Kulinich Bohdan" userId="48e65c9f34e137d0" providerId="LiveId" clId="{85469A4C-8DA3-5A48-BB5D-3335FAAAFC82}" dt="2023-05-20T08:08:45.280" v="284" actId="1076"/>
          <ac:spMkLst>
            <pc:docMk/>
            <pc:sldMk cId="3599287483" sldId="283"/>
            <ac:spMk id="45" creationId="{762A0DE7-8DCA-E9DF-310D-8EBFC7B018AD}"/>
          </ac:spMkLst>
        </pc:spChg>
        <pc:spChg chg="add mod">
          <ac:chgData name="Kulinich Bohdan" userId="48e65c9f34e137d0" providerId="LiveId" clId="{85469A4C-8DA3-5A48-BB5D-3335FAAAFC82}" dt="2023-05-20T08:08:53.022" v="288" actId="20577"/>
          <ac:spMkLst>
            <pc:docMk/>
            <pc:sldMk cId="3599287483" sldId="283"/>
            <ac:spMk id="46" creationId="{348618E2-B717-7B89-ABC8-F435A5C12718}"/>
          </ac:spMkLst>
        </pc:spChg>
        <pc:spChg chg="add mod">
          <ac:chgData name="Kulinich Bohdan" userId="48e65c9f34e137d0" providerId="LiveId" clId="{85469A4C-8DA3-5A48-BB5D-3335FAAAFC82}" dt="2023-05-20T08:08:48.031" v="286" actId="1076"/>
          <ac:spMkLst>
            <pc:docMk/>
            <pc:sldMk cId="3599287483" sldId="283"/>
            <ac:spMk id="47" creationId="{BAAEE356-FF66-AB01-CC86-61E134D2AEB9}"/>
          </ac:spMkLst>
        </pc:spChg>
        <pc:spChg chg="add mod">
          <ac:chgData name="Kulinich Bohdan" userId="48e65c9f34e137d0" providerId="LiveId" clId="{85469A4C-8DA3-5A48-BB5D-3335FAAAFC82}" dt="2023-05-20T08:08:50.431" v="287" actId="20577"/>
          <ac:spMkLst>
            <pc:docMk/>
            <pc:sldMk cId="3599287483" sldId="283"/>
            <ac:spMk id="48" creationId="{1EA6ACAF-533D-C796-B23D-0F2635439E53}"/>
          </ac:spMkLst>
        </pc:s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1" creationId="{21542832-C9CD-092F-3F67-C35560911CA9}"/>
          </ac:grpSpMkLst>
        </pc:grpChg>
        <pc:picChg chg="add mod modVis">
          <ac:chgData name="Kulinich Bohdan" userId="48e65c9f34e137d0" providerId="LiveId" clId="{85469A4C-8DA3-5A48-BB5D-3335FAAAFC82}" dt="2023-05-19T21:08:36.899" v="122" actId="14429"/>
          <ac:picMkLst>
            <pc:docMk/>
            <pc:sldMk cId="3599287483" sldId="283"/>
            <ac:picMk id="12" creationId="{1F827B4B-9EB7-0ACD-C513-3377B6249F31}"/>
          </ac:picMkLst>
        </pc:picChg>
        <pc:picChg chg="del">
          <ac:chgData name="Kulinich Bohdan" userId="48e65c9f34e137d0" providerId="LiveId" clId="{85469A4C-8DA3-5A48-BB5D-3335FAAAFC82}" dt="2023-05-19T21:01:46.992" v="2" actId="478"/>
          <ac:picMkLst>
            <pc:docMk/>
            <pc:sldMk cId="3599287483" sldId="283"/>
            <ac:picMk id="13" creationId="{C01A951D-C8DA-CAD1-A01D-485D6C444BE6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5" creationId="{84CB24DB-1E31-4B6D-1009-635A46305108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6" creationId="{D8791A88-F215-7E5E-AAAC-8A74216B0355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1" creationId="{FE7FF32E-2DCE-7772-5BEE-220E5C680CDB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3" creationId="{38A769B9-BFC1-577C-6B27-4A4B44392061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4" creationId="{0B09954C-ACE3-E5EF-BF4F-3F84862D8CBD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7" creationId="{C836DF3B-4391-0589-F9FB-D0FBF630BFB9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3" creationId="{9CFC153D-FEE2-B346-DB8D-F7DDC06F99B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5" creationId="{DD4FF1EB-27CD-9A12-3F7E-A97A5917485A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7" creationId="{5B14456B-8500-F6E8-7F78-ACDB10ECE93C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9" creationId="{5AEF6F0B-BCE3-D074-C620-5D5F21DCD14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1" creationId="{59A75457-113C-8813-37F1-AA79137AF5D3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3" creationId="{64298E49-75A4-CDA4-C0C1-BF34236AEECC}"/>
          </ac:picMkLst>
        </pc:picChg>
        <pc:cxnChg chg="del">
          <ac:chgData name="Kulinich Bohdan" userId="48e65c9f34e137d0" providerId="LiveId" clId="{85469A4C-8DA3-5A48-BB5D-3335FAAAFC82}" dt="2023-05-20T08:07:35.330" v="271" actId="478"/>
          <ac:cxnSpMkLst>
            <pc:docMk/>
            <pc:sldMk cId="3599287483" sldId="283"/>
            <ac:cxnSpMk id="113" creationId="{59ED9B91-6FC2-DDE3-9893-675F2B340E8F}"/>
          </ac:cxnSpMkLst>
        </pc:cxnChg>
        <pc:cxnChg chg="del">
          <ac:chgData name="Kulinich Bohdan" userId="48e65c9f34e137d0" providerId="LiveId" clId="{85469A4C-8DA3-5A48-BB5D-3335FAAAFC82}" dt="2023-05-20T08:07:31.015" v="265" actId="478"/>
          <ac:cxnSpMkLst>
            <pc:docMk/>
            <pc:sldMk cId="3599287483" sldId="283"/>
            <ac:cxnSpMk id="114" creationId="{49DEA516-B806-7922-CF3D-BA8949071462}"/>
          </ac:cxnSpMkLst>
        </pc:cxnChg>
        <pc:cxnChg chg="del">
          <ac:chgData name="Kulinich Bohdan" userId="48e65c9f34e137d0" providerId="LiveId" clId="{85469A4C-8DA3-5A48-BB5D-3335FAAAFC82}" dt="2023-05-20T08:07:33.240" v="268" actId="478"/>
          <ac:cxnSpMkLst>
            <pc:docMk/>
            <pc:sldMk cId="3599287483" sldId="283"/>
            <ac:cxnSpMk id="115" creationId="{F8679468-8E2B-D8C0-0B10-642546A25C3D}"/>
          </ac:cxnSpMkLst>
        </pc:cxnChg>
        <pc:cxnChg chg="del">
          <ac:chgData name="Kulinich Bohdan" userId="48e65c9f34e137d0" providerId="LiveId" clId="{85469A4C-8DA3-5A48-BB5D-3335FAAAFC82}" dt="2023-05-20T08:07:36.374" v="272" actId="478"/>
          <ac:cxnSpMkLst>
            <pc:docMk/>
            <pc:sldMk cId="3599287483" sldId="283"/>
            <ac:cxnSpMk id="116" creationId="{C7D531CC-84CB-080F-0571-ABA400520EDC}"/>
          </ac:cxnSpMkLst>
        </pc:cxnChg>
        <pc:cxnChg chg="del">
          <ac:chgData name="Kulinich Bohdan" userId="48e65c9f34e137d0" providerId="LiveId" clId="{85469A4C-8DA3-5A48-BB5D-3335FAAAFC82}" dt="2023-05-20T08:07:32.621" v="267" actId="478"/>
          <ac:cxnSpMkLst>
            <pc:docMk/>
            <pc:sldMk cId="3599287483" sldId="283"/>
            <ac:cxnSpMk id="117" creationId="{29514880-6E64-00EE-4B6B-6BDAD1259021}"/>
          </ac:cxnSpMkLst>
        </pc:cxnChg>
        <pc:cxnChg chg="del">
          <ac:chgData name="Kulinich Bohdan" userId="48e65c9f34e137d0" providerId="LiveId" clId="{85469A4C-8DA3-5A48-BB5D-3335FAAAFC82}" dt="2023-05-20T08:07:31.946" v="266" actId="478"/>
          <ac:cxnSpMkLst>
            <pc:docMk/>
            <pc:sldMk cId="3599287483" sldId="283"/>
            <ac:cxnSpMk id="118" creationId="{AC087ABC-7BA2-8C10-1A61-ED701DE01E5A}"/>
          </ac:cxnSpMkLst>
        </pc:cxnChg>
        <pc:cxnChg chg="del">
          <ac:chgData name="Kulinich Bohdan" userId="48e65c9f34e137d0" providerId="LiveId" clId="{85469A4C-8DA3-5A48-BB5D-3335FAAAFC82}" dt="2023-05-20T08:07:33.856" v="269" actId="478"/>
          <ac:cxnSpMkLst>
            <pc:docMk/>
            <pc:sldMk cId="3599287483" sldId="283"/>
            <ac:cxnSpMk id="119" creationId="{B7D438DA-2607-7AAC-C6AF-79C3F13E8486}"/>
          </ac:cxnSpMkLst>
        </pc:cxnChg>
        <pc:cxnChg chg="del">
          <ac:chgData name="Kulinich Bohdan" userId="48e65c9f34e137d0" providerId="LiveId" clId="{85469A4C-8DA3-5A48-BB5D-3335FAAAFC82}" dt="2023-05-20T08:07:34.618" v="270" actId="478"/>
          <ac:cxnSpMkLst>
            <pc:docMk/>
            <pc:sldMk cId="3599287483" sldId="283"/>
            <ac:cxnSpMk id="120" creationId="{C363E006-FDE1-D862-F6AE-D6AAFB3A6C64}"/>
          </ac:cxnSpMkLst>
        </pc:cxnChg>
        <pc:cxnChg chg="del">
          <ac:chgData name="Kulinich Bohdan" userId="48e65c9f34e137d0" providerId="LiveId" clId="{85469A4C-8DA3-5A48-BB5D-3335FAAAFC82}" dt="2023-05-20T08:07:37.180" v="273" actId="478"/>
          <ac:cxnSpMkLst>
            <pc:docMk/>
            <pc:sldMk cId="3599287483" sldId="283"/>
            <ac:cxnSpMk id="121" creationId="{EFC574B4-8F4A-1256-8B43-B7CCEF764F89}"/>
          </ac:cxnSpMkLst>
        </pc:cxnChg>
      </pc:sldChg>
      <pc:sldChg chg="addSp delSp modSp mod">
        <pc:chgData name="Kulinich Bohdan" userId="48e65c9f34e137d0" providerId="LiveId" clId="{85469A4C-8DA3-5A48-BB5D-3335FAAAFC82}" dt="2023-05-19T21:04:40.379" v="35" actId="1076"/>
        <pc:sldMkLst>
          <pc:docMk/>
          <pc:sldMk cId="3313802318" sldId="284"/>
        </pc:sldMkLst>
        <pc:picChg chg="add mod">
          <ac:chgData name="Kulinich Bohdan" userId="48e65c9f34e137d0" providerId="LiveId" clId="{85469A4C-8DA3-5A48-BB5D-3335FAAAFC82}" dt="2023-05-19T21:04:40.379" v="35" actId="1076"/>
          <ac:picMkLst>
            <pc:docMk/>
            <pc:sldMk cId="3313802318" sldId="284"/>
            <ac:picMk id="2" creationId="{4017A070-01EC-11CB-83C6-CA457E85CDC6}"/>
          </ac:picMkLst>
        </pc:picChg>
        <pc:picChg chg="del">
          <ac:chgData name="Kulinich Bohdan" userId="48e65c9f34e137d0" providerId="LiveId" clId="{85469A4C-8DA3-5A48-BB5D-3335FAAAFC82}" dt="2023-05-19T21:01:41.096" v="0" actId="478"/>
          <ac:picMkLst>
            <pc:docMk/>
            <pc:sldMk cId="3313802318" sldId="284"/>
            <ac:picMk id="4" creationId="{AB582C05-AE35-7214-3B36-A3E0CAF13499}"/>
          </ac:picMkLst>
        </pc:picChg>
      </pc:sldChg>
      <pc:sldChg chg="addSp delSp modSp mod">
        <pc:chgData name="Kulinich Bohdan" userId="48e65c9f34e137d0" providerId="LiveId" clId="{85469A4C-8DA3-5A48-BB5D-3335FAAAFC82}" dt="2023-05-19T21:08:08.101" v="118" actId="14429"/>
        <pc:sldMkLst>
          <pc:docMk/>
          <pc:sldMk cId="3264582832" sldId="287"/>
        </pc:sldMkLst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1" creationId="{21542832-C9CD-092F-3F67-C35560911CA9}"/>
          </ac:grpSpMkLst>
        </pc:grpChg>
        <pc:picChg chg="del">
          <ac:chgData name="Kulinich Bohdan" userId="48e65c9f34e137d0" providerId="LiveId" clId="{85469A4C-8DA3-5A48-BB5D-3335FAAAFC82}" dt="2023-05-19T21:01:43.937" v="1" actId="478"/>
          <ac:picMkLst>
            <pc:docMk/>
            <pc:sldMk cId="3264582832" sldId="287"/>
            <ac:picMk id="8" creationId="{E7E55A18-0315-749C-43FB-34BFCB85E9B6}"/>
          </ac:picMkLst>
        </pc:picChg>
        <pc:picChg chg="add mod">
          <ac:chgData name="Kulinich Bohdan" userId="48e65c9f34e137d0" providerId="LiveId" clId="{85469A4C-8DA3-5A48-BB5D-3335FAAAFC82}" dt="2023-05-19T21:05:42.886" v="50" actId="167"/>
          <ac:picMkLst>
            <pc:docMk/>
            <pc:sldMk cId="3264582832" sldId="287"/>
            <ac:picMk id="9" creationId="{838F8BBD-038A-453B-15A1-7551450875B2}"/>
          </ac:picMkLst>
        </pc:picChg>
        <pc:picChg chg="mod modVis">
          <ac:chgData name="Kulinich Bohdan" userId="48e65c9f34e137d0" providerId="LiveId" clId="{85469A4C-8DA3-5A48-BB5D-3335FAAAFC82}" dt="2023-05-19T21:08:08.101" v="118" actId="14429"/>
          <ac:picMkLst>
            <pc:docMk/>
            <pc:sldMk cId="3264582832" sldId="287"/>
            <ac:picMk id="153" creationId="{9CFC153D-FEE2-B346-DB8D-F7DDC06F99B4}"/>
          </ac:picMkLst>
        </pc:picChg>
        <pc:picChg chg="mod modVis">
          <ac:chgData name="Kulinich Bohdan" userId="48e65c9f34e137d0" providerId="LiveId" clId="{85469A4C-8DA3-5A48-BB5D-3335FAAAFC82}" dt="2023-05-19T21:08:07.310" v="117" actId="14429"/>
          <ac:picMkLst>
            <pc:docMk/>
            <pc:sldMk cId="3264582832" sldId="287"/>
            <ac:picMk id="155" creationId="{DD4FF1EB-27CD-9A12-3F7E-A97A5917485A}"/>
          </ac:picMkLst>
        </pc:picChg>
        <pc:picChg chg="mod modVis">
          <ac:chgData name="Kulinich Bohdan" userId="48e65c9f34e137d0" providerId="LiveId" clId="{85469A4C-8DA3-5A48-BB5D-3335FAAAFC82}" dt="2023-05-19T21:08:06.861" v="116" actId="14429"/>
          <ac:picMkLst>
            <pc:docMk/>
            <pc:sldMk cId="3264582832" sldId="287"/>
            <ac:picMk id="157" creationId="{5B14456B-8500-F6E8-7F78-ACDB10ECE93C}"/>
          </ac:picMkLst>
        </pc:picChg>
        <pc:picChg chg="mod modVis">
          <ac:chgData name="Kulinich Bohdan" userId="48e65c9f34e137d0" providerId="LiveId" clId="{85469A4C-8DA3-5A48-BB5D-3335FAAAFC82}" dt="2023-05-19T21:08:06.154" v="115" actId="14429"/>
          <ac:picMkLst>
            <pc:docMk/>
            <pc:sldMk cId="3264582832" sldId="287"/>
            <ac:picMk id="159" creationId="{5AEF6F0B-BCE3-D074-C620-5D5F21DCD144}"/>
          </ac:picMkLst>
        </pc:picChg>
        <pc:picChg chg="mod modVis">
          <ac:chgData name="Kulinich Bohdan" userId="48e65c9f34e137d0" providerId="LiveId" clId="{85469A4C-8DA3-5A48-BB5D-3335FAAAFC82}" dt="2023-05-19T21:08:05.312" v="114" actId="14429"/>
          <ac:picMkLst>
            <pc:docMk/>
            <pc:sldMk cId="3264582832" sldId="287"/>
            <ac:picMk id="161" creationId="{59A75457-113C-8813-37F1-AA79137AF5D3}"/>
          </ac:picMkLst>
        </pc:picChg>
        <pc:picChg chg="mod modVis">
          <ac:chgData name="Kulinich Bohdan" userId="48e65c9f34e137d0" providerId="LiveId" clId="{85469A4C-8DA3-5A48-BB5D-3335FAAAFC82}" dt="2023-05-19T21:06:05.546" v="58" actId="14429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modSp mod">
        <pc:chgData name="Kulinich Bohdan" userId="48e65c9f34e137d0" providerId="LiveId" clId="{2681A6CC-D8B2-E147-8151-B7B6A4634845}" dt="2023-05-24T13:58:30.975" v="264" actId="1076"/>
        <pc:sldMkLst>
          <pc:docMk/>
          <pc:sldMk cId="2154405015" sldId="276"/>
        </pc:sldMkLst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8:21.765" v="261" actId="1076"/>
          <ac:spMkLst>
            <pc:docMk/>
            <pc:sldMk cId="2154405015" sldId="276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8:25.265" v="262" actId="1076"/>
          <ac:spMkLst>
            <pc:docMk/>
            <pc:sldMk cId="2154405015" sldId="276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8:28.005" v="263" actId="1076"/>
          <ac:spMkLst>
            <pc:docMk/>
            <pc:sldMk cId="2154405015" sldId="276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8:30.975" v="264" actId="1076"/>
          <ac:spMkLst>
            <pc:docMk/>
            <pc:sldMk cId="2154405015" sldId="276"/>
            <ac:spMk id="136" creationId="{BADD9C1B-67E1-291C-88CD-0183341E7C23}"/>
          </ac:spMkLst>
        </pc:spChg>
      </pc:sldChg>
      <pc:sldChg chg="addSp delSp modSp mod">
        <pc:chgData name="Kulinich Bohdan" userId="48e65c9f34e137d0" providerId="LiveId" clId="{2681A6CC-D8B2-E147-8151-B7B6A4634845}" dt="2023-05-24T18:42:01.067" v="429" actId="14100"/>
        <pc:sldMkLst>
          <pc:docMk/>
          <pc:sldMk cId="288857224" sldId="277"/>
        </pc:sldMkLst>
        <pc:spChg chg="add del mod">
          <ac:chgData name="Kulinich Bohdan" userId="48e65c9f34e137d0" providerId="LiveId" clId="{2681A6CC-D8B2-E147-8151-B7B6A4634845}" dt="2023-05-24T18:29:00.884" v="362" actId="478"/>
          <ac:spMkLst>
            <pc:docMk/>
            <pc:sldMk cId="288857224" sldId="277"/>
            <ac:spMk id="3" creationId="{3FDE7F22-E6F7-4497-E237-AFAD3AD34891}"/>
          </ac:spMkLst>
        </pc:spChg>
        <pc:spChg chg="add del mod">
          <ac:chgData name="Kulinich Bohdan" userId="48e65c9f34e137d0" providerId="LiveId" clId="{2681A6CC-D8B2-E147-8151-B7B6A4634845}" dt="2023-05-24T18:28:58.564" v="361" actId="478"/>
          <ac:spMkLst>
            <pc:docMk/>
            <pc:sldMk cId="288857224" sldId="277"/>
            <ac:spMk id="4" creationId="{8136B54F-88DD-B82E-482C-9A4843195A32}"/>
          </ac:spMkLst>
        </pc:spChg>
        <pc:spChg chg="mod">
          <ac:chgData name="Kulinich Bohdan" userId="48e65c9f34e137d0" providerId="LiveId" clId="{2681A6CC-D8B2-E147-8151-B7B6A4634845}" dt="2023-05-24T18:42:01.067" v="429" actId="14100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2681A6CC-D8B2-E147-8151-B7B6A4634845}" dt="2023-05-24T18:29:06.088" v="375" actId="1036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2681A6CC-D8B2-E147-8151-B7B6A4634845}" dt="2023-05-24T18:28:55.541" v="360" actId="1035"/>
          <ac:spMkLst>
            <pc:docMk/>
            <pc:sldMk cId="288857224" sldId="277"/>
            <ac:spMk id="130" creationId="{A94C35BE-F003-3D7F-46A1-30DB0B9A50C1}"/>
          </ac:spMkLst>
        </pc:spChg>
      </pc:sldChg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modSp mod">
        <pc:chgData name="Kulinich Bohdan" userId="48e65c9f34e137d0" providerId="LiveId" clId="{2681A6CC-D8B2-E147-8151-B7B6A4634845}" dt="2023-05-24T18:53:08.625" v="493" actId="1035"/>
        <pc:sldMkLst>
          <pc:docMk/>
          <pc:sldMk cId="3599287483" sldId="283"/>
        </pc:sldMkLst>
        <pc:spChg chg="mod">
          <ac:chgData name="Kulinich Bohdan" userId="48e65c9f34e137d0" providerId="LiveId" clId="{2681A6CC-D8B2-E147-8151-B7B6A4634845}" dt="2023-05-24T18:51:50.547" v="467" actId="403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2681A6CC-D8B2-E147-8151-B7B6A4634845}" dt="2023-05-24T18:53:08.625" v="493" actId="1035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2681A6CC-D8B2-E147-8151-B7B6A4634845}" dt="2023-05-24T18:51:55.467" v="474" actId="1038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2681A6CC-D8B2-E147-8151-B7B6A4634845}" dt="2023-05-24T18:52:00.018" v="475" actId="403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2681A6CC-D8B2-E147-8151-B7B6A4634845}" dt="2023-05-24T18:52:02.306" v="477" actId="1035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2681A6CC-D8B2-E147-8151-B7B6A4634845}" dt="2023-05-24T18:52:22.747" v="485" actId="1038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2681A6CC-D8B2-E147-8151-B7B6A4634845}" dt="2023-05-24T18:52:28.873" v="489" actId="1035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101" creationId="{6A864162-7167-A46E-99E3-288A6AE0DA8A}"/>
          </ac:spMkLst>
        </pc:spChg>
        <pc:grpChg chg="mod">
          <ac:chgData name="Kulinich Bohdan" userId="48e65c9f34e137d0" providerId="LiveId" clId="{2681A6CC-D8B2-E147-8151-B7B6A4634845}" dt="2023-05-24T18:51:50.547" v="467" actId="403"/>
          <ac:grpSpMkLst>
            <pc:docMk/>
            <pc:sldMk cId="3599287483" sldId="283"/>
            <ac:grpSpMk id="14" creationId="{0E114110-E675-7B36-83C6-19CF66C3E4BA}"/>
          </ac:grpSpMkLst>
        </pc:grpChg>
        <pc:grpChg chg="mod">
          <ac:chgData name="Kulinich Bohdan" userId="48e65c9f34e137d0" providerId="LiveId" clId="{2681A6CC-D8B2-E147-8151-B7B6A4634845}" dt="2023-05-24T18:52:00.018" v="475" actId="403"/>
          <ac:grpSpMkLst>
            <pc:docMk/>
            <pc:sldMk cId="3599287483" sldId="283"/>
            <ac:grpSpMk id="17" creationId="{BB50A983-F6DE-26CC-42C9-60C4D86DD9DD}"/>
          </ac:grpSpMkLst>
        </pc:grpChg>
      </pc:sldChg>
      <pc:sldChg chg="modSp mod setBg">
        <pc:chgData name="Kulinich Bohdan" userId="48e65c9f34e137d0" providerId="LiveId" clId="{2681A6CC-D8B2-E147-8151-B7B6A4634845}" dt="2023-05-23T20:30:08.914" v="253" actId="1076"/>
        <pc:sldMkLst>
          <pc:docMk/>
          <pc:sldMk cId="3313802318" sldId="284"/>
        </pc:sldMkLst>
        <pc:spChg chg="mod">
          <ac:chgData name="Kulinich Bohdan" userId="48e65c9f34e137d0" providerId="LiveId" clId="{2681A6CC-D8B2-E147-8151-B7B6A4634845}" dt="2023-05-23T18:26:45.816" v="1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8" creationId="{A72FC8FB-3A05-9844-AD26-C5BDD3FA83E6}"/>
          </ac:spMkLst>
        </pc:spChg>
        <pc:picChg chg="mod">
          <ac:chgData name="Kulinich Bohdan" userId="48e65c9f34e137d0" providerId="LiveId" clId="{2681A6CC-D8B2-E147-8151-B7B6A4634845}" dt="2023-05-23T20:30:08.914" v="253" actId="1076"/>
          <ac:picMkLst>
            <pc:docMk/>
            <pc:sldMk cId="3313802318" sldId="284"/>
            <ac:picMk id="2" creationId="{7EEA3FD0-874A-6A94-1A4E-ACC4B5874427}"/>
          </ac:picMkLst>
        </pc:picChg>
      </pc:sldChg>
      <pc:sldChg chg="modSp mod">
        <pc:chgData name="Kulinich Bohdan" userId="48e65c9f34e137d0" providerId="LiveId" clId="{2681A6CC-D8B2-E147-8151-B7B6A4634845}" dt="2023-05-24T18:51:23.137" v="466" actId="1076"/>
        <pc:sldMkLst>
          <pc:docMk/>
          <pc:sldMk cId="3264582832" sldId="287"/>
        </pc:sldMkLst>
        <pc:spChg chg="mod">
          <ac:chgData name="Kulinich Bohdan" userId="48e65c9f34e137d0" providerId="LiveId" clId="{2681A6CC-D8B2-E147-8151-B7B6A4634845}" dt="2023-05-24T18:51:00.094" v="448" actId="1076"/>
          <ac:spMkLst>
            <pc:docMk/>
            <pc:sldMk cId="3264582832" sldId="287"/>
            <ac:spMk id="14" creationId="{ABEA27E4-442E-E7F7-843E-9A1351314FC7}"/>
          </ac:spMkLst>
        </pc:spChg>
        <pc:spChg chg="mod">
          <ac:chgData name="Kulinich Bohdan" userId="48e65c9f34e137d0" providerId="LiveId" clId="{2681A6CC-D8B2-E147-8151-B7B6A4634845}" dt="2023-05-24T18:51:05.295" v="450" actId="1076"/>
          <ac:spMkLst>
            <pc:docMk/>
            <pc:sldMk cId="3264582832" sldId="287"/>
            <ac:spMk id="16" creationId="{56073E86-0C63-D239-3F42-C1CBD978E343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0" creationId="{EA225EC0-D203-E44B-F509-35359D65DDD1}"/>
          </ac:spMkLst>
        </pc:spChg>
        <pc:spChg chg="mod">
          <ac:chgData name="Kulinich Bohdan" userId="48e65c9f34e137d0" providerId="LiveId" clId="{2681A6CC-D8B2-E147-8151-B7B6A4634845}" dt="2023-05-24T18:51:23.137" v="466" actId="1076"/>
          <ac:spMkLst>
            <pc:docMk/>
            <pc:sldMk cId="3264582832" sldId="287"/>
            <ac:spMk id="22" creationId="{506FD839-7ECE-F910-9EEA-A3D3A5EB59CE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4" creationId="{0A5AF4A9-712A-4E71-0A8A-8C1CB5DF3107}"/>
          </ac:spMkLst>
        </pc:spChg>
        <pc:spChg chg="mod">
          <ac:chgData name="Kulinich Bohdan" userId="48e65c9f34e137d0" providerId="LiveId" clId="{2681A6CC-D8B2-E147-8151-B7B6A4634845}" dt="2023-05-24T18:51:18.891" v="464" actId="1038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681A6CC-D8B2-E147-8151-B7B6A4634845}" dt="2023-05-24T18:51:12.018" v="458" actId="1038"/>
          <ac:spMkLst>
            <pc:docMk/>
            <pc:sldMk cId="3264582832" sldId="287"/>
            <ac:spMk id="69" creationId="{567CF3E0-033E-58B3-16BE-FED055F3BDD7}"/>
          </ac:spMkLst>
        </pc:spChg>
        <pc:cxnChg chg="mod">
          <ac:chgData name="Kulinich Bohdan" userId="48e65c9f34e137d0" providerId="LiveId" clId="{2681A6CC-D8B2-E147-8151-B7B6A4634845}" dt="2023-05-24T18:51:18.891" v="464" actId="1038"/>
          <ac:cxnSpMkLst>
            <pc:docMk/>
            <pc:sldMk cId="3264582832" sldId="287"/>
            <ac:cxnSpMk id="25" creationId="{CD606A1D-3EAB-6E94-0FC5-F10D4B6535FB}"/>
          </ac:cxnSpMkLst>
        </pc:cxn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84B30D10-909A-524A-A5A0-0DC6524FF41C}"/>
    <pc:docChg chg="modSld">
      <pc:chgData name="Kulinich Bohdan" userId="48e65c9f34e137d0" providerId="LiveId" clId="{84B30D10-909A-524A-A5A0-0DC6524FF41C}" dt="2024-09-22T11:52:37.098" v="0" actId="16959"/>
      <pc:docMkLst>
        <pc:docMk/>
      </pc:docMkLst>
      <pc:sldChg chg="modSp">
        <pc:chgData name="Kulinich Bohdan" userId="48e65c9f34e137d0" providerId="LiveId" clId="{84B30D10-909A-524A-A5A0-0DC6524FF41C}" dt="2024-09-22T11:52:37.098" v="0" actId="16959"/>
        <pc:sldMkLst>
          <pc:docMk/>
          <pc:sldMk cId="830744207" sldId="291"/>
        </pc:sldMkLst>
        <pc:spChg chg="mod">
          <ac:chgData name="Kulinich Bohdan" userId="48e65c9f34e137d0" providerId="LiveId" clId="{84B30D10-909A-524A-A5A0-0DC6524FF41C}" dt="2024-09-22T11:52:37.098" v="0" actId="16959"/>
          <ac:spMkLst>
            <pc:docMk/>
            <pc:sldMk cId="830744207" sldId="291"/>
            <ac:spMk id="112" creationId="{C10AB638-57B8-DEAC-DE66-FBC39DF43EA0}"/>
          </ac:spMkLst>
        </pc:spChg>
      </pc:sldChg>
    </pc:docChg>
  </pc:docChgLst>
  <pc:docChgLst>
    <pc:chgData name="Kulinich Bohdan" userId="48e65c9f34e137d0" providerId="LiveId" clId="{B125BA6A-70CB-B047-B492-4C6F8D86D079}"/>
    <pc:docChg chg="custSel addSld modSld">
      <pc:chgData name="Kulinich Bohdan" userId="48e65c9f34e137d0" providerId="LiveId" clId="{B125BA6A-70CB-B047-B492-4C6F8D86D079}" dt="2023-08-18T10:46:03.484" v="409"/>
      <pc:docMkLst>
        <pc:docMk/>
      </pc:docMkLst>
      <pc:sldChg chg="modSp">
        <pc:chgData name="Kulinich Bohdan" userId="48e65c9f34e137d0" providerId="LiveId" clId="{B125BA6A-70CB-B047-B492-4C6F8D86D079}" dt="2023-08-18T10:46:03.484" v="409"/>
        <pc:sldMkLst>
          <pc:docMk/>
          <pc:sldMk cId="945877188" sldId="280"/>
        </pc:sldMkLst>
        <pc:spChg chg="mod">
          <ac:chgData name="Kulinich Bohdan" userId="48e65c9f34e137d0" providerId="LiveId" clId="{B125BA6A-70CB-B047-B492-4C6F8D86D079}" dt="2023-08-18T10:46:03.484" v="409"/>
          <ac:spMkLst>
            <pc:docMk/>
            <pc:sldMk cId="945877188" sldId="280"/>
            <ac:spMk id="6" creationId="{CE297869-1730-E86A-2F98-E78E984ACD7E}"/>
          </ac:spMkLst>
        </pc:spChg>
      </pc:sldChg>
      <pc:sldChg chg="setBg">
        <pc:chgData name="Kulinich Bohdan" userId="48e65c9f34e137d0" providerId="LiveId" clId="{B125BA6A-70CB-B047-B492-4C6F8D86D079}" dt="2023-08-18T08:02:55.511" v="1"/>
        <pc:sldMkLst>
          <pc:docMk/>
          <pc:sldMk cId="171306018" sldId="296"/>
        </pc:sldMkLst>
      </pc:sldChg>
      <pc:sldChg chg="addSp delSp modSp add mod setBg delAnim modAnim">
        <pc:chgData name="Kulinich Bohdan" userId="48e65c9f34e137d0" providerId="LiveId" clId="{B125BA6A-70CB-B047-B492-4C6F8D86D079}" dt="2023-08-18T08:54:35.379" v="229"/>
        <pc:sldMkLst>
          <pc:docMk/>
          <pc:sldMk cId="3304161350" sldId="298"/>
        </pc:sldMkLst>
        <pc:spChg chg="add mod">
          <ac:chgData name="Kulinich Bohdan" userId="48e65c9f34e137d0" providerId="LiveId" clId="{B125BA6A-70CB-B047-B492-4C6F8D86D079}" dt="2023-08-18T08:17:09.565" v="37" actId="207"/>
          <ac:spMkLst>
            <pc:docMk/>
            <pc:sldMk cId="3304161350" sldId="298"/>
            <ac:spMk id="2" creationId="{0C4F622C-15E5-4857-72B1-E53F104FDCFE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4" creationId="{84046E93-2C52-2AA5-4898-092376C2F325}"/>
          </ac:spMkLst>
        </pc:spChg>
        <pc:spChg chg="add mod">
          <ac:chgData name="Kulinich Bohdan" userId="48e65c9f34e137d0" providerId="LiveId" clId="{B125BA6A-70CB-B047-B492-4C6F8D86D079}" dt="2023-08-18T08:30:44.829" v="227" actId="16959"/>
          <ac:spMkLst>
            <pc:docMk/>
            <pc:sldMk cId="3304161350" sldId="298"/>
            <ac:spMk id="5" creationId="{5E37B5C6-6048-A384-EB36-5C017972BB59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6" creationId="{B506EB9A-B27D-3323-DCD0-A9290DFA3982}"/>
          </ac:spMkLst>
        </pc:spChg>
        <pc:spChg chg="add mod">
          <ac:chgData name="Kulinich Bohdan" userId="48e65c9f34e137d0" providerId="LiveId" clId="{B125BA6A-70CB-B047-B492-4C6F8D86D079}" dt="2023-08-18T08:30:08.508" v="225" actId="207"/>
          <ac:spMkLst>
            <pc:docMk/>
            <pc:sldMk cId="3304161350" sldId="298"/>
            <ac:spMk id="11" creationId="{08CF265F-9CCB-0257-DEBD-7AEA23CEFAAD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4" creationId="{148DD6F2-7452-0309-6C66-EC0C1F74A8F7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5" creationId="{ECB8ABAC-5525-5AF2-9EC7-A31E9DBFCA15}"/>
          </ac:spMkLst>
        </pc:spChg>
        <pc:spChg chg="add mod">
          <ac:chgData name="Kulinich Bohdan" userId="48e65c9f34e137d0" providerId="LiveId" clId="{B125BA6A-70CB-B047-B492-4C6F8D86D079}" dt="2023-08-18T08:27:49.623" v="154" actId="20577"/>
          <ac:spMkLst>
            <pc:docMk/>
            <pc:sldMk cId="3304161350" sldId="298"/>
            <ac:spMk id="16" creationId="{12A08C41-A1E1-41CF-9FF1-B33DDDF83F18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7" creationId="{84FCFA00-3972-7057-E5F8-B517F4791E5C}"/>
          </ac:spMkLst>
        </pc:spChg>
        <pc:spChg chg="add mod">
          <ac:chgData name="Kulinich Bohdan" userId="48e65c9f34e137d0" providerId="LiveId" clId="{B125BA6A-70CB-B047-B492-4C6F8D86D079}" dt="2023-08-18T08:30:12.218" v="226" actId="207"/>
          <ac:spMkLst>
            <pc:docMk/>
            <pc:sldMk cId="3304161350" sldId="298"/>
            <ac:spMk id="18" creationId="{2CD29B69-3BD0-B236-B88C-4EEB81F8D0CB}"/>
          </ac:spMkLst>
        </pc:spChg>
        <pc:spChg chg="add mod">
          <ac:chgData name="Kulinich Bohdan" userId="48e65c9f34e137d0" providerId="LiveId" clId="{B125BA6A-70CB-B047-B492-4C6F8D86D079}" dt="2023-08-18T08:29:40.026" v="223" actId="20577"/>
          <ac:spMkLst>
            <pc:docMk/>
            <pc:sldMk cId="3304161350" sldId="298"/>
            <ac:spMk id="20" creationId="{20E4E391-B985-BFF4-243F-A41D0E8B532D}"/>
          </ac:spMkLst>
        </pc:spChg>
        <pc:spChg chg="del">
          <ac:chgData name="Kulinich Bohdan" userId="48e65c9f34e137d0" providerId="LiveId" clId="{B125BA6A-70CB-B047-B492-4C6F8D86D079}" dt="2023-08-18T08:08:17.704" v="4" actId="478"/>
          <ac:spMkLst>
            <pc:docMk/>
            <pc:sldMk cId="3304161350" sldId="298"/>
            <ac:spMk id="28" creationId="{2718C6B1-79B0-AFA0-2D98-B97B657B28B0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67" creationId="{E604EAB2-7891-182C-B6C7-1AEA0CA5A6DA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68" creationId="{9A1178BB-5B5A-006A-0284-8D3C7AEB86C2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03" creationId="{02DBE364-D179-EFA1-7869-C48444D18E65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04" creationId="{095DB425-A38D-4CA6-6E36-1B50E65F66F2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05" creationId="{A316468A-B96D-180D-47EA-A442B3EEF2D7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11" creationId="{40A90B7D-31C7-5DBA-37D9-64EAB0C3CAD3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12" creationId="{52363C10-AAB8-FC45-D499-CC03AE49B866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15" creationId="{B84D3E32-42E3-66B2-BAF2-B72A65918922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17" creationId="{23C82392-09F9-972C-5CB6-EAA8D249AFF0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19" creationId="{F32E24F3-427D-02C7-3709-71FC9D7395D6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21" creationId="{5FD04472-A4C5-1004-1859-DC88A3B43274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126" creationId="{D6EA08E8-4882-5503-2105-6B616E45820F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28" creationId="{7B75C4C2-3346-98E2-364B-3E824AD6B441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131" creationId="{2A5AC6C3-CFDF-9A2E-D271-748748A337F7}"/>
          </ac:spMkLst>
        </pc:spChg>
        <pc:spChg chg="del">
          <ac:chgData name="Kulinich Bohdan" userId="48e65c9f34e137d0" providerId="LiveId" clId="{B125BA6A-70CB-B047-B492-4C6F8D86D079}" dt="2023-08-18T08:03:03.561" v="3" actId="478"/>
          <ac:spMkLst>
            <pc:docMk/>
            <pc:sldMk cId="3304161350" sldId="298"/>
            <ac:spMk id="275" creationId="{7B07220B-437E-5177-388D-8CFBD7EA8BAA}"/>
          </ac:spMkLst>
        </pc:spChg>
        <pc:spChg chg="mod">
          <ac:chgData name="Kulinich Bohdan" userId="48e65c9f34e137d0" providerId="LiveId" clId="{B125BA6A-70CB-B047-B492-4C6F8D86D079}" dt="2023-08-18T08:08:37.785" v="21" actId="1038"/>
          <ac:spMkLst>
            <pc:docMk/>
            <pc:sldMk cId="3304161350" sldId="298"/>
            <ac:spMk id="276" creationId="{908DA075-5A78-E29C-16A8-62ABAA12DC21}"/>
          </ac:spMkLst>
        </pc:sp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7" creationId="{215A3B70-1E0A-B3B8-4FED-D0683F5C860D}"/>
          </ac:cxnSpMkLst>
        </pc:cxn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8" creationId="{D93740D9-6E25-ACCF-203F-9E667F60CE47}"/>
          </ac:cxnSpMkLst>
        </pc:cxn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9" creationId="{52C3CED3-915F-60C4-DC1D-B05C3289272B}"/>
          </ac:cxnSpMkLst>
        </pc:cxn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10" creationId="{F644B6C0-B39E-1F17-7981-13DC8FE27049}"/>
          </ac:cxnSpMkLst>
        </pc:cxn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12" creationId="{C116BF8A-102A-5460-A7CB-126D79D6F00B}"/>
          </ac:cxnSpMkLst>
        </pc:cxn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13" creationId="{FB514893-AA06-ED56-BDCB-84AD8413FD6C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30" creationId="{A3734BB4-1BFD-10E1-9360-DC762FB88FE3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31" creationId="{9322B852-9CFF-D652-E13A-675F040003B6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32" creationId="{F2E1A779-1DBF-DBA0-BEA0-491824D3C35C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34" creationId="{EA25D388-502F-7D11-C80B-C9B77594DB88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35" creationId="{F5F22B16-5DBB-1885-A46E-9E03CBFACB24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41" creationId="{EE2725BD-E61E-5DEC-D76B-FE7E06EFD411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51" creationId="{8D5AA78D-3E58-77E9-A4D3-F26A1EF7B7BC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53" creationId="{3E17F4B9-E4D7-8A21-A4F5-6613C6C27D14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55" creationId="{7B2829EA-BE19-55AA-995B-7195512BC1A0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60" creationId="{4AB4BFFD-082E-5A1A-2345-0E538A87F9F3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74" creationId="{FE7BDD0C-85FE-6E37-4547-F00BB4BF8849}"/>
          </ac:cxnSpMkLst>
        </pc:cxnChg>
        <pc:cxnChg chg="mod">
          <ac:chgData name="Kulinich Bohdan" userId="48e65c9f34e137d0" providerId="LiveId" clId="{B125BA6A-70CB-B047-B492-4C6F8D86D079}" dt="2023-08-18T08:08:37.785" v="21" actId="1038"/>
          <ac:cxnSpMkLst>
            <pc:docMk/>
            <pc:sldMk cId="3304161350" sldId="298"/>
            <ac:cxnSpMk id="123" creationId="{A71ED070-A66D-5276-F46E-AFE2A08788BF}"/>
          </ac:cxnSpMkLst>
        </pc:cxnChg>
        <pc:cxnChg chg="del">
          <ac:chgData name="Kulinich Bohdan" userId="48e65c9f34e137d0" providerId="LiveId" clId="{B125BA6A-70CB-B047-B492-4C6F8D86D079}" dt="2023-08-18T08:03:03.561" v="3" actId="478"/>
          <ac:cxnSpMkLst>
            <pc:docMk/>
            <pc:sldMk cId="3304161350" sldId="298"/>
            <ac:cxnSpMk id="127" creationId="{B3EE72DB-E958-73A9-7ED7-9A4B4BEF7D4E}"/>
          </ac:cxnSpMkLst>
        </pc:cxnChg>
      </pc:sldChg>
      <pc:sldChg chg="addSp delSp modSp add mod setBg delAnim modAnim">
        <pc:chgData name="Kulinich Bohdan" userId="48e65c9f34e137d0" providerId="LiveId" clId="{B125BA6A-70CB-B047-B492-4C6F8D86D079}" dt="2023-08-18T09:03:09.285" v="408"/>
        <pc:sldMkLst>
          <pc:docMk/>
          <pc:sldMk cId="890126149" sldId="299"/>
        </pc:sldMkLst>
        <pc:spChg chg="add mod">
          <ac:chgData name="Kulinich Bohdan" userId="48e65c9f34e137d0" providerId="LiveId" clId="{B125BA6A-70CB-B047-B492-4C6F8D86D079}" dt="2023-08-18T08:54:57.574" v="234"/>
          <ac:spMkLst>
            <pc:docMk/>
            <pc:sldMk cId="890126149" sldId="299"/>
            <ac:spMk id="2" creationId="{7CDFF38D-5BF2-A0C4-3E8B-F374A94D49A8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4" creationId="{84046E93-2C52-2AA5-4898-092376C2F325}"/>
          </ac:spMkLst>
        </pc:spChg>
        <pc:spChg chg="add mod">
          <ac:chgData name="Kulinich Bohdan" userId="48e65c9f34e137d0" providerId="LiveId" clId="{B125BA6A-70CB-B047-B492-4C6F8D86D079}" dt="2023-08-18T08:59:14.479" v="296" actId="20577"/>
          <ac:spMkLst>
            <pc:docMk/>
            <pc:sldMk cId="890126149" sldId="299"/>
            <ac:spMk id="5" creationId="{41220079-1D3F-9AD4-7D21-23F831A940EA}"/>
          </ac:spMkLst>
        </pc:spChg>
        <pc:spChg chg="mod">
          <ac:chgData name="Kulinich Bohdan" userId="48e65c9f34e137d0" providerId="LiveId" clId="{B125BA6A-70CB-B047-B492-4C6F8D86D079}" dt="2023-08-18T08:54:52.687" v="233" actId="14100"/>
          <ac:spMkLst>
            <pc:docMk/>
            <pc:sldMk cId="890126149" sldId="299"/>
            <ac:spMk id="6" creationId="{B506EB9A-B27D-3323-DCD0-A9290DFA3982}"/>
          </ac:spMkLst>
        </pc:spChg>
        <pc:spChg chg="add del mod">
          <ac:chgData name="Kulinich Bohdan" userId="48e65c9f34e137d0" providerId="LiveId" clId="{B125BA6A-70CB-B047-B492-4C6F8D86D079}" dt="2023-08-18T09:00:07.966" v="299"/>
          <ac:spMkLst>
            <pc:docMk/>
            <pc:sldMk cId="890126149" sldId="299"/>
            <ac:spMk id="11" creationId="{1B493510-B8AB-5F8F-2CA7-78A44E4ADF3F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4" creationId="{148DD6F2-7452-0309-6C66-EC0C1F74A8F7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5" creationId="{ECB8ABAC-5525-5AF2-9EC7-A31E9DBFCA15}"/>
          </ac:spMkLst>
        </pc:spChg>
        <pc:spChg chg="add del mod">
          <ac:chgData name="Kulinich Bohdan" userId="48e65c9f34e137d0" providerId="LiveId" clId="{B125BA6A-70CB-B047-B492-4C6F8D86D079}" dt="2023-08-18T09:00:07.966" v="299"/>
          <ac:spMkLst>
            <pc:docMk/>
            <pc:sldMk cId="890126149" sldId="299"/>
            <ac:spMk id="16" creationId="{D243FE47-3AD6-39DD-E40A-E298D02A66CD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7" creationId="{84FCFA00-3972-7057-E5F8-B517F4791E5C}"/>
          </ac:spMkLst>
        </pc:spChg>
        <pc:spChg chg="add del mod">
          <ac:chgData name="Kulinich Bohdan" userId="48e65c9f34e137d0" providerId="LiveId" clId="{B125BA6A-70CB-B047-B492-4C6F8D86D079}" dt="2023-08-18T09:00:07.966" v="299"/>
          <ac:spMkLst>
            <pc:docMk/>
            <pc:sldMk cId="890126149" sldId="299"/>
            <ac:spMk id="18" creationId="{4F5B81E4-2A27-95F2-C992-4C4F45D6C591}"/>
          </ac:spMkLst>
        </pc:spChg>
        <pc:spChg chg="add mod">
          <ac:chgData name="Kulinich Bohdan" userId="48e65c9f34e137d0" providerId="LiveId" clId="{B125BA6A-70CB-B047-B492-4C6F8D86D079}" dt="2023-08-18T09:02:35.848" v="406" actId="20577"/>
          <ac:spMkLst>
            <pc:docMk/>
            <pc:sldMk cId="890126149" sldId="299"/>
            <ac:spMk id="20" creationId="{40DB9957-7509-7007-AE57-DCD315EB6A7D}"/>
          </ac:spMkLst>
        </pc:spChg>
        <pc:spChg chg="add mod">
          <ac:chgData name="Kulinich Bohdan" userId="48e65c9f34e137d0" providerId="LiveId" clId="{B125BA6A-70CB-B047-B492-4C6F8D86D079}" dt="2023-08-18T09:03:01.612" v="407"/>
          <ac:spMkLst>
            <pc:docMk/>
            <pc:sldMk cId="890126149" sldId="299"/>
            <ac:spMk id="21" creationId="{1196778F-ABED-876D-3C40-E8936A9F01EC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28" creationId="{2718C6B1-79B0-AFA0-2D98-B97B657B28B0}"/>
          </ac:spMkLst>
        </pc:spChg>
        <pc:spChg chg="del">
          <ac:chgData name="Kulinich Bohdan" userId="48e65c9f34e137d0" providerId="LiveId" clId="{B125BA6A-70CB-B047-B492-4C6F8D86D079}" dt="2023-08-18T08:54:49.321" v="232" actId="478"/>
          <ac:spMkLst>
            <pc:docMk/>
            <pc:sldMk cId="890126149" sldId="299"/>
            <ac:spMk id="105" creationId="{A316468A-B96D-180D-47EA-A442B3EEF2D7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17" creationId="{23C82392-09F9-972C-5CB6-EAA8D249AFF0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19" creationId="{F32E24F3-427D-02C7-3709-71FC9D7395D6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21" creationId="{5FD04472-A4C5-1004-1859-DC88A3B43274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126" creationId="{D6EA08E8-4882-5503-2105-6B616E45820F}"/>
          </ac:spMkLst>
        </pc:spChg>
        <pc:spChg chg="del">
          <ac:chgData name="Kulinich Bohdan" userId="48e65c9f34e137d0" providerId="LiveId" clId="{B125BA6A-70CB-B047-B492-4C6F8D86D079}" dt="2023-08-18T08:54:46.971" v="231" actId="478"/>
          <ac:spMkLst>
            <pc:docMk/>
            <pc:sldMk cId="890126149" sldId="299"/>
            <ac:spMk id="276" creationId="{908DA075-5A78-E29C-16A8-62ABAA12DC21}"/>
          </ac:spMkLst>
        </pc:sp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7" creationId="{215A3B70-1E0A-B3B8-4FED-D0683F5C860D}"/>
          </ac:cxnSpMkLst>
        </pc:cxn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8" creationId="{D93740D9-6E25-ACCF-203F-9E667F60CE47}"/>
          </ac:cxnSpMkLst>
        </pc:cxn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9" creationId="{52C3CED3-915F-60C4-DC1D-B05C3289272B}"/>
          </ac:cxnSpMkLst>
        </pc:cxn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10" creationId="{F644B6C0-B39E-1F17-7981-13DC8FE27049}"/>
          </ac:cxnSpMkLst>
        </pc:cxn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12" creationId="{C116BF8A-102A-5460-A7CB-126D79D6F00B}"/>
          </ac:cxnSpMkLst>
        </pc:cxn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13" creationId="{FB514893-AA06-ED56-BDCB-84AD8413FD6C}"/>
          </ac:cxnSpMkLst>
        </pc:cxnChg>
        <pc:cxnChg chg="del">
          <ac:chgData name="Kulinich Bohdan" userId="48e65c9f34e137d0" providerId="LiveId" clId="{B125BA6A-70CB-B047-B492-4C6F8D86D079}" dt="2023-08-18T08:54:46.971" v="231" actId="478"/>
          <ac:cxnSpMkLst>
            <pc:docMk/>
            <pc:sldMk cId="890126149" sldId="299"/>
            <ac:cxnSpMk id="123" creationId="{A71ED070-A66D-5276-F46E-AFE2A08788BF}"/>
          </ac:cxnSpMkLst>
        </pc:cxnChg>
      </pc:sldChg>
    </pc:docChg>
  </pc:docChgLst>
  <pc:docChgLst>
    <pc:chgData name="Kulinich Bohdan" userId="48e65c9f34e137d0" providerId="LiveId" clId="{F09D9DD7-8A38-DD4D-BB55-522748CC6DB1}"/>
    <pc:docChg chg="undo custSel addSld delSld modSld">
      <pc:chgData name="Kulinich Bohdan" userId="48e65c9f34e137d0" providerId="LiveId" clId="{F09D9DD7-8A38-DD4D-BB55-522748CC6DB1}" dt="2023-08-17T19:43:52.209" v="5923" actId="20577"/>
      <pc:docMkLst>
        <pc:docMk/>
      </pc:docMkLst>
      <pc:sldChg chg="modSp mod">
        <pc:chgData name="Kulinich Bohdan" userId="48e65c9f34e137d0" providerId="LiveId" clId="{F09D9DD7-8A38-DD4D-BB55-522748CC6DB1}" dt="2023-07-27T10:11:41.726" v="46" actId="1076"/>
        <pc:sldMkLst>
          <pc:docMk/>
          <pc:sldMk cId="1429824012" sldId="274"/>
        </pc:sldMkLst>
        <pc:spChg chg="mod modVis">
          <ac:chgData name="Kulinich Bohdan" userId="48e65c9f34e137d0" providerId="LiveId" clId="{F09D9DD7-8A38-DD4D-BB55-522748CC6DB1}" dt="2023-07-27T10:10:33.758" v="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F09D9DD7-8A38-DD4D-BB55-522748CC6DB1}" dt="2023-07-27T10:11:36.904" v="44" actId="103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F09D9DD7-8A38-DD4D-BB55-522748CC6DB1}" dt="2023-07-27T10:11:41.726" v="46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F09D9DD7-8A38-DD4D-BB55-522748CC6DB1}" dt="2023-07-27T10:10:30.911" v="2" actId="552"/>
          <ac:picMkLst>
            <pc:docMk/>
            <pc:sldMk cId="1429824012" sldId="274"/>
            <ac:picMk id="3" creationId="{F85E753C-6DC2-41E6-9DCA-BFAB36F022CA}"/>
          </ac:picMkLst>
        </pc:picChg>
        <pc:picChg chg="mod">
          <ac:chgData name="Kulinich Bohdan" userId="48e65c9f34e137d0" providerId="LiveId" clId="{F09D9DD7-8A38-DD4D-BB55-522748CC6DB1}" dt="2023-07-27T10:11:25.282" v="25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F09D9DD7-8A38-DD4D-BB55-522748CC6DB1}" dt="2023-07-27T10:11:39.320" v="45" actId="1076"/>
          <ac:picMkLst>
            <pc:docMk/>
            <pc:sldMk cId="1429824012" sldId="274"/>
            <ac:picMk id="10" creationId="{3E346A3B-83A2-741D-456F-20E08EA7789C}"/>
          </ac:picMkLst>
        </pc:picChg>
      </pc:sldChg>
      <pc:sldChg chg="addSp delSp modSp mod setBg delAnim modAnim">
        <pc:chgData name="Kulinich Bohdan" userId="48e65c9f34e137d0" providerId="LiveId" clId="{F09D9DD7-8A38-DD4D-BB55-522748CC6DB1}" dt="2023-08-17T19:28:51.513" v="5422"/>
        <pc:sldMkLst>
          <pc:docMk/>
          <pc:sldMk cId="2154405015" sldId="276"/>
        </pc:sldMkLst>
        <pc:spChg chg="del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2" creationId="{0CBDDF22-017D-88B8-2BB9-EED7F5434F3A}"/>
          </ac:spMkLst>
        </pc:spChg>
        <pc:spChg chg="del">
          <ac:chgData name="Kulinich Bohdan" userId="48e65c9f34e137d0" providerId="LiveId" clId="{F09D9DD7-8A38-DD4D-BB55-522748CC6DB1}" dt="2023-08-17T08:36:00.050" v="4762" actId="478"/>
          <ac:spMkLst>
            <pc:docMk/>
            <pc:sldMk cId="2154405015" sldId="276"/>
            <ac:spMk id="12" creationId="{929CCC58-A84B-FF48-3AB7-88B6B0B76FBC}"/>
          </ac:spMkLst>
        </pc:spChg>
        <pc:spChg chg="del">
          <ac:chgData name="Kulinich Bohdan" userId="48e65c9f34e137d0" providerId="LiveId" clId="{F09D9DD7-8A38-DD4D-BB55-522748CC6DB1}" dt="2023-08-17T08:36:00.050" v="4762" actId="478"/>
          <ac:spMkLst>
            <pc:docMk/>
            <pc:sldMk cId="2154405015" sldId="276"/>
            <ac:spMk id="13" creationId="{FFF57048-E321-44B1-8EC4-BA820E0C51F4}"/>
          </ac:spMkLst>
        </pc:spChg>
        <pc:spChg chg="del">
          <ac:chgData name="Kulinich Bohdan" userId="48e65c9f34e137d0" providerId="LiveId" clId="{F09D9DD7-8A38-DD4D-BB55-522748CC6DB1}" dt="2023-08-17T08:36:00.050" v="4762" actId="478"/>
          <ac:spMkLst>
            <pc:docMk/>
            <pc:sldMk cId="2154405015" sldId="276"/>
            <ac:spMk id="14" creationId="{FD7F60B2-045B-448F-81B7-3F90AED4D4C6}"/>
          </ac:spMkLst>
        </pc:spChg>
        <pc:spChg chg="del">
          <ac:chgData name="Kulinich Bohdan" userId="48e65c9f34e137d0" providerId="LiveId" clId="{F09D9DD7-8A38-DD4D-BB55-522748CC6DB1}" dt="2023-08-17T08:36:00.050" v="4762" actId="478"/>
          <ac:spMkLst>
            <pc:docMk/>
            <pc:sldMk cId="2154405015" sldId="276"/>
            <ac:spMk id="15" creationId="{A48D6FC5-71FB-918E-4C9A-3A3FE4DCCC10}"/>
          </ac:spMkLst>
        </pc:spChg>
        <pc:spChg chg="del">
          <ac:chgData name="Kulinich Bohdan" userId="48e65c9f34e137d0" providerId="LiveId" clId="{F09D9DD7-8A38-DD4D-BB55-522748CC6DB1}" dt="2023-08-17T08:36:02.935" v="4763" actId="478"/>
          <ac:spMkLst>
            <pc:docMk/>
            <pc:sldMk cId="2154405015" sldId="276"/>
            <ac:spMk id="16" creationId="{853F2B1A-47EC-E860-7EFF-A9184A7134C8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17" creationId="{A2E9A0FA-9E2C-6329-5033-9BEDB00EBE93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18" creationId="{7B0E6BDC-0024-037B-83B8-ED827D15E10D}"/>
          </ac:spMkLst>
        </pc:spChg>
        <pc:spChg chg="del">
          <ac:chgData name="Kulinich Bohdan" userId="48e65c9f34e137d0" providerId="LiveId" clId="{F09D9DD7-8A38-DD4D-BB55-522748CC6DB1}" dt="2023-08-17T08:36:02.935" v="4763" actId="478"/>
          <ac:spMkLst>
            <pc:docMk/>
            <pc:sldMk cId="2154405015" sldId="276"/>
            <ac:spMk id="19" creationId="{036826CF-AB49-19AC-B25B-792C261A5F44}"/>
          </ac:spMkLst>
        </pc:spChg>
        <pc:spChg chg="del">
          <ac:chgData name="Kulinich Bohdan" userId="48e65c9f34e137d0" providerId="LiveId" clId="{F09D9DD7-8A38-DD4D-BB55-522748CC6DB1}" dt="2023-08-17T08:36:02.935" v="4763" actId="478"/>
          <ac:spMkLst>
            <pc:docMk/>
            <pc:sldMk cId="2154405015" sldId="276"/>
            <ac:spMk id="20" creationId="{3EC1A1C8-BA59-6232-22BD-37655599B3F3}"/>
          </ac:spMkLst>
        </pc:spChg>
        <pc:spChg chg="add del mod">
          <ac:chgData name="Kulinich Bohdan" userId="48e65c9f34e137d0" providerId="LiveId" clId="{F09D9DD7-8A38-DD4D-BB55-522748CC6DB1}" dt="2023-08-17T11:42:32.106" v="4888" actId="478"/>
          <ac:spMkLst>
            <pc:docMk/>
            <pc:sldMk cId="2154405015" sldId="276"/>
            <ac:spMk id="31" creationId="{F4934AED-E0E3-27C6-0800-C4EE9BE426FB}"/>
          </ac:spMkLst>
        </pc:spChg>
        <pc:spChg chg="add mod modVis">
          <ac:chgData name="Kulinich Bohdan" userId="48e65c9f34e137d0" providerId="LiveId" clId="{F09D9DD7-8A38-DD4D-BB55-522748CC6DB1}" dt="2023-08-17T11:45:00.820" v="4918" actId="14430"/>
          <ac:spMkLst>
            <pc:docMk/>
            <pc:sldMk cId="2154405015" sldId="276"/>
            <ac:spMk id="32" creationId="{BA5F5C5E-BBE3-9F6F-BDA3-3C652C38AC49}"/>
          </ac:spMkLst>
        </pc:spChg>
        <pc:spChg chg="del">
          <ac:chgData name="Kulinich Bohdan" userId="48e65c9f34e137d0" providerId="LiveId" clId="{F09D9DD7-8A38-DD4D-BB55-522748CC6DB1}" dt="2023-08-17T08:36:02.935" v="4763" actId="478"/>
          <ac:spMkLst>
            <pc:docMk/>
            <pc:sldMk cId="2154405015" sldId="276"/>
            <ac:spMk id="40" creationId="{9DD3166D-52E5-AB72-EE76-E7CF3F98A1DC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41" creationId="{E77E350A-3798-343E-8E11-BAA8AA215186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43" creationId="{B0C3704F-8D6D-05EA-95CF-670215D53634}"/>
          </ac:spMkLst>
        </pc:spChg>
        <pc:spChg chg="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60" creationId="{3B27AF49-CBAB-2C60-C203-9C1B1A5B4B43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63" creationId="{9DC95126-6E13-90E8-DEB6-9EE6C7AD8D75}"/>
          </ac:spMkLst>
        </pc:spChg>
        <pc:spChg chg="del">
          <ac:chgData name="Kulinich Bohdan" userId="48e65c9f34e137d0" providerId="LiveId" clId="{F09D9DD7-8A38-DD4D-BB55-522748CC6DB1}" dt="2023-08-17T08:36:02.935" v="4763" actId="478"/>
          <ac:spMkLst>
            <pc:docMk/>
            <pc:sldMk cId="2154405015" sldId="276"/>
            <ac:spMk id="64" creationId="{235848E8-4328-3821-028B-36B284340BED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66" creationId="{4AF12E4C-1BA1-E31E-CD47-B87FF8F2CE57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67" creationId="{9E7CCCBB-23A6-F580-5228-46BF7A617688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68" creationId="{CD2FB916-ED7E-ACEA-0323-F2346F645B3E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69" creationId="{431EF371-1A42-9761-32C8-F17799128456}"/>
          </ac:spMkLst>
        </pc:spChg>
        <pc:spChg chg="del">
          <ac:chgData name="Kulinich Bohdan" userId="48e65c9f34e137d0" providerId="LiveId" clId="{F09D9DD7-8A38-DD4D-BB55-522748CC6DB1}" dt="2023-08-17T08:35:55.429" v="4759" actId="478"/>
          <ac:spMkLst>
            <pc:docMk/>
            <pc:sldMk cId="2154405015" sldId="276"/>
            <ac:spMk id="70" creationId="{92361B20-665D-7FC7-8827-D92E17993178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72" creationId="{E88D6BD6-0A09-6226-229B-B31A7BD28DB9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75" creationId="{4DB12452-420A-9A27-D47B-D6A22E4434DE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77" creationId="{97BE37CE-2622-4341-8ED9-5D27B4894BF5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82" creationId="{4CCE0A28-CDF9-7351-3205-E87F2B2978FD}"/>
          </ac:spMkLst>
        </pc:spChg>
        <pc:spChg chg="del mod">
          <ac:chgData name="Kulinich Bohdan" userId="48e65c9f34e137d0" providerId="LiveId" clId="{F09D9DD7-8A38-DD4D-BB55-522748CC6DB1}" dt="2023-08-17T08:35:58.023" v="4761" actId="478"/>
          <ac:spMkLst>
            <pc:docMk/>
            <pc:sldMk cId="2154405015" sldId="276"/>
            <ac:spMk id="143" creationId="{46C8E3A3-C256-4B2A-1C36-2ECC179D7D1A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147" creationId="{10F5D2B2-C3E4-1759-5BC2-B5E660221061}"/>
          </ac:spMkLst>
        </pc:spChg>
        <pc:spChg chg="add del mod">
          <ac:chgData name="Kulinich Bohdan" userId="48e65c9f34e137d0" providerId="LiveId" clId="{F09D9DD7-8A38-DD4D-BB55-522748CC6DB1}" dt="2023-08-17T19:16:52.842" v="5380" actId="478"/>
          <ac:spMkLst>
            <pc:docMk/>
            <pc:sldMk cId="2154405015" sldId="276"/>
            <ac:spMk id="148" creationId="{9771E41E-8B3E-96A4-BC3B-688D63ADDFB4}"/>
          </ac:spMkLst>
        </pc:spChg>
        <pc:spChg chg="add mod">
          <ac:chgData name="Kulinich Bohdan" userId="48e65c9f34e137d0" providerId="LiveId" clId="{F09D9DD7-8A38-DD4D-BB55-522748CC6DB1}" dt="2023-08-17T19:17:26.398" v="5386" actId="207"/>
          <ac:spMkLst>
            <pc:docMk/>
            <pc:sldMk cId="2154405015" sldId="276"/>
            <ac:spMk id="149" creationId="{3962EA1D-734F-5CC3-A661-40C809073796}"/>
          </ac:spMkLst>
        </pc:spChg>
        <pc:spChg chg="add mod">
          <ac:chgData name="Kulinich Bohdan" userId="48e65c9f34e137d0" providerId="LiveId" clId="{F09D9DD7-8A38-DD4D-BB55-522748CC6DB1}" dt="2023-08-17T19:17:32.313" v="5387" actId="207"/>
          <ac:spMkLst>
            <pc:docMk/>
            <pc:sldMk cId="2154405015" sldId="276"/>
            <ac:spMk id="150" creationId="{E5459B5E-AAF0-22A3-CB4F-9686A2848DD2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66" creationId="{3A9C095E-A901-3310-E47E-F3128177835A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67" creationId="{A4FF1740-518B-D956-B204-4875C8AE875D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68" creationId="{3E05AB03-03E2-5C0E-A35A-694B600A51A7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69" creationId="{4E7ECA03-652F-29F2-50F1-5460565413ED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0" creationId="{ECE72078-060E-EFF3-AC8D-A37947E9694F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1" creationId="{A11A996A-CBCD-69A3-8CED-494B08ADB279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2" creationId="{E61EE722-FA10-A595-DA81-E1291CA76C69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3" creationId="{413F33F8-002E-B645-BD63-25DC0E3F49DD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4" creationId="{CC9C8931-4F71-0D09-46D2-419E41B3AB1F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5" creationId="{9B6B1A48-F8D5-B54A-6E31-AB1A27DC6CEF}"/>
          </ac:spMkLst>
        </pc:spChg>
        <pc:spChg chg="add mod">
          <ac:chgData name="Kulinich Bohdan" userId="48e65c9f34e137d0" providerId="LiveId" clId="{F09D9DD7-8A38-DD4D-BB55-522748CC6DB1}" dt="2023-08-17T19:16:53.442" v="5381"/>
          <ac:spMkLst>
            <pc:docMk/>
            <pc:sldMk cId="2154405015" sldId="276"/>
            <ac:spMk id="176" creationId="{4848EF2C-5375-1A1C-E5E2-8F1914B05719}"/>
          </ac:spMkLst>
        </pc:spChg>
        <pc:grpChg chg="del">
          <ac:chgData name="Kulinich Bohdan" userId="48e65c9f34e137d0" providerId="LiveId" clId="{F09D9DD7-8A38-DD4D-BB55-522748CC6DB1}" dt="2023-08-17T08:35:55.429" v="4759" actId="478"/>
          <ac:grpSpMkLst>
            <pc:docMk/>
            <pc:sldMk cId="2154405015" sldId="276"/>
            <ac:grpSpMk id="134" creationId="{BA874C98-5249-78F9-9B27-CA49B79C2EE9}"/>
          </ac:grpSpMkLst>
        </pc:grpChg>
        <pc:grpChg chg="del">
          <ac:chgData name="Kulinich Bohdan" userId="48e65c9f34e137d0" providerId="LiveId" clId="{F09D9DD7-8A38-DD4D-BB55-522748CC6DB1}" dt="2023-08-17T08:35:55.429" v="4759" actId="478"/>
          <ac:grpSpMkLst>
            <pc:docMk/>
            <pc:sldMk cId="2154405015" sldId="276"/>
            <ac:grpSpMk id="141" creationId="{A5742E2B-F69D-2060-81EA-B0EAD6EA76FE}"/>
          </ac:grpSpMkLst>
        </pc:grpChg>
        <pc:grpChg chg="del">
          <ac:chgData name="Kulinich Bohdan" userId="48e65c9f34e137d0" providerId="LiveId" clId="{F09D9DD7-8A38-DD4D-BB55-522748CC6DB1}" dt="2023-08-17T08:36:02.935" v="4763" actId="478"/>
          <ac:grpSpMkLst>
            <pc:docMk/>
            <pc:sldMk cId="2154405015" sldId="276"/>
            <ac:grpSpMk id="142" creationId="{D547E951-ADA3-684B-7F61-8FCE3AD0377B}"/>
          </ac:grpSpMkLst>
        </pc:grpChg>
        <pc:cxnChg chg="del">
          <ac:chgData name="Kulinich Bohdan" userId="48e65c9f34e137d0" providerId="LiveId" clId="{F09D9DD7-8A38-DD4D-BB55-522748CC6DB1}" dt="2023-08-17T08:36:00.050" v="4762" actId="478"/>
          <ac:cxnSpMkLst>
            <pc:docMk/>
            <pc:sldMk cId="2154405015" sldId="276"/>
            <ac:cxnSpMk id="3" creationId="{5E65BD5E-2A05-7EB0-0396-3B296B89B810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4" creationId="{01B06A6A-14D9-CBE9-44AE-E597EB5B47E4}"/>
          </ac:cxnSpMkLst>
        </pc:cxnChg>
        <pc:cxnChg chg="del">
          <ac:chgData name="Kulinich Bohdan" userId="48e65c9f34e137d0" providerId="LiveId" clId="{F09D9DD7-8A38-DD4D-BB55-522748CC6DB1}" dt="2023-08-17T08:36:00.050" v="4762" actId="478"/>
          <ac:cxnSpMkLst>
            <pc:docMk/>
            <pc:sldMk cId="2154405015" sldId="276"/>
            <ac:cxnSpMk id="6" creationId="{119E88D2-2362-86E4-4F5C-99B772AA3957}"/>
          </ac:cxnSpMkLst>
        </pc:cxnChg>
        <pc:cxnChg chg="del">
          <ac:chgData name="Kulinich Bohdan" userId="48e65c9f34e137d0" providerId="LiveId" clId="{F09D9DD7-8A38-DD4D-BB55-522748CC6DB1}" dt="2023-08-17T08:36:00.050" v="4762" actId="478"/>
          <ac:cxnSpMkLst>
            <pc:docMk/>
            <pc:sldMk cId="2154405015" sldId="276"/>
            <ac:cxnSpMk id="7" creationId="{055235E0-FEF6-5509-CDCC-0A1B1B9B3F89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9" creationId="{A64AD479-3996-DE40-426B-EA5C73C893E5}"/>
          </ac:cxnSpMkLst>
        </pc:cxnChg>
        <pc:cxnChg chg="del">
          <ac:chgData name="Kulinich Bohdan" userId="48e65c9f34e137d0" providerId="LiveId" clId="{F09D9DD7-8A38-DD4D-BB55-522748CC6DB1}" dt="2023-08-17T08:36:00.050" v="4762" actId="478"/>
          <ac:cxnSpMkLst>
            <pc:docMk/>
            <pc:sldMk cId="2154405015" sldId="276"/>
            <ac:cxnSpMk id="11" creationId="{FD56D89E-8CC9-19C8-5CF4-56BA4DB5085A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21" creationId="{B6B7E854-D1FE-B593-466D-8556BFAA7DD9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26" creationId="{3D4B211B-22B2-D933-6C1A-DE9B9E4AAC09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29" creationId="{463E5C53-C97B-7820-64E2-7C50E58CBB21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33" creationId="{A175605F-5D77-60C9-F23F-C57C310F6E42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44" creationId="{3CC9A8DE-31D7-0686-5293-6F4C34D37B0F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46" creationId="{E5138245-5D81-B53E-9CB2-BCFFCD30CF08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51" creationId="{35DFC582-0513-5C26-F507-3D618DEF869D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111" creationId="{76D36EAC-75B7-14FB-6B40-A7922DBECBB6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119" creationId="{CBC49E3B-0215-A52B-7655-BB981CB58414}"/>
          </ac:cxnSpMkLst>
        </pc:cxnChg>
        <pc:cxnChg chg="add del mod">
          <ac:chgData name="Kulinich Bohdan" userId="48e65c9f34e137d0" providerId="LiveId" clId="{F09D9DD7-8A38-DD4D-BB55-522748CC6DB1}" dt="2023-08-17T19:16:52.842" v="5380" actId="478"/>
          <ac:cxnSpMkLst>
            <pc:docMk/>
            <pc:sldMk cId="2154405015" sldId="276"/>
            <ac:cxnSpMk id="144" creationId="{855DEDDF-7EA0-37D3-1861-106E77CAFFD2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1" creationId="{1F9EC2CB-B990-85F5-4B1B-FDF2751530AA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2" creationId="{EA7BE27B-DF2E-20C9-4BAC-DA7C13031E3E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3" creationId="{406F2949-93B4-4CEB-8C19-DD7511813D98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4" creationId="{8D114010-9976-5F77-7E32-D48681226BFD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5" creationId="{673E471D-8B11-3F54-4840-8249D7B37862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6" creationId="{A5C3A006-2B32-7FA7-05B9-F5077CE2580D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7" creationId="{44E37958-D152-BAD0-DBCF-71A85E52BB46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8" creationId="{0129ABF1-B3A9-E37F-AB7C-5661A05BB091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59" creationId="{21C7285D-8CF1-EBF3-9A5B-49F11DC7ABE3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60" creationId="{1B9D77E3-E88B-49DF-6A3D-9E891F7A176A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61" creationId="{AEF1CC61-A628-A16D-6430-E7E8186DA514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62" creationId="{B5ADA0B0-CF49-3313-B188-9FF290B7D38B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63" creationId="{5CD00ED3-C819-01E3-CE99-3903B4DE2802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64" creationId="{7B578440-5A3B-18D8-63DE-437B39026686}"/>
          </ac:cxnSpMkLst>
        </pc:cxnChg>
        <pc:cxnChg chg="add mod">
          <ac:chgData name="Kulinich Bohdan" userId="48e65c9f34e137d0" providerId="LiveId" clId="{F09D9DD7-8A38-DD4D-BB55-522748CC6DB1}" dt="2023-08-17T19:16:53.442" v="5381"/>
          <ac:cxnSpMkLst>
            <pc:docMk/>
            <pc:sldMk cId="2154405015" sldId="276"/>
            <ac:cxnSpMk id="165" creationId="{75CB179E-C4F3-9621-1744-2E64752E4850}"/>
          </ac:cxnSpMkLst>
        </pc:cxnChg>
      </pc:sldChg>
      <pc:sldChg chg="addSp delSp modSp mod setBg delAnim modAnim">
        <pc:chgData name="Kulinich Bohdan" userId="48e65c9f34e137d0" providerId="LiveId" clId="{F09D9DD7-8A38-DD4D-BB55-522748CC6DB1}" dt="2023-08-17T19:18:00.725" v="5392" actId="207"/>
        <pc:sldMkLst>
          <pc:docMk/>
          <pc:sldMk cId="288857224" sldId="277"/>
        </pc:sldMkLst>
        <pc:spChg chg="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3" creationId="{18F97096-E007-F3CD-BBD3-3191C72BF316}"/>
          </ac:spMkLst>
        </pc:spChg>
        <pc:spChg chg="del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4" creationId="{4E4A70BA-B3B8-7D31-2333-BE9D1AF01002}"/>
          </ac:spMkLst>
        </pc:spChg>
        <pc:spChg chg="del">
          <ac:chgData name="Kulinich Bohdan" userId="48e65c9f34e137d0" providerId="LiveId" clId="{F09D9DD7-8A38-DD4D-BB55-522748CC6DB1}" dt="2023-08-17T19:07:26.432" v="5145" actId="478"/>
          <ac:spMkLst>
            <pc:docMk/>
            <pc:sldMk cId="288857224" sldId="277"/>
            <ac:spMk id="5" creationId="{E8CB81BA-3C14-80BE-1D48-899744613A2D}"/>
          </ac:spMkLst>
        </pc:spChg>
        <pc:spChg chg="del">
          <ac:chgData name="Kulinich Bohdan" userId="48e65c9f34e137d0" providerId="LiveId" clId="{F09D9DD7-8A38-DD4D-BB55-522748CC6DB1}" dt="2023-08-17T19:07:26.432" v="5145" actId="478"/>
          <ac:spMkLst>
            <pc:docMk/>
            <pc:sldMk cId="288857224" sldId="277"/>
            <ac:spMk id="6" creationId="{59AD1122-BC2E-30A8-F2EC-55EB4E16D965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17" creationId="{D540B5DF-40D1-F61D-993E-2A9EE6F63357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18" creationId="{58F7D900-8545-BC1F-41B8-9698C81DC727}"/>
          </ac:spMkLst>
        </pc:spChg>
        <pc:spChg chg="del">
          <ac:chgData name="Kulinich Bohdan" userId="48e65c9f34e137d0" providerId="LiveId" clId="{F09D9DD7-8A38-DD4D-BB55-522748CC6DB1}" dt="2023-08-17T19:07:26.432" v="5145" actId="478"/>
          <ac:spMkLst>
            <pc:docMk/>
            <pc:sldMk cId="288857224" sldId="277"/>
            <ac:spMk id="26" creationId="{D1A7907F-6CCC-A2D3-E130-666AC0BE58BE}"/>
          </ac:spMkLst>
        </pc:spChg>
        <pc:spChg chg="del">
          <ac:chgData name="Kulinich Bohdan" userId="48e65c9f34e137d0" providerId="LiveId" clId="{F09D9DD7-8A38-DD4D-BB55-522748CC6DB1}" dt="2023-08-17T19:07:26.432" v="5145" actId="478"/>
          <ac:spMkLst>
            <pc:docMk/>
            <pc:sldMk cId="288857224" sldId="277"/>
            <ac:spMk id="27" creationId="{4481A6B9-770A-6F99-9F01-F48F04BF27DB}"/>
          </ac:spMkLst>
        </pc:spChg>
        <pc:spChg chg="del">
          <ac:chgData name="Kulinich Bohdan" userId="48e65c9f34e137d0" providerId="LiveId" clId="{F09D9DD7-8A38-DD4D-BB55-522748CC6DB1}" dt="2023-08-17T19:07:26.432" v="5145" actId="478"/>
          <ac:spMkLst>
            <pc:docMk/>
            <pc:sldMk cId="288857224" sldId="277"/>
            <ac:spMk id="29" creationId="{1B014F15-74FC-5849-5A20-5BEC1DE7A42E}"/>
          </ac:spMkLst>
        </pc:spChg>
        <pc:spChg chg="del">
          <ac:chgData name="Kulinich Bohdan" userId="48e65c9f34e137d0" providerId="LiveId" clId="{F09D9DD7-8A38-DD4D-BB55-522748CC6DB1}" dt="2023-08-17T19:07:26.432" v="5145" actId="478"/>
          <ac:spMkLst>
            <pc:docMk/>
            <pc:sldMk cId="288857224" sldId="277"/>
            <ac:spMk id="30" creationId="{D3522931-0A5D-52D1-AE36-0A6EEE976ADC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31" creationId="{246D8879-2738-6655-20A4-E6C1DE618C4E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32" creationId="{533B9D9E-197D-9843-8571-8AE2527DA1D2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54" creationId="{E551A6E6-B3C4-E144-B961-B64099320175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56" creationId="{D4188719-9719-18C4-92FE-D3F9F83A7CBE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57" creationId="{64EC3CD2-30E3-9E99-6C8A-60E1998D425F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59" creationId="{BD582B91-4039-7D52-7F28-E605BEA35E1B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60" creationId="{B6472F0C-0C65-18B6-98D7-D8DCEC620359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63" creationId="{39AFFB4A-E3BD-B509-4607-F9A362FADE47}"/>
          </ac:spMkLst>
        </pc:spChg>
        <pc:spChg chg="add del mod">
          <ac:chgData name="Kulinich Bohdan" userId="48e65c9f34e137d0" providerId="LiveId" clId="{F09D9DD7-8A38-DD4D-BB55-522748CC6DB1}" dt="2023-08-17T19:16:34.076" v="5378" actId="478"/>
          <ac:spMkLst>
            <pc:docMk/>
            <pc:sldMk cId="288857224" sldId="277"/>
            <ac:spMk id="65" creationId="{221D9CCD-9282-96ED-3BC6-237F737C1A5B}"/>
          </ac:spMkLst>
        </pc:spChg>
        <pc:spChg chg="add mod">
          <ac:chgData name="Kulinich Bohdan" userId="48e65c9f34e137d0" providerId="LiveId" clId="{F09D9DD7-8A38-DD4D-BB55-522748CC6DB1}" dt="2023-08-17T19:17:49.944" v="5389" actId="207"/>
          <ac:spMkLst>
            <pc:docMk/>
            <pc:sldMk cId="288857224" sldId="277"/>
            <ac:spMk id="67" creationId="{EE368D98-7B69-F065-961A-49BF7EC925C1}"/>
          </ac:spMkLst>
        </pc:spChg>
        <pc:spChg chg="add mod">
          <ac:chgData name="Kulinich Bohdan" userId="48e65c9f34e137d0" providerId="LiveId" clId="{F09D9DD7-8A38-DD4D-BB55-522748CC6DB1}" dt="2023-08-17T19:18:00.725" v="5392" actId="207"/>
          <ac:spMkLst>
            <pc:docMk/>
            <pc:sldMk cId="288857224" sldId="277"/>
            <ac:spMk id="68" creationId="{561275EB-CBA2-AC88-C905-24AA14F748AD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78" creationId="{85D8F54E-1DFB-EEFC-1CBE-7B61A09F2CC4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79" creationId="{13ED9954-D287-00A4-51B0-2C28009EA158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0" creationId="{B480A1D6-BD71-AC7C-41D0-F068180F74BD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1" creationId="{8F5109D0-A2C3-372B-86C0-1E2E2216D921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2" creationId="{B71DA188-EF0A-730B-6931-4A910F6925CE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3" creationId="{2F8A4B47-7147-89BC-7DF6-9DF77D5AC7E5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4" creationId="{81CAC4D5-166B-CA3A-116B-06D3045B4D13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8" creationId="{230B2EA4-5260-A744-369D-44B8FAD735F3}"/>
          </ac:spMkLst>
        </pc:spChg>
        <pc:spChg chg="add mod">
          <ac:chgData name="Kulinich Bohdan" userId="48e65c9f34e137d0" providerId="LiveId" clId="{F09D9DD7-8A38-DD4D-BB55-522748CC6DB1}" dt="2023-08-17T19:16:42.617" v="5379"/>
          <ac:spMkLst>
            <pc:docMk/>
            <pc:sldMk cId="288857224" sldId="277"/>
            <ac:spMk id="89" creationId="{638D155A-3A0F-9C2F-F573-8CF9295637F9}"/>
          </ac:spMkLst>
        </pc:sp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7" creationId="{EFC1F4A3-1E47-ACF2-F231-723150E53093}"/>
          </ac:cxnSpMkLst>
        </pc:cxnChg>
        <pc:cxnChg chg="add del mod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8" creationId="{60298373-E280-3D22-1F0C-4F904EEBE346}"/>
          </ac:cxnSpMkLst>
        </pc:cxnChg>
        <pc:cxnChg chg="del mod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9" creationId="{C4A9C904-D179-AD32-6DE7-E681F2A46294}"/>
          </ac:cxnSpMkLst>
        </pc:cxnChg>
        <pc:cxnChg chg="add del mod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12" creationId="{FE6064AA-E6BE-8009-CC67-8731933A4AFD}"/>
          </ac:cxnSpMkLst>
        </pc:cxnChg>
        <pc:cxnChg chg="add del mod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13" creationId="{52DEBDBE-3E6A-53AE-7F76-3CD732569BED}"/>
          </ac:cxnSpMkLst>
        </pc:cxnChg>
        <pc:cxnChg chg="del mod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14" creationId="{07993863-69AE-E690-5D0E-4951C8E12E9B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15" creationId="{365967C0-ACDB-246A-1351-2C1E2EA56F86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16" creationId="{DE897381-A546-7662-C9C5-B8C2CF93FA34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19" creationId="{09B1AB06-179A-2F19-E325-CD5817A6332F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20" creationId="{4DE13F81-CE4E-3BC9-CF01-205F284AC6EC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21" creationId="{5E8B2408-C7BF-F7E2-30FE-563D136A250D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22" creationId="{90D85CF8-E653-EBF3-9042-172ECEC11107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23" creationId="{1D749946-66AF-9EBA-D0E7-425F113C799E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24" creationId="{454502FD-DBB1-4E12-2B1E-564CE3A57CF8}"/>
          </ac:cxnSpMkLst>
        </pc:cxnChg>
        <pc:cxnChg chg="del">
          <ac:chgData name="Kulinich Bohdan" userId="48e65c9f34e137d0" providerId="LiveId" clId="{F09D9DD7-8A38-DD4D-BB55-522748CC6DB1}" dt="2023-08-17T19:16:34.076" v="5378" actId="478"/>
          <ac:cxnSpMkLst>
            <pc:docMk/>
            <pc:sldMk cId="288857224" sldId="277"/>
            <ac:cxnSpMk id="25" creationId="{F37FAFC6-E0D7-6D52-B60F-099C7C943145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69" creationId="{83F7617E-A9C2-19B9-4263-8E725C255E3A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0" creationId="{4FEB54E6-EDCB-F26A-2DF0-9EC0A2593F9B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1" creationId="{BDD8B7BB-1106-4A70-9C83-2778E3D99213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2" creationId="{DD1B965C-75FE-A32C-39F3-B1A393070620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3" creationId="{AD0D6C50-A66C-B491-488F-23F0F5145965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4" creationId="{DC7F33E6-408E-FA74-5BB8-3321B2E7E778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5" creationId="{6FBE21E0-3E85-3346-1561-2493EAD566B3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6" creationId="{91E53F28-AFDD-0FF7-04F2-8F2E2BB3688A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77" creationId="{EB87F5C6-B5AC-5F50-E68D-3BB74A385AFD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85" creationId="{F9658AE2-DD4B-7048-BB56-C093DDA50D91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86" creationId="{E405212D-43B7-93C0-F62F-C1F9DD982D48}"/>
          </ac:cxnSpMkLst>
        </pc:cxnChg>
        <pc:cxnChg chg="add mod">
          <ac:chgData name="Kulinich Bohdan" userId="48e65c9f34e137d0" providerId="LiveId" clId="{F09D9DD7-8A38-DD4D-BB55-522748CC6DB1}" dt="2023-08-17T19:16:42.617" v="5379"/>
          <ac:cxnSpMkLst>
            <pc:docMk/>
            <pc:sldMk cId="288857224" sldId="277"/>
            <ac:cxnSpMk id="87" creationId="{5A5C102D-14AD-7FCE-9867-45AAE5BBD889}"/>
          </ac:cxnSpMkLst>
        </pc:cxnChg>
      </pc:sldChg>
      <pc:sldChg chg="delSp modSp mod delAnim">
        <pc:chgData name="Kulinich Bohdan" userId="48e65c9f34e137d0" providerId="LiveId" clId="{F09D9DD7-8A38-DD4D-BB55-522748CC6DB1}" dt="2023-08-17T19:41:49.256" v="5891" actId="1076"/>
        <pc:sldMkLst>
          <pc:docMk/>
          <pc:sldMk cId="3892148844" sldId="278"/>
        </pc:sldMkLst>
        <pc:spChg chg="mod">
          <ac:chgData name="Kulinich Bohdan" userId="48e65c9f34e137d0" providerId="LiveId" clId="{F09D9DD7-8A38-DD4D-BB55-522748CC6DB1}" dt="2023-08-17T19:41:33.397" v="5888" actId="1076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F09D9DD7-8A38-DD4D-BB55-522748CC6DB1}" dt="2023-08-17T19:41:49.256" v="5891" actId="1076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F09D9DD7-8A38-DD4D-BB55-522748CC6DB1}" dt="2023-08-17T19:41:33.397" v="5888" actId="1076"/>
          <ac:spMkLst>
            <pc:docMk/>
            <pc:sldMk cId="3892148844" sldId="278"/>
            <ac:spMk id="5" creationId="{92C53232-9882-342D-776F-AD12F5F1AB8B}"/>
          </ac:spMkLst>
        </pc:spChg>
        <pc:spChg chg="del mod">
          <ac:chgData name="Kulinich Bohdan" userId="48e65c9f34e137d0" providerId="LiveId" clId="{F09D9DD7-8A38-DD4D-BB55-522748CC6DB1}" dt="2023-08-17T19:41:12.649" v="5882" actId="478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F09D9DD7-8A38-DD4D-BB55-522748CC6DB1}" dt="2023-08-17T19:41:38.468" v="5889" actId="1076"/>
          <ac:spMkLst>
            <pc:docMk/>
            <pc:sldMk cId="3892148844" sldId="278"/>
            <ac:spMk id="26" creationId="{95E4741B-7DBC-71A3-746B-F8391E708773}"/>
          </ac:spMkLst>
        </pc:spChg>
      </pc:sldChg>
      <pc:sldChg chg="addSp delSp modSp mod setBg addAnim delAnim modAnim">
        <pc:chgData name="Kulinich Bohdan" userId="48e65c9f34e137d0" providerId="LiveId" clId="{F09D9DD7-8A38-DD4D-BB55-522748CC6DB1}" dt="2023-08-17T18:54:08.384" v="5055"/>
        <pc:sldMkLst>
          <pc:docMk/>
          <pc:sldMk cId="2337633875" sldId="279"/>
        </pc:sldMkLst>
        <pc:spChg chg="add del">
          <ac:chgData name="Kulinich Bohdan" userId="48e65c9f34e137d0" providerId="LiveId" clId="{F09D9DD7-8A38-DD4D-BB55-522748CC6DB1}" dt="2023-08-16T18:30:09.542" v="4447" actId="22"/>
          <ac:spMkLst>
            <pc:docMk/>
            <pc:sldMk cId="2337633875" sldId="279"/>
            <ac:spMk id="3" creationId="{B778139F-2585-77FD-249D-C7EBCA3BC920}"/>
          </ac:spMkLst>
        </pc:spChg>
        <pc:spChg chg="mod">
          <ac:chgData name="Kulinich Bohdan" userId="48e65c9f34e137d0" providerId="LiveId" clId="{F09D9DD7-8A38-DD4D-BB55-522748CC6DB1}" dt="2023-08-16T19:38:06.704" v="4622" actId="14100"/>
          <ac:spMkLst>
            <pc:docMk/>
            <pc:sldMk cId="2337633875" sldId="279"/>
            <ac:spMk id="10" creationId="{2A69A852-A52F-2DEE-BF88-7FC187CD0908}"/>
          </ac:spMkLst>
        </pc:spChg>
        <pc:spChg chg="del">
          <ac:chgData name="Kulinich Bohdan" userId="48e65c9f34e137d0" providerId="LiveId" clId="{F09D9DD7-8A38-DD4D-BB55-522748CC6DB1}" dt="2023-08-16T18:27:39.089" v="4445" actId="478"/>
          <ac:spMkLst>
            <pc:docMk/>
            <pc:sldMk cId="2337633875" sldId="279"/>
            <ac:spMk id="27" creationId="{E67A7F80-A134-10A5-CD7C-3548C8EB3E6C}"/>
          </ac:spMkLst>
        </pc:spChg>
        <pc:spChg chg="add mod">
          <ac:chgData name="Kulinich Bohdan" userId="48e65c9f34e137d0" providerId="LiveId" clId="{F09D9DD7-8A38-DD4D-BB55-522748CC6DB1}" dt="2023-08-16T18:33:25.863" v="4515" actId="1076"/>
          <ac:spMkLst>
            <pc:docMk/>
            <pc:sldMk cId="2337633875" sldId="279"/>
            <ac:spMk id="31" creationId="{DAE5624C-BD6E-5A56-5911-03322480C192}"/>
          </ac:spMkLst>
        </pc:spChg>
        <pc:spChg chg="add mod">
          <ac:chgData name="Kulinich Bohdan" userId="48e65c9f34e137d0" providerId="LiveId" clId="{F09D9DD7-8A38-DD4D-BB55-522748CC6DB1}" dt="2023-08-16T18:33:25.863" v="4515" actId="1076"/>
          <ac:spMkLst>
            <pc:docMk/>
            <pc:sldMk cId="2337633875" sldId="279"/>
            <ac:spMk id="32" creationId="{563C5063-17F8-6745-2654-A6C2DF299012}"/>
          </ac:spMkLst>
        </pc:spChg>
        <pc:spChg chg="add mod">
          <ac:chgData name="Kulinich Bohdan" userId="48e65c9f34e137d0" providerId="LiveId" clId="{F09D9DD7-8A38-DD4D-BB55-522748CC6DB1}" dt="2023-08-16T18:33:25.863" v="4515" actId="1076"/>
          <ac:spMkLst>
            <pc:docMk/>
            <pc:sldMk cId="2337633875" sldId="279"/>
            <ac:spMk id="33" creationId="{2E0E4EE2-0696-D52E-3EDA-BA0684A7434C}"/>
          </ac:spMkLst>
        </pc:spChg>
        <pc:spChg chg="add mod">
          <ac:chgData name="Kulinich Bohdan" userId="48e65c9f34e137d0" providerId="LiveId" clId="{F09D9DD7-8A38-DD4D-BB55-522748CC6DB1}" dt="2023-08-16T18:33:25.863" v="4515" actId="1076"/>
          <ac:spMkLst>
            <pc:docMk/>
            <pc:sldMk cId="2337633875" sldId="279"/>
            <ac:spMk id="35" creationId="{A1E06260-6FF0-C827-00DB-78E0681EA369}"/>
          </ac:spMkLst>
        </pc:spChg>
        <pc:spChg chg="add mod">
          <ac:chgData name="Kulinich Bohdan" userId="48e65c9f34e137d0" providerId="LiveId" clId="{F09D9DD7-8A38-DD4D-BB55-522748CC6DB1}" dt="2023-08-16T18:33:25.863" v="4515" actId="1076"/>
          <ac:spMkLst>
            <pc:docMk/>
            <pc:sldMk cId="2337633875" sldId="279"/>
            <ac:spMk id="39" creationId="{817BF10A-A54C-43CC-F66F-E668B2E9A06B}"/>
          </ac:spMkLst>
        </pc:spChg>
        <pc:spChg chg="add mod">
          <ac:chgData name="Kulinich Bohdan" userId="48e65c9f34e137d0" providerId="LiveId" clId="{F09D9DD7-8A38-DD4D-BB55-522748CC6DB1}" dt="2023-08-16T19:31:18.451" v="4571" actId="1038"/>
          <ac:spMkLst>
            <pc:docMk/>
            <pc:sldMk cId="2337633875" sldId="279"/>
            <ac:spMk id="41" creationId="{C0FD424D-0D15-1959-DC1D-B6B389261971}"/>
          </ac:spMkLst>
        </pc:spChg>
        <pc:spChg chg="add del mod">
          <ac:chgData name="Kulinich Bohdan" userId="48e65c9f34e137d0" providerId="LiveId" clId="{F09D9DD7-8A38-DD4D-BB55-522748CC6DB1}" dt="2023-08-16T19:31:23.314" v="4573" actId="478"/>
          <ac:spMkLst>
            <pc:docMk/>
            <pc:sldMk cId="2337633875" sldId="279"/>
            <ac:spMk id="42" creationId="{27081821-3C26-2385-9E7C-DD2A4B90B17D}"/>
          </ac:spMkLst>
        </pc:spChg>
        <pc:spChg chg="add mod">
          <ac:chgData name="Kulinich Bohdan" userId="48e65c9f34e137d0" providerId="LiveId" clId="{F09D9DD7-8A38-DD4D-BB55-522748CC6DB1}" dt="2023-08-16T19:31:31.603" v="4578" actId="1036"/>
          <ac:spMkLst>
            <pc:docMk/>
            <pc:sldMk cId="2337633875" sldId="279"/>
            <ac:spMk id="43" creationId="{F6684793-618D-37B0-479D-8280A65D5904}"/>
          </ac:spMkLst>
        </pc:spChg>
        <pc:spChg chg="add mod">
          <ac:chgData name="Kulinich Bohdan" userId="48e65c9f34e137d0" providerId="LiveId" clId="{F09D9DD7-8A38-DD4D-BB55-522748CC6DB1}" dt="2023-08-16T19:36:42.105" v="4590" actId="1076"/>
          <ac:spMkLst>
            <pc:docMk/>
            <pc:sldMk cId="2337633875" sldId="279"/>
            <ac:spMk id="50" creationId="{A5673521-4092-BB01-62B1-A4045E007104}"/>
          </ac:spMkLst>
        </pc:spChg>
        <pc:spChg chg="add mod">
          <ac:chgData name="Kulinich Bohdan" userId="48e65c9f34e137d0" providerId="LiveId" clId="{F09D9DD7-8A38-DD4D-BB55-522748CC6DB1}" dt="2023-08-16T19:36:38.205" v="4589" actId="1036"/>
          <ac:spMkLst>
            <pc:docMk/>
            <pc:sldMk cId="2337633875" sldId="279"/>
            <ac:spMk id="51" creationId="{ECD8E44B-EA64-92F4-5054-1E6E8B3F1B5C}"/>
          </ac:spMkLst>
        </pc:spChg>
        <pc:spChg chg="add mod">
          <ac:chgData name="Kulinich Bohdan" userId="48e65c9f34e137d0" providerId="LiveId" clId="{F09D9DD7-8A38-DD4D-BB55-522748CC6DB1}" dt="2023-08-16T19:40:58.994" v="4726" actId="1035"/>
          <ac:spMkLst>
            <pc:docMk/>
            <pc:sldMk cId="2337633875" sldId="279"/>
            <ac:spMk id="52" creationId="{1888D82A-AE6B-7DF2-D6B6-AD0BD58332F8}"/>
          </ac:spMkLst>
        </pc:spChg>
        <pc:spChg chg="del">
          <ac:chgData name="Kulinich Bohdan" userId="48e65c9f34e137d0" providerId="LiveId" clId="{F09D9DD7-8A38-DD4D-BB55-522748CC6DB1}" dt="2023-08-16T18:27:39.089" v="4445" actId="478"/>
          <ac:spMkLst>
            <pc:docMk/>
            <pc:sldMk cId="2337633875" sldId="279"/>
            <ac:spMk id="63" creationId="{F78AFECF-69C2-124C-939C-1648364D3793}"/>
          </ac:spMkLst>
        </pc:spChg>
        <pc:spChg chg="mod">
          <ac:chgData name="Kulinich Bohdan" userId="48e65c9f34e137d0" providerId="LiveId" clId="{F09D9DD7-8A38-DD4D-BB55-522748CC6DB1}" dt="2023-08-16T18:33:25.863" v="4515" actId="1076"/>
          <ac:spMkLst>
            <pc:docMk/>
            <pc:sldMk cId="2337633875" sldId="279"/>
            <ac:spMk id="65" creationId="{A3B7D540-DC8E-1075-2DFC-265EA88DB427}"/>
          </ac:spMkLst>
        </pc:spChg>
        <pc:spChg chg="del">
          <ac:chgData name="Kulinich Bohdan" userId="48e65c9f34e137d0" providerId="LiveId" clId="{F09D9DD7-8A38-DD4D-BB55-522748CC6DB1}" dt="2023-08-16T18:27:39.089" v="4445" actId="478"/>
          <ac:spMkLst>
            <pc:docMk/>
            <pc:sldMk cId="2337633875" sldId="279"/>
            <ac:spMk id="66" creationId="{28D7257B-F778-B34D-E06F-BBAA9B582C2E}"/>
          </ac:spMkLst>
        </pc:spChg>
        <pc:spChg chg="add mod">
          <ac:chgData name="Kulinich Bohdan" userId="48e65c9f34e137d0" providerId="LiveId" clId="{F09D9DD7-8A38-DD4D-BB55-522748CC6DB1}" dt="2023-08-16T19:40:58.994" v="4726" actId="1035"/>
          <ac:spMkLst>
            <pc:docMk/>
            <pc:sldMk cId="2337633875" sldId="279"/>
            <ac:spMk id="69" creationId="{18951E19-C164-C542-3D95-D890DA9FD200}"/>
          </ac:spMkLst>
        </pc:spChg>
        <pc:spChg chg="add mod">
          <ac:chgData name="Kulinich Bohdan" userId="48e65c9f34e137d0" providerId="LiveId" clId="{F09D9DD7-8A38-DD4D-BB55-522748CC6DB1}" dt="2023-08-16T19:41:54.152" v="4757" actId="14100"/>
          <ac:spMkLst>
            <pc:docMk/>
            <pc:sldMk cId="2337633875" sldId="279"/>
            <ac:spMk id="70" creationId="{E967136C-876D-581F-9099-11D9FB6DC0B3}"/>
          </ac:spMkLst>
        </pc:spChg>
        <pc:spChg chg="add mod">
          <ac:chgData name="Kulinich Bohdan" userId="48e65c9f34e137d0" providerId="LiveId" clId="{F09D9DD7-8A38-DD4D-BB55-522748CC6DB1}" dt="2023-08-16T19:41:54.152" v="4757" actId="14100"/>
          <ac:spMkLst>
            <pc:docMk/>
            <pc:sldMk cId="2337633875" sldId="279"/>
            <ac:spMk id="71" creationId="{E6CB623C-C9C4-9E22-A55F-02E091B448F8}"/>
          </ac:spMkLst>
        </pc:spChg>
        <pc:spChg chg="del">
          <ac:chgData name="Kulinich Bohdan" userId="48e65c9f34e137d0" providerId="LiveId" clId="{F09D9DD7-8A38-DD4D-BB55-522748CC6DB1}" dt="2023-08-16T18:27:39.089" v="4445" actId="478"/>
          <ac:spMkLst>
            <pc:docMk/>
            <pc:sldMk cId="2337633875" sldId="279"/>
            <ac:spMk id="89" creationId="{60EE230A-B63C-6584-D2F8-462F6EE4AB85}"/>
          </ac:spMkLst>
        </pc:spChg>
        <pc:spChg chg="del">
          <ac:chgData name="Kulinich Bohdan" userId="48e65c9f34e137d0" providerId="LiveId" clId="{F09D9DD7-8A38-DD4D-BB55-522748CC6DB1}" dt="2023-08-16T18:27:36.557" v="4444" actId="478"/>
          <ac:spMkLst>
            <pc:docMk/>
            <pc:sldMk cId="2337633875" sldId="279"/>
            <ac:spMk id="101" creationId="{DA967805-BDDB-F37A-1AB9-35DEEB17ED52}"/>
          </ac:spMkLst>
        </pc:spChg>
        <pc:spChg chg="del">
          <ac:chgData name="Kulinich Bohdan" userId="48e65c9f34e137d0" providerId="LiveId" clId="{F09D9DD7-8A38-DD4D-BB55-522748CC6DB1}" dt="2023-08-16T18:27:36.557" v="4444" actId="478"/>
          <ac:spMkLst>
            <pc:docMk/>
            <pc:sldMk cId="2337633875" sldId="279"/>
            <ac:spMk id="102" creationId="{1AC85888-516C-FC71-45C7-F56E011F9A84}"/>
          </ac:spMkLst>
        </pc:spChg>
        <pc:spChg chg="del">
          <ac:chgData name="Kulinich Bohdan" userId="48e65c9f34e137d0" providerId="LiveId" clId="{F09D9DD7-8A38-DD4D-BB55-522748CC6DB1}" dt="2023-08-16T18:27:36.557" v="4444" actId="478"/>
          <ac:spMkLst>
            <pc:docMk/>
            <pc:sldMk cId="2337633875" sldId="279"/>
            <ac:spMk id="103" creationId="{67242CC0-68B3-A24D-D546-6EB6AE9C6B3B}"/>
          </ac:spMkLst>
        </pc:spChg>
        <pc:spChg chg="del">
          <ac:chgData name="Kulinich Bohdan" userId="48e65c9f34e137d0" providerId="LiveId" clId="{F09D9DD7-8A38-DD4D-BB55-522748CC6DB1}" dt="2023-08-16T18:27:36.557" v="4444" actId="478"/>
          <ac:spMkLst>
            <pc:docMk/>
            <pc:sldMk cId="2337633875" sldId="279"/>
            <ac:spMk id="104" creationId="{93728DCF-ED44-F857-7503-B51D7CC3BBB2}"/>
          </ac:spMkLst>
        </pc:spChg>
        <pc:spChg chg="del">
          <ac:chgData name="Kulinich Bohdan" userId="48e65c9f34e137d0" providerId="LiveId" clId="{F09D9DD7-8A38-DD4D-BB55-522748CC6DB1}" dt="2023-08-16T18:27:36.557" v="4444" actId="478"/>
          <ac:spMkLst>
            <pc:docMk/>
            <pc:sldMk cId="2337633875" sldId="279"/>
            <ac:spMk id="106" creationId="{E455DCF9-2633-B5F3-67BB-2DAB0B614778}"/>
          </ac:spMkLst>
        </pc:spChg>
        <pc:spChg chg="del">
          <ac:chgData name="Kulinich Bohdan" userId="48e65c9f34e137d0" providerId="LiveId" clId="{F09D9DD7-8A38-DD4D-BB55-522748CC6DB1}" dt="2023-08-16T18:27:39.089" v="4445" actId="478"/>
          <ac:spMkLst>
            <pc:docMk/>
            <pc:sldMk cId="2337633875" sldId="279"/>
            <ac:spMk id="107" creationId="{A19AD432-2439-38CA-5C56-B06E4ECCE14B}"/>
          </ac:spMkLst>
        </pc:spChg>
        <pc:spChg chg="del">
          <ac:chgData name="Kulinich Bohdan" userId="48e65c9f34e137d0" providerId="LiveId" clId="{F09D9DD7-8A38-DD4D-BB55-522748CC6DB1}" dt="2023-08-16T18:27:31.547" v="4442" actId="478"/>
          <ac:spMkLst>
            <pc:docMk/>
            <pc:sldMk cId="2337633875" sldId="279"/>
            <ac:spMk id="108" creationId="{BCF96A62-A274-567D-F600-43E4FA26837B}"/>
          </ac:spMkLst>
        </pc:spChg>
        <pc:spChg chg="del">
          <ac:chgData name="Kulinich Bohdan" userId="48e65c9f34e137d0" providerId="LiveId" clId="{F09D9DD7-8A38-DD4D-BB55-522748CC6DB1}" dt="2023-08-16T18:27:27.708" v="4440" actId="478"/>
          <ac:spMkLst>
            <pc:docMk/>
            <pc:sldMk cId="2337633875" sldId="279"/>
            <ac:spMk id="109" creationId="{41D498B2-E0F1-6CAF-122E-7E9E087DCEC9}"/>
          </ac:spMkLst>
        </pc:spChg>
        <pc:spChg chg="del">
          <ac:chgData name="Kulinich Bohdan" userId="48e65c9f34e137d0" providerId="LiveId" clId="{F09D9DD7-8A38-DD4D-BB55-522748CC6DB1}" dt="2023-08-16T18:27:20.554" v="4439" actId="478"/>
          <ac:spMkLst>
            <pc:docMk/>
            <pc:sldMk cId="2337633875" sldId="279"/>
            <ac:spMk id="110" creationId="{DCFDC18E-CF9B-1C31-968E-7A5BA639E58E}"/>
          </ac:spMkLst>
        </pc:spChg>
        <pc:grpChg chg="add del mod">
          <ac:chgData name="Kulinich Bohdan" userId="48e65c9f34e137d0" providerId="LiveId" clId="{F09D9DD7-8A38-DD4D-BB55-522748CC6DB1}" dt="2023-08-16T18:30:27.987" v="4456" actId="165"/>
          <ac:grpSpMkLst>
            <pc:docMk/>
            <pc:sldMk cId="2337633875" sldId="279"/>
            <ac:grpSpMk id="7" creationId="{AF635803-2B0E-1790-EA30-88F6D34AAAC0}"/>
          </ac:grpSpMkLst>
        </pc:grpChg>
        <pc:grpChg chg="add del mod">
          <ac:chgData name="Kulinich Bohdan" userId="48e65c9f34e137d0" providerId="LiveId" clId="{F09D9DD7-8A38-DD4D-BB55-522748CC6DB1}" dt="2023-08-16T18:30:46.327" v="4462" actId="165"/>
          <ac:grpSpMkLst>
            <pc:docMk/>
            <pc:sldMk cId="2337633875" sldId="279"/>
            <ac:grpSpMk id="13" creationId="{0879B4D1-8C66-F9B5-140A-0949EEA7F635}"/>
          </ac:grpSpMkLst>
        </pc:grpChg>
        <pc:grpChg chg="add del mod">
          <ac:chgData name="Kulinich Bohdan" userId="48e65c9f34e137d0" providerId="LiveId" clId="{F09D9DD7-8A38-DD4D-BB55-522748CC6DB1}" dt="2023-08-16T18:30:19.318" v="4451" actId="478"/>
          <ac:grpSpMkLst>
            <pc:docMk/>
            <pc:sldMk cId="2337633875" sldId="279"/>
            <ac:grpSpMk id="21" creationId="{5F0ED592-A111-309F-5902-6CB61434789E}"/>
          </ac:grpSpMkLst>
        </pc:grpChg>
        <pc:grpChg chg="add del mod">
          <ac:chgData name="Kulinich Bohdan" userId="48e65c9f34e137d0" providerId="LiveId" clId="{F09D9DD7-8A38-DD4D-BB55-522748CC6DB1}" dt="2023-08-16T18:31:07.270" v="4468" actId="165"/>
          <ac:grpSpMkLst>
            <pc:docMk/>
            <pc:sldMk cId="2337633875" sldId="279"/>
            <ac:grpSpMk id="26" creationId="{5BC0D151-FAAF-CFD5-2CC6-C9A97B0C3676}"/>
          </ac:grpSpMkLst>
        </pc:grpChg>
        <pc:cxnChg chg="add 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4" creationId="{B907600F-2FCC-C33B-744F-3690348A5AC8}"/>
          </ac:cxnSpMkLst>
        </pc:cxnChg>
        <pc:cxnChg chg="del">
          <ac:chgData name="Kulinich Bohdan" userId="48e65c9f34e137d0" providerId="LiveId" clId="{F09D9DD7-8A38-DD4D-BB55-522748CC6DB1}" dt="2023-08-16T18:27:39.089" v="4445" actId="478"/>
          <ac:cxnSpMkLst>
            <pc:docMk/>
            <pc:sldMk cId="2337633875" sldId="279"/>
            <ac:cxnSpMk id="8" creationId="{64B985DC-89C7-CC30-3EB2-542A79E94199}"/>
          </ac:cxnSpMkLst>
        </pc:cxnChg>
        <pc:cxnChg chg="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9" creationId="{E8BC8552-87CB-142E-708C-4DD7D0733BE6}"/>
          </ac:cxnSpMkLst>
        </pc:cxnChg>
        <pc:cxnChg chg="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11" creationId="{BD2099E6-BD7E-039D-7C72-CA5470D7D804}"/>
          </ac:cxnSpMkLst>
        </pc:cxnChg>
        <pc:cxnChg chg="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12" creationId="{70907817-C0F5-2B73-B658-C7BDE23E87DD}"/>
          </ac:cxnSpMkLst>
        </pc:cxnChg>
        <pc:cxnChg chg="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14" creationId="{B483290A-E9A3-E793-6749-CB77158B4EDA}"/>
          </ac:cxnSpMkLst>
        </pc:cxnChg>
        <pc:cxnChg chg="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15" creationId="{32747B2C-9122-8F32-35D1-DFF9AADE52DE}"/>
          </ac:cxnSpMkLst>
        </pc:cxnChg>
        <pc:cxnChg chg="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16" creationId="{F8F113AF-4D27-C78A-3E47-3E354B0B021A}"/>
          </ac:cxnSpMkLst>
        </pc:cxnChg>
        <pc:cxnChg chg="add 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18" creationId="{9CABD4E2-EF64-739C-4659-4132F7689391}"/>
          </ac:cxnSpMkLst>
        </pc:cxnChg>
        <pc:cxnChg chg="del">
          <ac:chgData name="Kulinich Bohdan" userId="48e65c9f34e137d0" providerId="LiveId" clId="{F09D9DD7-8A38-DD4D-BB55-522748CC6DB1}" dt="2023-08-16T18:27:39.089" v="4445" actId="478"/>
          <ac:cxnSpMkLst>
            <pc:docMk/>
            <pc:sldMk cId="2337633875" sldId="279"/>
            <ac:cxnSpMk id="19" creationId="{5F53FD3D-AEB2-64B7-EC9C-A06AE9A3BBDF}"/>
          </ac:cxnSpMkLst>
        </pc:cxnChg>
        <pc:cxnChg chg="add mod topLvl">
          <ac:chgData name="Kulinich Bohdan" userId="48e65c9f34e137d0" providerId="LiveId" clId="{F09D9DD7-8A38-DD4D-BB55-522748CC6DB1}" dt="2023-08-16T18:33:25.863" v="4515" actId="1076"/>
          <ac:cxnSpMkLst>
            <pc:docMk/>
            <pc:sldMk cId="2337633875" sldId="279"/>
            <ac:cxnSpMk id="20" creationId="{A2A39A0F-AE94-B457-2E81-33095A1F4EB8}"/>
          </ac:cxnSpMkLst>
        </pc:cxnChg>
        <pc:cxnChg chg="mod">
          <ac:chgData name="Kulinich Bohdan" userId="48e65c9f34e137d0" providerId="LiveId" clId="{F09D9DD7-8A38-DD4D-BB55-522748CC6DB1}" dt="2023-08-16T18:30:13.965" v="4448"/>
          <ac:cxnSpMkLst>
            <pc:docMk/>
            <pc:sldMk cId="2337633875" sldId="279"/>
            <ac:cxnSpMk id="22" creationId="{226002A5-372B-6A3D-BDBF-1BA52ED3797B}"/>
          </ac:cxnSpMkLst>
        </pc:cxnChg>
        <pc:cxnChg chg="del">
          <ac:chgData name="Kulinich Bohdan" userId="48e65c9f34e137d0" providerId="LiveId" clId="{F09D9DD7-8A38-DD4D-BB55-522748CC6DB1}" dt="2023-08-16T18:27:39.089" v="4445" actId="478"/>
          <ac:cxnSpMkLst>
            <pc:docMk/>
            <pc:sldMk cId="2337633875" sldId="279"/>
            <ac:cxnSpMk id="23" creationId="{182FCA6B-9C85-A661-3DB1-9C0F7EE5B939}"/>
          </ac:cxnSpMkLst>
        </pc:cxnChg>
        <pc:cxnChg chg="mod">
          <ac:chgData name="Kulinich Bohdan" userId="48e65c9f34e137d0" providerId="LiveId" clId="{F09D9DD7-8A38-DD4D-BB55-522748CC6DB1}" dt="2023-08-16T18:30:13.965" v="4448"/>
          <ac:cxnSpMkLst>
            <pc:docMk/>
            <pc:sldMk cId="2337633875" sldId="279"/>
            <ac:cxnSpMk id="24" creationId="{AA4FC314-F169-98FD-DA83-4DE967177027}"/>
          </ac:cxnSpMkLst>
        </pc:cxnChg>
        <pc:cxnChg chg="mod">
          <ac:chgData name="Kulinich Bohdan" userId="48e65c9f34e137d0" providerId="LiveId" clId="{F09D9DD7-8A38-DD4D-BB55-522748CC6DB1}" dt="2023-08-16T18:30:13.965" v="4448"/>
          <ac:cxnSpMkLst>
            <pc:docMk/>
            <pc:sldMk cId="2337633875" sldId="279"/>
            <ac:cxnSpMk id="25" creationId="{A8EEE489-DC2D-DD5F-3FCF-BCA50D0513D6}"/>
          </ac:cxnSpMkLst>
        </pc:cxnChg>
        <pc:cxnChg chg="del">
          <ac:chgData name="Kulinich Bohdan" userId="48e65c9f34e137d0" providerId="LiveId" clId="{F09D9DD7-8A38-DD4D-BB55-522748CC6DB1}" dt="2023-08-16T18:27:39.089" v="4445" actId="478"/>
          <ac:cxnSpMkLst>
            <pc:docMk/>
            <pc:sldMk cId="2337633875" sldId="279"/>
            <ac:cxnSpMk id="34" creationId="{F75CBF95-4DF4-76A1-C5A1-576363857297}"/>
          </ac:cxnSpMkLst>
        </pc:cxnChg>
        <pc:cxnChg chg="add mod">
          <ac:chgData name="Kulinich Bohdan" userId="48e65c9f34e137d0" providerId="LiveId" clId="{F09D9DD7-8A38-DD4D-BB55-522748CC6DB1}" dt="2023-08-16T19:30:48.991" v="4565" actId="1076"/>
          <ac:cxnSpMkLst>
            <pc:docMk/>
            <pc:sldMk cId="2337633875" sldId="279"/>
            <ac:cxnSpMk id="40" creationId="{892E31AD-183B-46B9-66E1-569C8DA630AB}"/>
          </ac:cxnSpMkLst>
        </pc:cxnChg>
        <pc:cxnChg chg="del">
          <ac:chgData name="Kulinich Bohdan" userId="48e65c9f34e137d0" providerId="LiveId" clId="{F09D9DD7-8A38-DD4D-BB55-522748CC6DB1}" dt="2023-08-16T18:27:39.089" v="4445" actId="478"/>
          <ac:cxnSpMkLst>
            <pc:docMk/>
            <pc:sldMk cId="2337633875" sldId="279"/>
            <ac:cxnSpMk id="88" creationId="{C813CCD5-97B4-B111-17FA-D3C3FCA5D610}"/>
          </ac:cxnSpMkLst>
        </pc:cxnChg>
        <pc:cxnChg chg="del">
          <ac:chgData name="Kulinich Bohdan" userId="48e65c9f34e137d0" providerId="LiveId" clId="{F09D9DD7-8A38-DD4D-BB55-522748CC6DB1}" dt="2023-08-16T18:27:36.557" v="4444" actId="478"/>
          <ac:cxnSpMkLst>
            <pc:docMk/>
            <pc:sldMk cId="2337633875" sldId="279"/>
            <ac:cxnSpMk id="90" creationId="{4460DD7F-8A46-581E-C9B0-C214D0DC5A1B}"/>
          </ac:cxnSpMkLst>
        </pc:cxnChg>
        <pc:cxnChg chg="del mod">
          <ac:chgData name="Kulinich Bohdan" userId="48e65c9f34e137d0" providerId="LiveId" clId="{F09D9DD7-8A38-DD4D-BB55-522748CC6DB1}" dt="2023-08-16T18:31:37.617" v="4473" actId="478"/>
          <ac:cxnSpMkLst>
            <pc:docMk/>
            <pc:sldMk cId="2337633875" sldId="279"/>
            <ac:cxnSpMk id="92" creationId="{BF985590-23FA-D73F-61B0-D119ADF45C0C}"/>
          </ac:cxnSpMkLst>
        </pc:cxnChg>
        <pc:cxnChg chg="del">
          <ac:chgData name="Kulinich Bohdan" userId="48e65c9f34e137d0" providerId="LiveId" clId="{F09D9DD7-8A38-DD4D-BB55-522748CC6DB1}" dt="2023-08-16T18:27:36.557" v="4444" actId="478"/>
          <ac:cxnSpMkLst>
            <pc:docMk/>
            <pc:sldMk cId="2337633875" sldId="279"/>
            <ac:cxnSpMk id="94" creationId="{F6B66B53-B71B-06AE-B2BF-F53AE00FFB70}"/>
          </ac:cxnSpMkLst>
        </pc:cxnChg>
        <pc:cxnChg chg="del">
          <ac:chgData name="Kulinich Bohdan" userId="48e65c9f34e137d0" providerId="LiveId" clId="{F09D9DD7-8A38-DD4D-BB55-522748CC6DB1}" dt="2023-08-16T18:27:36.557" v="4444" actId="478"/>
          <ac:cxnSpMkLst>
            <pc:docMk/>
            <pc:sldMk cId="2337633875" sldId="279"/>
            <ac:cxnSpMk id="99" creationId="{9BA20D3B-01AC-3367-F2C8-65AA054EEBE6}"/>
          </ac:cxnSpMkLst>
        </pc:cxnChg>
        <pc:cxnChg chg="del">
          <ac:chgData name="Kulinich Bohdan" userId="48e65c9f34e137d0" providerId="LiveId" clId="{F09D9DD7-8A38-DD4D-BB55-522748CC6DB1}" dt="2023-08-16T18:27:36.557" v="4444" actId="478"/>
          <ac:cxnSpMkLst>
            <pc:docMk/>
            <pc:sldMk cId="2337633875" sldId="279"/>
            <ac:cxnSpMk id="105" creationId="{70B62650-0615-D97A-4D9A-2A41A0DB5FDC}"/>
          </ac:cxnSpMkLst>
        </pc:cxnChg>
      </pc:sldChg>
      <pc:sldChg chg="modSp">
        <pc:chgData name="Kulinich Bohdan" userId="48e65c9f34e137d0" providerId="LiveId" clId="{F09D9DD7-8A38-DD4D-BB55-522748CC6DB1}" dt="2023-08-17T19:43:52.209" v="5923" actId="20577"/>
        <pc:sldMkLst>
          <pc:docMk/>
          <pc:sldMk cId="945877188" sldId="280"/>
        </pc:sldMkLst>
        <pc:spChg chg="mod">
          <ac:chgData name="Kulinich Bohdan" userId="48e65c9f34e137d0" providerId="LiveId" clId="{F09D9DD7-8A38-DD4D-BB55-522748CC6DB1}" dt="2023-08-17T19:43:52.209" v="5923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F09D9DD7-8A38-DD4D-BB55-522748CC6DB1}" dt="2023-08-17T19:42:18.677" v="5894" actId="20577"/>
          <ac:spMkLst>
            <pc:docMk/>
            <pc:sldMk cId="945877188" sldId="280"/>
            <ac:spMk id="6" creationId="{CE297869-1730-E86A-2F98-E78E984ACD7E}"/>
          </ac:spMkLst>
        </pc:spChg>
      </pc:sldChg>
      <pc:sldChg chg="addSp modSp mod modAnim">
        <pc:chgData name="Kulinich Bohdan" userId="48e65c9f34e137d0" providerId="LiveId" clId="{F09D9DD7-8A38-DD4D-BB55-522748CC6DB1}" dt="2023-08-11T15:46:34.988" v="118"/>
        <pc:sldMkLst>
          <pc:docMk/>
          <pc:sldMk cId="3313802318" sldId="284"/>
        </pc:sldMkLst>
        <pc:spChg chg="add mod">
          <ac:chgData name="Kulinich Bohdan" userId="48e65c9f34e137d0" providerId="LiveId" clId="{F09D9DD7-8A38-DD4D-BB55-522748CC6DB1}" dt="2023-08-11T15:46:15.076" v="117" actId="1035"/>
          <ac:spMkLst>
            <pc:docMk/>
            <pc:sldMk cId="3313802318" sldId="284"/>
            <ac:spMk id="3" creationId="{B7F068EA-4021-28FC-26AA-464274194673}"/>
          </ac:spMkLst>
        </pc:spChg>
        <pc:spChg chg="mod">
          <ac:chgData name="Kulinich Bohdan" userId="48e65c9f34e137d0" providerId="LiveId" clId="{F09D9DD7-8A38-DD4D-BB55-522748CC6DB1}" dt="2023-07-27T10:33:14.078" v="82" actId="122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F09D9DD7-8A38-DD4D-BB55-522748CC6DB1}" dt="2023-07-27T10:32:57.660" v="47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F09D9DD7-8A38-DD4D-BB55-522748CC6DB1}" dt="2023-08-12T18:34:57.585" v="665" actId="404"/>
        <pc:sldMkLst>
          <pc:docMk/>
          <pc:sldMk cId="830744207" sldId="291"/>
        </pc:sldMkLst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2" creationId="{99BB3DAE-74E2-ED3D-A5D0-71D16F762C82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4" creationId="{DED0917B-0B16-CDAB-7AA2-BEB7B00AE1B4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5" creationId="{99DAE7C5-0F70-E260-DBDD-F970F9F677B6}"/>
          </ac:spMkLst>
        </pc:spChg>
        <pc:spChg chg="add del mod">
          <ac:chgData name="Kulinich Bohdan" userId="48e65c9f34e137d0" providerId="LiveId" clId="{F09D9DD7-8A38-DD4D-BB55-522748CC6DB1}" dt="2023-08-11T16:13:45.131" v="149" actId="478"/>
          <ac:spMkLst>
            <pc:docMk/>
            <pc:sldMk cId="830744207" sldId="291"/>
            <ac:spMk id="6" creationId="{B59C8FD1-6A46-D487-F003-9EB9D5252166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11" creationId="{DFEEC704-E467-A7EF-639C-65BF743FD7FB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0" creationId="{B6474D58-F2DA-E693-276F-52D7A453BBBB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1" creationId="{6C4A2EB1-4393-8ECE-4868-8ED9977F81B7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2" creationId="{3F5DAE8A-DC9E-B0A0-65D0-AE7D77076C04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3" creationId="{EEB10143-DE47-D659-8313-3D855479BA31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4" creationId="{43D94C39-F048-8868-2BBE-B9281EFE9525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6" creationId="{F22F7F98-E135-4B93-A72C-0FA249F7BFB6}"/>
          </ac:spMkLst>
        </pc:spChg>
        <pc:spChg chg="add del mod">
          <ac:chgData name="Kulinich Bohdan" userId="48e65c9f34e137d0" providerId="LiveId" clId="{F09D9DD7-8A38-DD4D-BB55-522748CC6DB1}" dt="2023-08-11T16:30:56.351" v="182" actId="478"/>
          <ac:spMkLst>
            <pc:docMk/>
            <pc:sldMk cId="830744207" sldId="291"/>
            <ac:spMk id="29" creationId="{09F6E885-A28F-E192-3CFF-357CC0B183C6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45" creationId="{CC1D6343-BFE5-9DC4-79A0-582DD6704040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46" creationId="{C6649841-63C9-7390-1D70-F0F7922FE8BE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0" creationId="{EC258236-9EB6-4DE2-67C2-9EBE669168D4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2" creationId="{FA1D6B4B-F5C5-4553-1F8E-A407DCBF039F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4" creationId="{A9AE9583-1FBD-4D9E-59BA-132631A79DF6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103" creationId="{6D5BE85E-219A-24EC-980F-B46A13BAC07A}"/>
          </ac:spMkLst>
        </pc:spChg>
        <pc:spChg chg="add mod">
          <ac:chgData name="Kulinich Bohdan" userId="48e65c9f34e137d0" providerId="LiveId" clId="{F09D9DD7-8A38-DD4D-BB55-522748CC6DB1}" dt="2023-08-12T18:30:11.932" v="565" actId="1037"/>
          <ac:spMkLst>
            <pc:docMk/>
            <pc:sldMk cId="830744207" sldId="291"/>
            <ac:spMk id="106" creationId="{B928BF1C-4DE4-612A-68A0-9571DAEB0D2B}"/>
          </ac:spMkLst>
        </pc:spChg>
        <pc:spChg chg="add del mod">
          <ac:chgData name="Kulinich Bohdan" userId="48e65c9f34e137d0" providerId="LiveId" clId="{F09D9DD7-8A38-DD4D-BB55-522748CC6DB1}" dt="2023-08-11T17:59:53.434" v="264" actId="478"/>
          <ac:spMkLst>
            <pc:docMk/>
            <pc:sldMk cId="830744207" sldId="291"/>
            <ac:spMk id="107" creationId="{461792D0-BAF9-F6CB-7E80-5B0AFBFDEC5E}"/>
          </ac:spMkLst>
        </pc:spChg>
        <pc:spChg chg="add mod">
          <ac:chgData name="Kulinich Bohdan" userId="48e65c9f34e137d0" providerId="LiveId" clId="{F09D9DD7-8A38-DD4D-BB55-522748CC6DB1}" dt="2023-08-12T18:34:57.585" v="665" actId="404"/>
          <ac:spMkLst>
            <pc:docMk/>
            <pc:sldMk cId="830744207" sldId="291"/>
            <ac:spMk id="108" creationId="{7B2E86BF-7BF3-BB02-C43C-25A42E66D13B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09" creationId="{395CF0C8-8B09-D003-2C5D-6960A549DAFD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10" creationId="{6CE0015C-F52B-7BDD-29B1-D09A19356D1F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11" creationId="{10BD1EDB-0053-6662-0B6E-FBB72ADA1305}"/>
          </ac:spMkLst>
        </pc:spChg>
        <pc:spChg chg="add mod">
          <ac:chgData name="Kulinich Bohdan" userId="48e65c9f34e137d0" providerId="LiveId" clId="{F09D9DD7-8A38-DD4D-BB55-522748CC6DB1}" dt="2023-08-11T18:20:02.695" v="463" actId="1076"/>
          <ac:spMkLst>
            <pc:docMk/>
            <pc:sldMk cId="830744207" sldId="291"/>
            <ac:spMk id="112" creationId="{C10AB638-57B8-DEAC-DE66-FBC39DF43EA0}"/>
          </ac:spMkLst>
        </pc:spChg>
        <pc:spChg chg="add mod">
          <ac:chgData name="Kulinich Bohdan" userId="48e65c9f34e137d0" providerId="LiveId" clId="{F09D9DD7-8A38-DD4D-BB55-522748CC6DB1}" dt="2023-08-11T18:23:35.674" v="472" actId="1076"/>
          <ac:spMkLst>
            <pc:docMk/>
            <pc:sldMk cId="830744207" sldId="291"/>
            <ac:spMk id="113" creationId="{8D85D24C-9DAF-AAD2-D4F9-845B9A2700B4}"/>
          </ac:spMkLst>
        </pc:spChg>
        <pc:spChg chg="add mod">
          <ac:chgData name="Kulinich Bohdan" userId="48e65c9f34e137d0" providerId="LiveId" clId="{F09D9DD7-8A38-DD4D-BB55-522748CC6DB1}" dt="2023-08-12T18:33:49.572" v="664" actId="207"/>
          <ac:spMkLst>
            <pc:docMk/>
            <pc:sldMk cId="830744207" sldId="291"/>
            <ac:spMk id="114" creationId="{E7C1D51D-8C59-CFCA-7DBC-9CC9536E3A3D}"/>
          </ac:spMkLst>
        </pc:spChg>
        <pc:spChg chg="add mod">
          <ac:chgData name="Kulinich Bohdan" userId="48e65c9f34e137d0" providerId="LiveId" clId="{F09D9DD7-8A38-DD4D-BB55-522748CC6DB1}" dt="2023-08-12T18:33:29.284" v="663" actId="207"/>
          <ac:spMkLst>
            <pc:docMk/>
            <pc:sldMk cId="830744207" sldId="291"/>
            <ac:spMk id="115" creationId="{B840823C-039C-46F1-26DD-C96D09D6369F}"/>
          </ac:spMkLst>
        </pc:spChg>
        <pc:grpChg chg="add del mod">
          <ac:chgData name="Kulinich Bohdan" userId="48e65c9f34e137d0" providerId="LiveId" clId="{F09D9DD7-8A38-DD4D-BB55-522748CC6DB1}" dt="2023-08-11T16:27:19.203" v="156" actId="165"/>
          <ac:grpSpMkLst>
            <pc:docMk/>
            <pc:sldMk cId="830744207" sldId="291"/>
            <ac:grpSpMk id="12" creationId="{66C5ACB6-E02D-8CA9-F939-D75969599526}"/>
          </ac:grpSpMkLst>
        </pc:grpChg>
        <pc:grpChg chg="add del mod">
          <ac:chgData name="Kulinich Bohdan" userId="48e65c9f34e137d0" providerId="LiveId" clId="{F09D9DD7-8A38-DD4D-BB55-522748CC6DB1}" dt="2023-08-12T18:21:51.835" v="477" actId="165"/>
          <ac:grpSpMkLst>
            <pc:docMk/>
            <pc:sldMk cId="830744207" sldId="291"/>
            <ac:grpSpMk id="28" creationId="{7097BD4E-14B6-6F46-04C7-B9BF4142AA88}"/>
          </ac:grpSpMkLst>
        </pc:grpChg>
        <pc:grpChg chg="add del mod">
          <ac:chgData name="Kulinich Bohdan" userId="48e65c9f34e137d0" providerId="LiveId" clId="{F09D9DD7-8A38-DD4D-BB55-522748CC6DB1}" dt="2023-08-12T18:21:55.778" v="478" actId="165"/>
          <ac:grpSpMkLst>
            <pc:docMk/>
            <pc:sldMk cId="830744207" sldId="291"/>
            <ac:grpSpMk id="30" creationId="{738E63DB-441D-9D7D-DD42-5CE33C4EBE50}"/>
          </ac:grpSpMkLst>
        </pc:grpChg>
        <pc:grpChg chg="add del mod">
          <ac:chgData name="Kulinich Bohdan" userId="48e65c9f34e137d0" providerId="LiveId" clId="{F09D9DD7-8A38-DD4D-BB55-522748CC6DB1}" dt="2023-08-12T18:21:58.517" v="479" actId="165"/>
          <ac:grpSpMkLst>
            <pc:docMk/>
            <pc:sldMk cId="830744207" sldId="291"/>
            <ac:grpSpMk id="35" creationId="{B39E9880-96C0-ED53-F5DF-1BA52E9E20C5}"/>
          </ac:grpSpMkLst>
        </pc:grpChg>
        <pc:grpChg chg="del">
          <ac:chgData name="Kulinich Bohdan" userId="48e65c9f34e137d0" providerId="LiveId" clId="{F09D9DD7-8A38-DD4D-BB55-522748CC6DB1}" dt="2023-08-11T16:11:47.462" v="119" actId="478"/>
          <ac:grpSpMkLst>
            <pc:docMk/>
            <pc:sldMk cId="830744207" sldId="291"/>
            <ac:grpSpMk id="100" creationId="{B75083C7-A794-9E3F-F632-2148F50B2974}"/>
          </ac:grpSpMkLst>
        </pc:grpChg>
        <pc:picChg chg="del">
          <ac:chgData name="Kulinich Bohdan" userId="48e65c9f34e137d0" providerId="LiveId" clId="{F09D9DD7-8A38-DD4D-BB55-522748CC6DB1}" dt="2023-08-11T16:11:47.462" v="119" actId="478"/>
          <ac:picMkLst>
            <pc:docMk/>
            <pc:sldMk cId="830744207" sldId="291"/>
            <ac:picMk id="16" creationId="{420B6ECF-D877-A949-E244-77C5FBEB78A1}"/>
          </ac:picMkLst>
        </pc:pic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7" creationId="{8F9CE0D2-4F40-2278-8D1F-2DBFD4BFBDF8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8" creationId="{9AD364ED-2C5A-6131-14D2-4D3090359165}"/>
          </ac:cxnSpMkLst>
        </pc:cxnChg>
        <pc:cxnChg chg="add del mod topLvl">
          <ac:chgData name="Kulinich Bohdan" userId="48e65c9f34e137d0" providerId="LiveId" clId="{F09D9DD7-8A38-DD4D-BB55-522748CC6DB1}" dt="2023-08-11T16:27:49.574" v="165" actId="478"/>
          <ac:cxnSpMkLst>
            <pc:docMk/>
            <pc:sldMk cId="830744207" sldId="291"/>
            <ac:cxnSpMk id="9" creationId="{FA809BA6-487C-CC35-ABD0-3E675CDB5E6F}"/>
          </ac:cxnSpMkLst>
        </pc:cxnChg>
        <pc:cxnChg chg="add del mod topLvl">
          <ac:chgData name="Kulinich Bohdan" userId="48e65c9f34e137d0" providerId="LiveId" clId="{F09D9DD7-8A38-DD4D-BB55-522748CC6DB1}" dt="2023-08-11T16:27:31.400" v="159" actId="478"/>
          <ac:cxnSpMkLst>
            <pc:docMk/>
            <pc:sldMk cId="830744207" sldId="291"/>
            <ac:cxnSpMk id="10" creationId="{5A031DC4-599D-B8FC-2374-0740DF504232}"/>
          </ac:cxnSpMkLst>
        </pc:cxnChg>
        <pc:cxnChg chg="add del mod">
          <ac:chgData name="Kulinich Bohdan" userId="48e65c9f34e137d0" providerId="LiveId" clId="{F09D9DD7-8A38-DD4D-BB55-522748CC6DB1}" dt="2023-08-11T16:27:47.956" v="164" actId="478"/>
          <ac:cxnSpMkLst>
            <pc:docMk/>
            <pc:sldMk cId="830744207" sldId="291"/>
            <ac:cxnSpMk id="14" creationId="{0736FCB9-605F-EEAC-0AF2-C057D5F9773F}"/>
          </ac:cxnSpMkLst>
        </pc:cxnChg>
        <pc:cxnChg chg="add del mod">
          <ac:chgData name="Kulinich Bohdan" userId="48e65c9f34e137d0" providerId="LiveId" clId="{F09D9DD7-8A38-DD4D-BB55-522748CC6DB1}" dt="2023-08-11T16:30:18.590" v="171" actId="478"/>
          <ac:cxnSpMkLst>
            <pc:docMk/>
            <pc:sldMk cId="830744207" sldId="291"/>
            <ac:cxnSpMk id="18" creationId="{5FD10682-6A24-4DF8-F424-7D027BF76A2F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25" creationId="{E92CA5BB-E904-D618-7F01-FB098302B5C9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27" creationId="{E62AC48F-1C4C-49BA-2CDC-6954EA6DE4E3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1" creationId="{CADFF772-071F-CA1C-9A05-D085056F1A2F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2" creationId="{BD7D67B2-3F76-245A-DF46-6989D076FA81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3" creationId="{4B1C47B5-5C8B-CB64-F309-661773F7AC26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4" creationId="{8065AA3E-321A-4FBB-6363-2630DB8971D2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6" creationId="{C45CB06A-E15F-E2A1-C948-8F3EDF0D7584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7" creationId="{264F971B-B4D8-F166-CF1C-5D2B7BB626CE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8" creationId="{9A5FC07B-202E-BE8C-5D54-470293D4DBB8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9" creationId="{EAD37AF9-6F6E-D0CB-D2E0-9F4769A0D5BF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40" creationId="{7D7680C4-76AB-B753-FEAA-0A33235A2793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51" creationId="{A7025F6F-0DBC-EA04-21B0-00A507E27D29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55" creationId="{7745237D-2D73-6504-5CBC-33E4DD7AC8B1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63" creationId="{69B6C9EF-91B2-0240-A250-730E07E566B9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104" creationId="{C5C46A6A-9132-27E4-9D50-6E9A9CA6ACFF}"/>
          </ac:cxnSpMkLst>
        </pc:cxnChg>
      </pc:sldChg>
      <pc:sldChg chg="del">
        <pc:chgData name="Kulinich Bohdan" userId="48e65c9f34e137d0" providerId="LiveId" clId="{F09D9DD7-8A38-DD4D-BB55-522748CC6DB1}" dt="2023-08-13T10:49:43.690" v="1587" actId="2696"/>
        <pc:sldMkLst>
          <pc:docMk/>
          <pc:sldMk cId="4088897397" sldId="292"/>
        </pc:sldMkLst>
      </pc:sldChg>
      <pc:sldChg chg="addSp delSp modSp mod setBg delAnim modAnim">
        <pc:chgData name="Kulinich Bohdan" userId="48e65c9f34e137d0" providerId="LiveId" clId="{F09D9DD7-8A38-DD4D-BB55-522748CC6DB1}" dt="2023-08-14T11:26:58.863" v="3414"/>
        <pc:sldMkLst>
          <pc:docMk/>
          <pc:sldMk cId="727371810" sldId="293"/>
        </pc:sldMkLst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29" creationId="{ACC88B12-DB92-B135-6F00-06C2CAB41952}"/>
          </ac:spMkLst>
        </pc:spChg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0" creationId="{21A496F2-7354-409E-598C-6697975CBE93}"/>
          </ac:spMkLst>
        </pc:spChg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1" creationId="{EF980770-993D-B26B-2E64-53C692FF89EA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2" creationId="{B8D6B479-AA80-02BE-D075-A14F4C0E0792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34" creationId="{9ECD122E-7343-22EE-CD1E-DB2E4CC209EC}"/>
          </ac:spMkLst>
        </pc:spChg>
        <pc:spChg chg="mod">
          <ac:chgData name="Kulinich Bohdan" userId="48e65c9f34e137d0" providerId="LiveId" clId="{F09D9DD7-8A38-DD4D-BB55-522748CC6DB1}" dt="2023-08-14T07:21:02.453" v="2960" actId="20577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37" creationId="{D1F8E368-60CE-B5CC-E9CE-424C535A7662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8" creationId="{844137F5-FD0F-5063-F289-2AC9892ECA50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39" creationId="{F86A4966-F788-A75D-2CE0-C15BD7C84FCE}"/>
          </ac:spMkLst>
        </pc:spChg>
        <pc:spChg chg="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40" creationId="{AD6E257A-FDA0-4FF6-AEC0-B6954E5B6E6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66" creationId="{C8C00D57-CAA5-3B6C-3850-1308EDCAA548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72" creationId="{9A2901D4-6350-808B-A61F-D546EE156CB3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73" creationId="{D48ADB5A-2A02-17BB-4175-515F66093E66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1" creationId="{90216A45-DE3D-21E5-4BD6-DE06204AADE9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2" creationId="{A48E0CDD-FA08-9447-280F-FF657F70B429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3" creationId="{AC07554A-A474-CF39-BF15-0955941301F1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4" creationId="{15F90F1D-E2BC-F6FD-FEAA-883F16B1413C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6" creationId="{803AC117-7E04-F6BC-93BE-97DD6A6D5977}"/>
          </ac:spMkLst>
        </pc:spChg>
        <pc:spChg chg="add del mod">
          <ac:chgData name="Kulinich Bohdan" userId="48e65c9f34e137d0" providerId="LiveId" clId="{F09D9DD7-8A38-DD4D-BB55-522748CC6DB1}" dt="2023-08-14T11:21:30.677" v="3390" actId="478"/>
          <ac:spMkLst>
            <pc:docMk/>
            <pc:sldMk cId="727371810" sldId="293"/>
            <ac:spMk id="87" creationId="{86A77E9F-B43F-5F2A-ADDF-86C047CD7244}"/>
          </ac:spMkLst>
        </pc:spChg>
        <pc:spChg chg="add mod">
          <ac:chgData name="Kulinich Bohdan" userId="48e65c9f34e137d0" providerId="LiveId" clId="{F09D9DD7-8A38-DD4D-BB55-522748CC6DB1}" dt="2023-08-14T11:21:48.163" v="3391" actId="1076"/>
          <ac:spMkLst>
            <pc:docMk/>
            <pc:sldMk cId="727371810" sldId="293"/>
            <ac:spMk id="88" creationId="{0BC5A328-F6D2-4E8A-9547-1792F822319F}"/>
          </ac:spMkLst>
        </pc:spChg>
        <pc:spChg chg="del mod">
          <ac:chgData name="Kulinich Bohdan" userId="48e65c9f34e137d0" providerId="LiveId" clId="{F09D9DD7-8A38-DD4D-BB55-522748CC6DB1}" dt="2023-08-13T17:52:06.543" v="1836" actId="478"/>
          <ac:spMkLst>
            <pc:docMk/>
            <pc:sldMk cId="727371810" sldId="293"/>
            <ac:spMk id="90" creationId="{A98090FE-D4DA-9765-21D3-875A89579E9B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91" creationId="{CEEB80FF-7CE9-8BF3-1F2A-8B3F54A4D9A1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93" creationId="{F5815B4F-9A3F-13A7-CA63-E20174808090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94" creationId="{0B5C456E-2DFB-17CD-7A6B-2ED10E7D8199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10" creationId="{39AA7003-0446-72C1-259E-C3B5F6A93BF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43" creationId="{532ECE65-1677-D513-141E-6EC4ECDE4AE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44" creationId="{5CF9CE17-2454-9CDA-F2F8-F73BDF15622F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156" creationId="{2D434103-7E27-A3FA-7BE5-DB63CC02E412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157" creationId="{947EA6DF-630F-7C48-6D37-7E9DD70B4E29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63" creationId="{800E0D29-B33C-9126-7413-58636C2D52BD}"/>
          </ac:spMkLst>
        </pc:spChg>
        <pc:grpChg chg="del">
          <ac:chgData name="Kulinich Bohdan" userId="48e65c9f34e137d0" providerId="LiveId" clId="{F09D9DD7-8A38-DD4D-BB55-522748CC6DB1}" dt="2023-08-13T17:52:03.211" v="1834" actId="478"/>
          <ac:grpSpMkLst>
            <pc:docMk/>
            <pc:sldMk cId="727371810" sldId="293"/>
            <ac:grpSpMk id="158" creationId="{BD01581A-1D22-E437-9FC0-68EE4951EC5D}"/>
          </ac:grpSpMkLst>
        </pc:grpChg>
        <pc:grpChg chg="del">
          <ac:chgData name="Kulinich Bohdan" userId="48e65c9f34e137d0" providerId="LiveId" clId="{F09D9DD7-8A38-DD4D-BB55-522748CC6DB1}" dt="2023-08-13T17:51:51.158" v="1830" actId="478"/>
          <ac:grpSpMkLst>
            <pc:docMk/>
            <pc:sldMk cId="727371810" sldId="293"/>
            <ac:grpSpMk id="168" creationId="{D4E8B26A-A436-CFAE-2BA2-14E90284242E}"/>
          </ac:grpSpMkLst>
        </pc:grpChg>
        <pc:picChg chg="mod modVis">
          <ac:chgData name="Kulinich Bohdan" userId="48e65c9f34e137d0" providerId="LiveId" clId="{F09D9DD7-8A38-DD4D-BB55-522748CC6DB1}" dt="2023-08-13T19:57:07.255" v="2009" actId="14430"/>
          <ac:picMkLst>
            <pc:docMk/>
            <pc:sldMk cId="727371810" sldId="293"/>
            <ac:picMk id="33" creationId="{8EEBD824-5DFB-5A38-9097-3C6518E6BC16}"/>
          </ac:picMkLst>
        </pc:pic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5" creationId="{27EE1DF3-AA4D-8CB6-72D4-A6B2CBD174AA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10" creationId="{3C689884-CF9A-5F50-24C2-6E1916BFECAE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3" creationId="{61F4C394-499E-1612-D3DF-5490050066C0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17" creationId="{8ED2F5CC-84DA-3DBB-DD61-D95F155CF643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0" creationId="{062E73C7-2F5E-08B4-FB06-5542EC4D0496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23" creationId="{0A1B2778-9739-32CE-8F32-83FE778197FE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4" creationId="{CC79F63F-8336-C620-5673-E85C3CD0036E}"/>
          </ac:cxnSpMkLst>
        </pc:cxnChg>
        <pc:cxnChg chg="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5" creationId="{7398976F-6F23-B957-EC14-5115A3DAB1DE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67" creationId="{8EFD5424-1DCA-7EB3-6A02-73C02E9A2AD3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74" creationId="{D2F95875-C1B7-8139-18E7-6CAF03900602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77" creationId="{E062A6B2-8039-577C-C85E-545F9F9CE106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85" creationId="{E860DD49-C721-AB3C-71E9-9F8777B6DC9D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95" creationId="{B5DB616B-8C1C-EC49-762B-83760A2FA931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02" creationId="{E64ED5E6-20DE-3064-C2D8-3BAF9560376F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35" creationId="{6BD4AB58-9785-8800-1B60-A24F5EC6C74A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40" creationId="{8EE34A5F-D1E7-BFCC-6D63-2B73FDA75FF6}"/>
          </ac:cxnSpMkLst>
        </pc:cxnChg>
      </pc:sldChg>
      <pc:sldChg chg="addSp delSp modSp mod delAnim modAnim">
        <pc:chgData name="Kulinich Bohdan" userId="48e65c9f34e137d0" providerId="LiveId" clId="{F09D9DD7-8A38-DD4D-BB55-522748CC6DB1}" dt="2023-08-16T15:07:29.634" v="3786" actId="1037"/>
        <pc:sldMkLst>
          <pc:docMk/>
          <pc:sldMk cId="171306018" sldId="296"/>
        </pc:sldMkLst>
        <pc:spChg chg="add del mod">
          <ac:chgData name="Kulinich Bohdan" userId="48e65c9f34e137d0" providerId="LiveId" clId="{F09D9DD7-8A38-DD4D-BB55-522748CC6DB1}" dt="2023-08-16T06:28:27.276" v="3784" actId="478"/>
          <ac:spMkLst>
            <pc:docMk/>
            <pc:sldMk cId="171306018" sldId="296"/>
            <ac:spMk id="2" creationId="{68699898-CA6C-52F3-401E-508146B23AEE}"/>
          </ac:spMkLst>
        </pc:spChg>
        <pc:spChg chg="add mod">
          <ac:chgData name="Kulinich Bohdan" userId="48e65c9f34e137d0" providerId="LiveId" clId="{F09D9DD7-8A38-DD4D-BB55-522748CC6DB1}" dt="2023-08-13T10:15:39.562" v="1539" actId="14100"/>
          <ac:spMkLst>
            <pc:docMk/>
            <pc:sldMk cId="171306018" sldId="296"/>
            <ac:spMk id="4" creationId="{84046E93-2C52-2AA5-4898-092376C2F325}"/>
          </ac:spMkLst>
        </pc:spChg>
        <pc:spChg chg="add del mod">
          <ac:chgData name="Kulinich Bohdan" userId="48e65c9f34e137d0" providerId="LiveId" clId="{F09D9DD7-8A38-DD4D-BB55-522748CC6DB1}" dt="2023-08-12T18:50:33.506" v="704" actId="478"/>
          <ac:spMkLst>
            <pc:docMk/>
            <pc:sldMk cId="171306018" sldId="296"/>
            <ac:spMk id="5" creationId="{DA0C9ADB-1106-3669-4BDC-A236176CA41D}"/>
          </ac:spMkLst>
        </pc:spChg>
        <pc:spChg chg="add mod">
          <ac:chgData name="Kulinich Bohdan" userId="48e65c9f34e137d0" providerId="LiveId" clId="{F09D9DD7-8A38-DD4D-BB55-522748CC6DB1}" dt="2023-08-13T11:38:42.537" v="1657" actId="14100"/>
          <ac:spMkLst>
            <pc:docMk/>
            <pc:sldMk cId="171306018" sldId="296"/>
            <ac:spMk id="6" creationId="{B506EB9A-B27D-3323-DCD0-A9290DFA3982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14" creationId="{148DD6F2-7452-0309-6C66-EC0C1F74A8F7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15" creationId="{ECB8ABAC-5525-5AF2-9EC7-A31E9DBFCA15}"/>
          </ac:spMkLst>
        </pc:spChg>
        <pc:spChg chg="add mod">
          <ac:chgData name="Kulinich Bohdan" userId="48e65c9f34e137d0" providerId="LiveId" clId="{F09D9DD7-8A38-DD4D-BB55-522748CC6DB1}" dt="2023-08-16T15:07:29.634" v="3786" actId="1037"/>
          <ac:spMkLst>
            <pc:docMk/>
            <pc:sldMk cId="171306018" sldId="296"/>
            <ac:spMk id="17" creationId="{84FCFA00-3972-7057-E5F8-B517F4791E5C}"/>
          </ac:spMkLst>
        </pc:spChg>
        <pc:spChg chg="add del mod">
          <ac:chgData name="Kulinich Bohdan" userId="48e65c9f34e137d0" providerId="LiveId" clId="{F09D9DD7-8A38-DD4D-BB55-522748CC6DB1}" dt="2023-08-12T19:03:59.638" v="798" actId="478"/>
          <ac:spMkLst>
            <pc:docMk/>
            <pc:sldMk cId="171306018" sldId="296"/>
            <ac:spMk id="18" creationId="{5A1D93FF-406D-B89E-99D4-0CE239EB9673}"/>
          </ac:spMkLst>
        </pc:spChg>
        <pc:spChg chg="add mod modVis">
          <ac:chgData name="Kulinich Bohdan" userId="48e65c9f34e137d0" providerId="LiveId" clId="{F09D9DD7-8A38-DD4D-BB55-522748CC6DB1}" dt="2023-08-13T11:41:53.807" v="1673" actId="14430"/>
          <ac:spMkLst>
            <pc:docMk/>
            <pc:sldMk cId="171306018" sldId="296"/>
            <ac:spMk id="19" creationId="{9CB38ED6-A79A-C9B5-43D5-E4BAAAD76ECA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0" creationId="{B6474D58-F2DA-E693-276F-52D7A453BBBB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1" creationId="{6C4A2EB1-4393-8ECE-4868-8ED9977F81B7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2" creationId="{3F5DAE8A-DC9E-B0A0-65D0-AE7D77076C04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3" creationId="{EEB10143-DE47-D659-8313-3D855479BA31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4" creationId="{43D94C39-F048-8868-2BBE-B9281EFE9525}"/>
          </ac:spMkLst>
        </pc:spChg>
        <pc:spChg chg="add del mod">
          <ac:chgData name="Kulinich Bohdan" userId="48e65c9f34e137d0" providerId="LiveId" clId="{F09D9DD7-8A38-DD4D-BB55-522748CC6DB1}" dt="2023-08-12T19:06:59.629" v="859"/>
          <ac:spMkLst>
            <pc:docMk/>
            <pc:sldMk cId="171306018" sldId="296"/>
            <ac:spMk id="25" creationId="{D29BC6A6-57C4-664C-3C06-B62224B602B1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6" creationId="{F22F7F98-E135-4B93-A72C-0FA249F7BFB6}"/>
          </ac:spMkLst>
        </pc:spChg>
        <pc:spChg chg="add del mod">
          <ac:chgData name="Kulinich Bohdan" userId="48e65c9f34e137d0" providerId="LiveId" clId="{F09D9DD7-8A38-DD4D-BB55-522748CC6DB1}" dt="2023-08-12T19:07:00.468" v="860" actId="478"/>
          <ac:spMkLst>
            <pc:docMk/>
            <pc:sldMk cId="171306018" sldId="296"/>
            <ac:spMk id="27" creationId="{94F521EB-98C2-F391-2610-95649739C568}"/>
          </ac:spMkLst>
        </pc:spChg>
        <pc:spChg chg="add mod">
          <ac:chgData name="Kulinich Bohdan" userId="48e65c9f34e137d0" providerId="LiveId" clId="{F09D9DD7-8A38-DD4D-BB55-522748CC6DB1}" dt="2023-08-13T13:00:41.526" v="1827" actId="20577"/>
          <ac:spMkLst>
            <pc:docMk/>
            <pc:sldMk cId="171306018" sldId="296"/>
            <ac:spMk id="28" creationId="{2718C6B1-79B0-AFA0-2D98-B97B657B28B0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67" creationId="{E604EAB2-7891-182C-B6C7-1AEA0CA5A6DA}"/>
          </ac:spMkLst>
        </pc:spChg>
        <pc:spChg chg="add mod">
          <ac:chgData name="Kulinich Bohdan" userId="48e65c9f34e137d0" providerId="LiveId" clId="{F09D9DD7-8A38-DD4D-BB55-522748CC6DB1}" dt="2023-08-13T10:14:57.018" v="1499" actId="1076"/>
          <ac:spMkLst>
            <pc:docMk/>
            <pc:sldMk cId="171306018" sldId="296"/>
            <ac:spMk id="68" creationId="{9A1178BB-5B5A-006A-0284-8D3C7AEB86C2}"/>
          </ac:spMkLst>
        </pc:spChg>
        <pc:spChg chg="add mod">
          <ac:chgData name="Kulinich Bohdan" userId="48e65c9f34e137d0" providerId="LiveId" clId="{F09D9DD7-8A38-DD4D-BB55-522748CC6DB1}" dt="2023-08-13T10:15:09.058" v="1536" actId="1036"/>
          <ac:spMkLst>
            <pc:docMk/>
            <pc:sldMk cId="171306018" sldId="296"/>
            <ac:spMk id="103" creationId="{02DBE364-D179-EFA1-7869-C48444D18E65}"/>
          </ac:spMkLst>
        </pc:spChg>
        <pc:spChg chg="add mod">
          <ac:chgData name="Kulinich Bohdan" userId="48e65c9f34e137d0" providerId="LiveId" clId="{F09D9DD7-8A38-DD4D-BB55-522748CC6DB1}" dt="2023-08-13T10:15:05.260" v="1527" actId="1037"/>
          <ac:spMkLst>
            <pc:docMk/>
            <pc:sldMk cId="171306018" sldId="296"/>
            <ac:spMk id="104" creationId="{095DB425-A38D-4CA6-6E36-1B50E65F66F2}"/>
          </ac:spMkLst>
        </pc:spChg>
        <pc:spChg chg="add mod">
          <ac:chgData name="Kulinich Bohdan" userId="48e65c9f34e137d0" providerId="LiveId" clId="{F09D9DD7-8A38-DD4D-BB55-522748CC6DB1}" dt="2023-08-13T11:38:24.144" v="1654" actId="14100"/>
          <ac:spMkLst>
            <pc:docMk/>
            <pc:sldMk cId="171306018" sldId="296"/>
            <ac:spMk id="105" creationId="{A316468A-B96D-180D-47EA-A442B3EEF2D7}"/>
          </ac:spMkLst>
        </pc:spChg>
        <pc:spChg chg="add mod modVis">
          <ac:chgData name="Kulinich Bohdan" userId="48e65c9f34e137d0" providerId="LiveId" clId="{F09D9DD7-8A38-DD4D-BB55-522748CC6DB1}" dt="2023-08-13T11:44:52.021" v="1747" actId="14430"/>
          <ac:spMkLst>
            <pc:docMk/>
            <pc:sldMk cId="171306018" sldId="296"/>
            <ac:spMk id="106" creationId="{45195832-BC8A-059F-E745-755E6EC4E620}"/>
          </ac:spMkLst>
        </pc:spChg>
        <pc:spChg chg="add mod">
          <ac:chgData name="Kulinich Bohdan" userId="48e65c9f34e137d0" providerId="LiveId" clId="{F09D9DD7-8A38-DD4D-BB55-522748CC6DB1}" dt="2023-08-13T10:14:38.242" v="1494" actId="571"/>
          <ac:spMkLst>
            <pc:docMk/>
            <pc:sldMk cId="171306018" sldId="296"/>
            <ac:spMk id="107" creationId="{AF6872A3-AA23-4C8B-0F77-4617CD03C947}"/>
          </ac:spMkLst>
        </pc:spChg>
        <pc:spChg chg="add mod modVis">
          <ac:chgData name="Kulinich Bohdan" userId="48e65c9f34e137d0" providerId="LiveId" clId="{F09D9DD7-8A38-DD4D-BB55-522748CC6DB1}" dt="2023-08-13T11:39:32.366" v="1670" actId="1035"/>
          <ac:spMkLst>
            <pc:docMk/>
            <pc:sldMk cId="171306018" sldId="296"/>
            <ac:spMk id="111" creationId="{40A90B7D-31C7-5DBA-37D9-64EAB0C3CAD3}"/>
          </ac:spMkLst>
        </pc:spChg>
        <pc:spChg chg="add mod modVis">
          <ac:chgData name="Kulinich Bohdan" userId="48e65c9f34e137d0" providerId="LiveId" clId="{F09D9DD7-8A38-DD4D-BB55-522748CC6DB1}" dt="2023-08-13T11:39:37.423" v="1672" actId="1035"/>
          <ac:spMkLst>
            <pc:docMk/>
            <pc:sldMk cId="171306018" sldId="296"/>
            <ac:spMk id="112" creationId="{52363C10-AAB8-FC45-D499-CC03AE49B866}"/>
          </ac:spMkLst>
        </pc:spChg>
        <pc:spChg chg="add del">
          <ac:chgData name="Kulinich Bohdan" userId="48e65c9f34e137d0" providerId="LiveId" clId="{F09D9DD7-8A38-DD4D-BB55-522748CC6DB1}" dt="2023-08-13T11:36:46.563" v="1634" actId="22"/>
          <ac:spMkLst>
            <pc:docMk/>
            <pc:sldMk cId="171306018" sldId="296"/>
            <ac:spMk id="114" creationId="{8F0DB96C-4AF1-BAEF-E83D-30A321AA7DBF}"/>
          </ac:spMkLst>
        </pc:spChg>
        <pc:spChg chg="add mod">
          <ac:chgData name="Kulinich Bohdan" userId="48e65c9f34e137d0" providerId="LiveId" clId="{F09D9DD7-8A38-DD4D-BB55-522748CC6DB1}" dt="2023-08-13T11:39:35.046" v="1671" actId="1036"/>
          <ac:spMkLst>
            <pc:docMk/>
            <pc:sldMk cId="171306018" sldId="296"/>
            <ac:spMk id="115" creationId="{B84D3E32-42E3-66B2-BAF2-B72A65918922}"/>
          </ac:spMkLst>
        </pc:spChg>
        <pc:spChg chg="add mod">
          <ac:chgData name="Kulinich Bohdan" userId="48e65c9f34e137d0" providerId="LiveId" clId="{F09D9DD7-8A38-DD4D-BB55-522748CC6DB1}" dt="2023-08-13T11:43:11.819" v="1727" actId="1076"/>
          <ac:spMkLst>
            <pc:docMk/>
            <pc:sldMk cId="171306018" sldId="296"/>
            <ac:spMk id="117" creationId="{23C82392-09F9-972C-5CB6-EAA8D249AFF0}"/>
          </ac:spMkLst>
        </pc:spChg>
        <pc:spChg chg="add mod">
          <ac:chgData name="Kulinich Bohdan" userId="48e65c9f34e137d0" providerId="LiveId" clId="{F09D9DD7-8A38-DD4D-BB55-522748CC6DB1}" dt="2023-08-13T11:43:11.819" v="1727" actId="1076"/>
          <ac:spMkLst>
            <pc:docMk/>
            <pc:sldMk cId="171306018" sldId="296"/>
            <ac:spMk id="119" creationId="{F32E24F3-427D-02C7-3709-71FC9D7395D6}"/>
          </ac:spMkLst>
        </pc:spChg>
        <pc:spChg chg="add mod">
          <ac:chgData name="Kulinich Bohdan" userId="48e65c9f34e137d0" providerId="LiveId" clId="{F09D9DD7-8A38-DD4D-BB55-522748CC6DB1}" dt="2023-08-13T11:44:23.287" v="1740" actId="14100"/>
          <ac:spMkLst>
            <pc:docMk/>
            <pc:sldMk cId="171306018" sldId="296"/>
            <ac:spMk id="121" creationId="{5FD04472-A4C5-1004-1859-DC88A3B43274}"/>
          </ac:spMkLst>
        </pc:spChg>
        <pc:spChg chg="add mod">
          <ac:chgData name="Kulinich Bohdan" userId="48e65c9f34e137d0" providerId="LiveId" clId="{F09D9DD7-8A38-DD4D-BB55-522748CC6DB1}" dt="2023-08-13T11:44:15.224" v="1739" actId="14100"/>
          <ac:spMkLst>
            <pc:docMk/>
            <pc:sldMk cId="171306018" sldId="296"/>
            <ac:spMk id="126" creationId="{D6EA08E8-4882-5503-2105-6B616E45820F}"/>
          </ac:spMkLst>
        </pc:spChg>
        <pc:spChg chg="add mod">
          <ac:chgData name="Kulinich Bohdan" userId="48e65c9f34e137d0" providerId="LiveId" clId="{F09D9DD7-8A38-DD4D-BB55-522748CC6DB1}" dt="2023-08-13T11:44:34.228" v="1743" actId="1076"/>
          <ac:spMkLst>
            <pc:docMk/>
            <pc:sldMk cId="171306018" sldId="296"/>
            <ac:spMk id="128" creationId="{7B75C4C2-3346-98E2-364B-3E824AD6B441}"/>
          </ac:spMkLst>
        </pc:spChg>
        <pc:spChg chg="add mod">
          <ac:chgData name="Kulinich Bohdan" userId="48e65c9f34e137d0" providerId="LiveId" clId="{F09D9DD7-8A38-DD4D-BB55-522748CC6DB1}" dt="2023-08-13T11:45:07.795" v="1753" actId="1076"/>
          <ac:spMkLst>
            <pc:docMk/>
            <pc:sldMk cId="171306018" sldId="296"/>
            <ac:spMk id="131" creationId="{2A5AC6C3-CFDF-9A2E-D271-748748A337F7}"/>
          </ac:spMkLst>
        </pc:spChg>
        <pc:spChg chg="mod">
          <ac:chgData name="Kulinich Bohdan" userId="48e65c9f34e137d0" providerId="LiveId" clId="{F09D9DD7-8A38-DD4D-BB55-522748CC6DB1}" dt="2023-08-13T11:38:45.334" v="1658" actId="14100"/>
          <ac:spMkLst>
            <pc:docMk/>
            <pc:sldMk cId="171306018" sldId="296"/>
            <ac:spMk id="275" creationId="{7B07220B-437E-5177-388D-8CFBD7EA8BAA}"/>
          </ac:spMkLst>
        </pc:spChg>
        <pc:spChg chg="mod">
          <ac:chgData name="Kulinich Bohdan" userId="48e65c9f34e137d0" providerId="LiveId" clId="{F09D9DD7-8A38-DD4D-BB55-522748CC6DB1}" dt="2023-08-13T10:14:25.004" v="1490" actId="14100"/>
          <ac:spMkLst>
            <pc:docMk/>
            <pc:sldMk cId="171306018" sldId="296"/>
            <ac:spMk id="276" creationId="{908DA075-5A78-E29C-16A8-62ABAA12DC21}"/>
          </ac:spMkLst>
        </pc:spChg>
        <pc:grpChg chg="add del mod">
          <ac:chgData name="Kulinich Bohdan" userId="48e65c9f34e137d0" providerId="LiveId" clId="{F09D9DD7-8A38-DD4D-BB55-522748CC6DB1}" dt="2023-08-13T10:35:43.511" v="1565" actId="165"/>
          <ac:grpSpMkLst>
            <pc:docMk/>
            <pc:sldMk cId="171306018" sldId="296"/>
            <ac:grpSpMk id="11" creationId="{0CC4AF01-D019-A50C-121E-39C80C6F52B9}"/>
          </ac:grpSpMkLst>
        </pc:grpChg>
        <pc:grpChg chg="add del mod">
          <ac:chgData name="Kulinich Bohdan" userId="48e65c9f34e137d0" providerId="LiveId" clId="{F09D9DD7-8A38-DD4D-BB55-522748CC6DB1}" dt="2023-08-13T10:00:35.570" v="1170" actId="165"/>
          <ac:grpSpMkLst>
            <pc:docMk/>
            <pc:sldMk cId="171306018" sldId="296"/>
            <ac:grpSpMk id="29" creationId="{5A160C06-6EFE-83FC-B9D1-11DBFA85380D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64" creationId="{073C84D6-C25C-AF15-5BE3-BFB90481ED6B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73" creationId="{231CCBD3-D558-8B9D-F577-442384B0894D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84" creationId="{3498640A-730C-8D3B-96CC-E472AA312809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95" creationId="{C3745307-9F09-149F-682D-E6831FF1EC95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274" creationId="{36E60F9A-F686-053F-309B-A50750017EB2}"/>
          </ac:grpSpMkLst>
        </pc:grpChg>
        <pc:picChg chg="del">
          <ac:chgData name="Kulinich Bohdan" userId="48e65c9f34e137d0" providerId="LiveId" clId="{F09D9DD7-8A38-DD4D-BB55-522748CC6DB1}" dt="2023-08-12T18:39:46.012" v="666" actId="478"/>
          <ac:picMkLst>
            <pc:docMk/>
            <pc:sldMk cId="171306018" sldId="296"/>
            <ac:picMk id="2" creationId="{03BB9CB7-3633-7310-EA2D-DB4F9587E232}"/>
          </ac:picMkLst>
        </pc:picChg>
        <pc:picChg chg="del">
          <ac:chgData name="Kulinich Bohdan" userId="48e65c9f34e137d0" providerId="LiveId" clId="{F09D9DD7-8A38-DD4D-BB55-522748CC6DB1}" dt="2023-08-12T18:39:46.012" v="666" actId="478"/>
          <ac:picMkLst>
            <pc:docMk/>
            <pc:sldMk cId="171306018" sldId="296"/>
            <ac:picMk id="16" creationId="{420B6ECF-D877-A949-E244-77C5FBEB78A1}"/>
          </ac:picMkLst>
        </pc:pic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7" creationId="{215A3B70-1E0A-B3B8-4FED-D0683F5C860D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8" creationId="{D93740D9-6E25-ACCF-203F-9E667F60CE47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9" creationId="{52C3CED3-915F-60C4-DC1D-B05C3289272B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10" creationId="{F644B6C0-B39E-1F17-7981-13DC8FE27049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12" creationId="{C116BF8A-102A-5460-A7CB-126D79D6F00B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13" creationId="{FB514893-AA06-ED56-BDCB-84AD8413FD6C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0" creationId="{A3734BB4-1BFD-10E1-9360-DC762FB88FE3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1" creationId="{9322B852-9CFF-D652-E13A-675F040003B6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2" creationId="{F2E1A779-1DBF-DBA0-BEA0-491824D3C35C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4" creationId="{EA25D388-502F-7D11-C80B-C9B77594DB88}"/>
          </ac:cxnSpMkLst>
        </pc:cxnChg>
        <pc:cxnChg chg="add mod">
          <ac:chgData name="Kulinich Bohdan" userId="48e65c9f34e137d0" providerId="LiveId" clId="{F09D9DD7-8A38-DD4D-BB55-522748CC6DB1}" dt="2023-08-13T10:14:44.535" v="1496" actId="14100"/>
          <ac:cxnSpMkLst>
            <pc:docMk/>
            <pc:sldMk cId="171306018" sldId="296"/>
            <ac:cxnSpMk id="35" creationId="{F5F22B16-5DBB-1885-A46E-9E03CBFACB2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36" creationId="{62877495-B118-1DCA-DFBD-B2279FCBF733}"/>
          </ac:cxnSpMkLst>
        </pc:cxnChg>
        <pc:cxnChg chg="add del mod">
          <ac:chgData name="Kulinich Bohdan" userId="48e65c9f34e137d0" providerId="LiveId" clId="{F09D9DD7-8A38-DD4D-BB55-522748CC6DB1}" dt="2023-08-13T09:59:03.535" v="1153" actId="478"/>
          <ac:cxnSpMkLst>
            <pc:docMk/>
            <pc:sldMk cId="171306018" sldId="296"/>
            <ac:cxnSpMk id="39" creationId="{CAA597CB-5678-3AAD-660D-C6130076F102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0" creationId="{A6DAEBDF-99D6-8449-F375-985D77C87D3E}"/>
          </ac:cxnSpMkLst>
        </pc:cxnChg>
        <pc:cxnChg chg="add mod">
          <ac:chgData name="Kulinich Bohdan" userId="48e65c9f34e137d0" providerId="LiveId" clId="{F09D9DD7-8A38-DD4D-BB55-522748CC6DB1}" dt="2023-08-13T10:14:35.106" v="1492" actId="1037"/>
          <ac:cxnSpMkLst>
            <pc:docMk/>
            <pc:sldMk cId="171306018" sldId="296"/>
            <ac:cxnSpMk id="41" creationId="{EE2725BD-E61E-5DEC-D76B-FE7E06EFD411}"/>
          </ac:cxnSpMkLst>
        </pc:cxnChg>
        <pc:cxnChg chg="add del mod">
          <ac:chgData name="Kulinich Bohdan" userId="48e65c9f34e137d0" providerId="LiveId" clId="{F09D9DD7-8A38-DD4D-BB55-522748CC6DB1}" dt="2023-08-13T09:59:14.009" v="1156" actId="478"/>
          <ac:cxnSpMkLst>
            <pc:docMk/>
            <pc:sldMk cId="171306018" sldId="296"/>
            <ac:cxnSpMk id="43" creationId="{8B952F3E-56BF-1511-8E65-09C7995A01AB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4" creationId="{324B8E88-7773-DCA6-4E66-D30F0A7121B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6" creationId="{79AA3985-7905-D8F2-BBAB-8E16DDC8747C}"/>
          </ac:cxnSpMkLst>
        </pc:cxnChg>
        <pc:cxnChg chg="add mod">
          <ac:chgData name="Kulinich Bohdan" userId="48e65c9f34e137d0" providerId="LiveId" clId="{F09D9DD7-8A38-DD4D-BB55-522748CC6DB1}" dt="2023-08-13T10:14:49.128" v="1497" actId="14100"/>
          <ac:cxnSpMkLst>
            <pc:docMk/>
            <pc:sldMk cId="171306018" sldId="296"/>
            <ac:cxnSpMk id="51" creationId="{8D5AA78D-3E58-77E9-A4D3-F26A1EF7B7BC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53" creationId="{3E17F4B9-E4D7-8A21-A4F5-6613C6C27D1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54" creationId="{20B511C6-77B1-7967-7917-B829332E4D96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55" creationId="{7B2829EA-BE19-55AA-995B-7195512BC1A0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60" creationId="{4AB4BFFD-082E-5A1A-2345-0E538A87F9F3}"/>
          </ac:cxnSpMkLst>
        </pc:cxnChg>
        <pc:cxnChg chg="add mod">
          <ac:chgData name="Kulinich Bohdan" userId="48e65c9f34e137d0" providerId="LiveId" clId="{F09D9DD7-8A38-DD4D-BB55-522748CC6DB1}" dt="2023-08-13T10:14:53.742" v="1498" actId="1076"/>
          <ac:cxnSpMkLst>
            <pc:docMk/>
            <pc:sldMk cId="171306018" sldId="296"/>
            <ac:cxnSpMk id="74" creationId="{FE7BDD0C-85FE-6E37-4547-F00BB4BF8849}"/>
          </ac:cxnSpMkLst>
        </pc:cxnChg>
        <pc:cxnChg chg="add mod">
          <ac:chgData name="Kulinich Bohdan" userId="48e65c9f34e137d0" providerId="LiveId" clId="{F09D9DD7-8A38-DD4D-BB55-522748CC6DB1}" dt="2023-08-13T11:43:52.751" v="1734" actId="14100"/>
          <ac:cxnSpMkLst>
            <pc:docMk/>
            <pc:sldMk cId="171306018" sldId="296"/>
            <ac:cxnSpMk id="123" creationId="{A71ED070-A66D-5276-F46E-AFE2A08788BF}"/>
          </ac:cxnSpMkLst>
        </pc:cxnChg>
        <pc:cxnChg chg="add mod">
          <ac:chgData name="Kulinich Bohdan" userId="48e65c9f34e137d0" providerId="LiveId" clId="{F09D9DD7-8A38-DD4D-BB55-522748CC6DB1}" dt="2023-08-13T11:44:41.647" v="1745" actId="14100"/>
          <ac:cxnSpMkLst>
            <pc:docMk/>
            <pc:sldMk cId="171306018" sldId="296"/>
            <ac:cxnSpMk id="127" creationId="{B3EE72DB-E958-73A9-7ED7-9A4B4BEF7D4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197" creationId="{80A4BB33-2375-49DA-4D55-C5E9AA02D388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02" creationId="{53CE1462-1351-C4AE-F6A0-8121A443868A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17" creationId="{7D9111B4-7EAA-92FE-D29C-7068D01C5FF7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33" creationId="{E10D8849-897E-62A0-E094-C39291532976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39" creationId="{81AADB97-B0E3-0DAF-78C5-0FE235BEAE9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0" creationId="{9B708569-6990-DB50-E886-2B1BD41DA973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1" creationId="{2249705C-800D-B36E-01CC-F909F64B97D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6" creationId="{8DE9DF9F-4FE3-82C2-E10C-576DC68BA3D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9" creationId="{BBF5FC51-2081-4AB6-5111-2F69F23FB44D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2" creationId="{0EEC97A7-9BEA-959A-794E-2A6ADD49274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6" creationId="{4C46EC91-6B1D-617A-462D-A5D24AA06F7C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8" creationId="{D36750CB-9757-C266-9C60-697E1C399599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0" creationId="{A987E4D0-302C-3FE3-A16F-846DF4A2408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1" creationId="{0AA18ADC-0E96-C4DB-9054-A49973DB23EB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2" creationId="{4762897C-EBEA-5767-BC91-052C54FACA02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4" creationId="{E47BA3C8-7587-2B73-C85B-9AF7211533AA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6" creationId="{C933DEB4-7C6E-56C5-B4F5-5595703C6CD9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7" creationId="{C81D4F55-FC1D-2AB9-BF0E-09442BBC2B2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8" creationId="{7CC70D3F-6F71-09D9-85CD-076F3F0422A6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70" creationId="{CE53D1C3-59D9-D07A-BB7A-E10F2C83579A}"/>
          </ac:cxnSpMkLst>
        </pc:cxnChg>
      </pc:sldChg>
      <pc:sldChg chg="del">
        <pc:chgData name="Kulinich Bohdan" userId="48e65c9f34e137d0" providerId="LiveId" clId="{F09D9DD7-8A38-DD4D-BB55-522748CC6DB1}" dt="2023-08-13T10:49:43.396" v="1584" actId="2696"/>
        <pc:sldMkLst>
          <pc:docMk/>
          <pc:sldMk cId="1021752135" sldId="297"/>
        </pc:sldMkLst>
      </pc:sldChg>
      <pc:sldChg chg="addSp delSp modSp add mod setBg delAnim modAnim">
        <pc:chgData name="Kulinich Bohdan" userId="48e65c9f34e137d0" providerId="LiveId" clId="{F09D9DD7-8A38-DD4D-BB55-522748CC6DB1}" dt="2023-08-16T17:19:12.232" v="4436" actId="1076"/>
        <pc:sldMkLst>
          <pc:docMk/>
          <pc:sldMk cId="3431575356" sldId="297"/>
        </pc:sldMkLst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19" creationId="{F5505388-C5B5-537C-5526-C78D4E120D7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1" creationId="{064A8D49-E373-BD84-2E82-A63BEC2CBBF7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2" creationId="{8B7A0B2F-6A44-4D7F-533F-4DF8C695E3A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3" creationId="{0252A61B-D54B-8E51-D21B-8F2350199D9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7" creationId="{49687239-07E7-66C2-23E3-A023ED866893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8" creationId="{50262486-B16A-B56E-1B22-8F392AE34268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29" creationId="{ACC88B12-DB92-B135-6F00-06C2CAB41952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0" creationId="{21A496F2-7354-409E-598C-6697975CBE93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1" creationId="{EF980770-993D-B26B-2E64-53C692FF89EA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2" creationId="{B8D6B479-AA80-02BE-D075-A14F4C0E0792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34" creationId="{A8462A49-7F7A-B83B-37CD-2E31AE16F11F}"/>
          </ac:spMkLst>
        </pc:spChg>
        <pc:spChg chg="mod">
          <ac:chgData name="Kulinich Bohdan" userId="48e65c9f34e137d0" providerId="LiveId" clId="{F09D9DD7-8A38-DD4D-BB55-522748CC6DB1}" dt="2023-08-14T11:27:06.952" v="3416" actId="20577"/>
          <ac:spMkLst>
            <pc:docMk/>
            <pc:sldMk cId="3431575356" sldId="297"/>
            <ac:spMk id="35" creationId="{B9CF9702-6BEF-5BDD-3A7B-879B0E4896CF}"/>
          </ac:spMkLst>
        </pc:spChg>
        <pc:spChg chg="mod">
          <ac:chgData name="Kulinich Bohdan" userId="48e65c9f34e137d0" providerId="LiveId" clId="{F09D9DD7-8A38-DD4D-BB55-522748CC6DB1}" dt="2023-08-16T17:08:02.291" v="4277" actId="20577"/>
          <ac:spMkLst>
            <pc:docMk/>
            <pc:sldMk cId="3431575356" sldId="297"/>
            <ac:spMk id="36" creationId="{074DFDFA-9551-163B-88EE-63141CE5380E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37" creationId="{7634ADF1-943D-DE4B-CCF2-EFDE470F8D40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8" creationId="{844137F5-FD0F-5063-F289-2AC9892ECA50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40" creationId="{AD6E257A-FDA0-4FF6-AEC0-B6954E5B6E6C}"/>
          </ac:spMkLst>
        </pc:spChg>
        <pc:spChg chg="add mod">
          <ac:chgData name="Kulinich Bohdan" userId="48e65c9f34e137d0" providerId="LiveId" clId="{F09D9DD7-8A38-DD4D-BB55-522748CC6DB1}" dt="2023-08-16T17:19:12.232" v="4436" actId="1076"/>
          <ac:spMkLst>
            <pc:docMk/>
            <pc:sldMk cId="3431575356" sldId="297"/>
            <ac:spMk id="66" creationId="{DAE470AA-5DD6-E9AB-CF00-84BBEFA0EDB6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68" creationId="{06C52C48-C477-F6A1-A841-861A9C50EC37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69" creationId="{3A4EBD24-CF27-6C68-BC8F-96C978DD700D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0" creationId="{2F117DE5-32C1-BD0E-F76A-436CCCFD434C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1" creationId="{19C8292C-DECA-35B8-6F93-4C41876BF7A8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2" creationId="{A21E0ACB-73AC-50DF-53B3-453CFF31EB2B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3" creationId="{250C81BA-0401-9F7D-F1EC-442C2108C1B6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5" creationId="{B7AB9401-B723-2C58-8ACB-B7D27F109E9A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6" creationId="{63426FD5-E38B-3D3D-392D-99C588C2F4AF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8" creationId="{FD80BAC9-93DF-35B4-1935-3E78497CB2D3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1" creationId="{90216A45-DE3D-21E5-4BD6-DE06204AADE9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2" creationId="{A48E0CDD-FA08-9447-280F-FF657F70B429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3" creationId="{AC07554A-A474-CF39-BF15-0955941301F1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4" creationId="{15F90F1D-E2BC-F6FD-FEAA-883F16B1413C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6" creationId="{803AC117-7E04-F6BC-93BE-97DD6A6D5977}"/>
          </ac:spMkLst>
        </pc:spChg>
        <pc:spChg chg="del">
          <ac:chgData name="Kulinich Bohdan" userId="48e65c9f34e137d0" providerId="LiveId" clId="{F09D9DD7-8A38-DD4D-BB55-522748CC6DB1}" dt="2023-08-14T11:27:10.037" v="3417" actId="478"/>
          <ac:spMkLst>
            <pc:docMk/>
            <pc:sldMk cId="3431575356" sldId="297"/>
            <ac:spMk id="88" creationId="{0BC5A328-F6D2-4E8A-9547-1792F822319F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1" creationId="{5D73CA0C-4285-C4E8-8896-4B08CDE5492C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2" creationId="{89E5377F-22A5-DC16-A54F-9279E790FC8B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3" creationId="{59662DC5-E557-24BD-EC6B-A78281CD1943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4" creationId="{DC296C48-8A50-68A3-50B4-26B07143B2B4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5" creationId="{3BA2E972-FF4B-A09E-88DD-72B811C94A47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6" creationId="{0B34EFFF-FC09-67BE-0A5F-87FD025D6D4C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7" creationId="{8C427FA8-E03D-532C-95FB-4F4C7B7C3D99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9" creationId="{498B9680-376C-716B-424A-D327DCB97C6D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40" creationId="{99FDBE85-AE98-F035-44A5-93E59F7D005F}"/>
          </ac:spMkLst>
        </pc:spChg>
        <pc:spChg chg="add del mod">
          <ac:chgData name="Kulinich Bohdan" userId="48e65c9f34e137d0" providerId="LiveId" clId="{F09D9DD7-8A38-DD4D-BB55-522748CC6DB1}" dt="2023-08-16T16:39:18.900" v="3955" actId="21"/>
          <ac:spMkLst>
            <pc:docMk/>
            <pc:sldMk cId="3431575356" sldId="297"/>
            <ac:spMk id="141" creationId="{D65F4295-72DC-5C46-4DF6-9084C60C82B2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42" creationId="{1E548B7D-7A7D-BABA-1CB5-9CCAA48075BF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3" creationId="{A77E7C6E-21AA-E80F-862E-62D290773249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4" creationId="{9DF31996-2643-CBC7-F846-752330EC1B42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5" creationId="{B0586508-415C-4287-58F5-3AED49064FDF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6" creationId="{18F0425A-15D5-BAD2-E9FC-A410F504D114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8" creationId="{DD6AF6BC-395B-382C-B6C2-C964889644B5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50" creationId="{A4444E34-CECF-502C-2A81-951C8A569BEE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51" creationId="{9F5B0C95-C7BA-3C4E-E0D2-16DBD6860649}"/>
          </ac:spMkLst>
        </pc:spChg>
        <pc:spChg chg="add mod">
          <ac:chgData name="Kulinich Bohdan" userId="48e65c9f34e137d0" providerId="LiveId" clId="{F09D9DD7-8A38-DD4D-BB55-522748CC6DB1}" dt="2023-08-16T17:18:58.468" v="4419" actId="1076"/>
          <ac:spMkLst>
            <pc:docMk/>
            <pc:sldMk cId="3431575356" sldId="297"/>
            <ac:spMk id="152" creationId="{13777AA2-B0AD-ED84-16E1-81FBFE082AFF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3" creationId="{61E69855-CADE-600F-10B7-D06B15CC9211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4" creationId="{180C3611-EA47-FCDB-856F-864EAF7A90FD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5" creationId="{FA79675C-EEEC-DC65-83F5-A52DDE3D3A98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6" creationId="{01E97CCD-9A5C-E79A-C500-5261358674ED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7" creationId="{952E2BBD-0EB6-A114-2452-14E5EB6B389B}"/>
          </ac:spMkLst>
        </pc:spChg>
        <pc:grpChg chg="add del mod">
          <ac:chgData name="Kulinich Bohdan" userId="48e65c9f34e137d0" providerId="LiveId" clId="{F09D9DD7-8A38-DD4D-BB55-522748CC6DB1}" dt="2023-08-14T11:28:09.013" v="3426" actId="165"/>
          <ac:grpSpMkLst>
            <pc:docMk/>
            <pc:sldMk cId="3431575356" sldId="297"/>
            <ac:grpSpMk id="39" creationId="{CF36058D-C53A-31EB-78B9-66CA15914841}"/>
          </ac:grpSpMkLst>
        </pc:grpChg>
        <pc:grpChg chg="add del mod">
          <ac:chgData name="Kulinich Bohdan" userId="48e65c9f34e137d0" providerId="LiveId" clId="{F09D9DD7-8A38-DD4D-BB55-522748CC6DB1}" dt="2023-08-14T12:12:22.316" v="3590" actId="165"/>
          <ac:grpSpMkLst>
            <pc:docMk/>
            <pc:sldMk cId="3431575356" sldId="297"/>
            <ac:grpSpMk id="89" creationId="{088B6582-53BA-6319-1652-50FB91126220}"/>
          </ac:grpSpMkLst>
        </pc:grp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2" creationId="{FD8ED88B-2DE8-4B51-9078-F0E5253E304D}"/>
          </ac:cxnSpMkLst>
        </pc:cxnChg>
        <pc:cxnChg chg="del mod">
          <ac:chgData name="Kulinich Bohdan" userId="48e65c9f34e137d0" providerId="LiveId" clId="{F09D9DD7-8A38-DD4D-BB55-522748CC6DB1}" dt="2023-08-14T11:31:25.940" v="3428" actId="478"/>
          <ac:cxnSpMkLst>
            <pc:docMk/>
            <pc:sldMk cId="3431575356" sldId="297"/>
            <ac:cxnSpMk id="5" creationId="{27EE1DF3-AA4D-8CB6-72D4-A6B2CBD174AA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6" creationId="{5C09BCD5-D8B6-79FC-8340-D93FDFBF1BF0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7" creationId="{65E033F2-5636-0C17-2C05-4BA325C24F1A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8" creationId="{3F6EDA43-4339-9C1A-73B1-30F7CCA8E603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" creationId="{7D39FA41-E420-5108-E99D-7249058C33FC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10" creationId="{3C689884-CF9A-5F50-24C2-6E1916BFECA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1" creationId="{2B9EF813-C43D-3D7A-0FC5-72AE9F80236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2" creationId="{864E0E5B-CBCA-09EE-6596-ED6D65883C31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3" creationId="{04ADECFB-4860-C580-DEF3-112FC1044FDD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4" creationId="{09327D79-533F-7756-4667-7F381AA40DF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5" creationId="{A8F253EF-231E-84DA-3425-8D4BE62D23D0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6" creationId="{A160D2DB-77C1-8C34-C25E-B89410A3295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17" creationId="{8ED2F5CC-84DA-3DBB-DD61-D95F155CF643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8" creationId="{CB9277CF-B470-E3D7-D029-130D3686D2A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0" creationId="{062E73C7-2F5E-08B4-FB06-5542EC4D0496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4" creationId="{CC79F63F-8336-C620-5673-E85C3CD0036E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5" creationId="{7398976F-6F23-B957-EC14-5115A3DAB1DE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67" creationId="{8EFD5424-1DCA-7EB3-6A02-73C02E9A2AD3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74" creationId="{D2F95875-C1B7-8139-18E7-6CAF0390060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77" creationId="{E062A6B2-8039-577C-C85E-545F9F9CE106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79" creationId="{0226A3B3-3F01-6EDC-E31C-E938AC75DF28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0" creationId="{413822D5-50E3-EA49-1303-912434650806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5" creationId="{1CD68618-D58C-9C5E-4F8A-7B4D7EB45BFD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7" creationId="{1E316EA1-05D3-88B4-8827-1724AF5B7F7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1" creationId="{2AFD0A16-3CB1-EBB8-CF56-C7A4D3D0641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4" creationId="{1F3FE288-7BA1-1DAF-6B1F-A0003A146FEB}"/>
          </ac:cxnSpMkLst>
        </pc:cxnChg>
        <pc:cxnChg chg="add del mod">
          <ac:chgData name="Kulinich Bohdan" userId="48e65c9f34e137d0" providerId="LiveId" clId="{F09D9DD7-8A38-DD4D-BB55-522748CC6DB1}" dt="2023-08-14T12:09:17.552" v="3580" actId="478"/>
          <ac:cxnSpMkLst>
            <pc:docMk/>
            <pc:sldMk cId="3431575356" sldId="297"/>
            <ac:cxnSpMk id="99" creationId="{FC970A9F-D0F5-ABBA-96C2-95F4AD739344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06" creationId="{47927A98-D275-20EC-95D4-0A919A5BA8A3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08" creationId="{8F16EF00-0995-6347-9716-C01484813190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3" creationId="{5D99F3F1-B334-684E-81C1-9BFA545C117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6" creationId="{965593EA-E50F-5C1D-5BA4-B51E116584CC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9" creationId="{29FB235F-2CE3-C89E-B77F-9E8655661305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22" creationId="{CB6DB888-CA52-6296-F14A-2FE7CC17285C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25" creationId="{E35B9814-8CFF-72EC-DACF-03E60DDF915C}"/>
          </ac:cxnSpMkLst>
        </pc:cxnChg>
        <pc:cxnChg chg="add mod">
          <ac:chgData name="Kulinich Bohdan" userId="48e65c9f34e137d0" providerId="LiveId" clId="{F09D9DD7-8A38-DD4D-BB55-522748CC6DB1}" dt="2023-08-16T16:42:04.515" v="4014" actId="1076"/>
          <ac:cxnSpMkLst>
            <pc:docMk/>
            <pc:sldMk cId="3431575356" sldId="297"/>
            <ac:cxnSpMk id="138" creationId="{34BD6688-AE36-9D4C-ED94-28EBB37BE90E}"/>
          </ac:cxnSpMkLst>
        </pc:cxnChg>
        <pc:cxnChg chg="add mod">
          <ac:chgData name="Kulinich Bohdan" userId="48e65c9f34e137d0" providerId="LiveId" clId="{F09D9DD7-8A38-DD4D-BB55-522748CC6DB1}" dt="2023-08-16T17:12:31.638" v="4346" actId="1036"/>
          <ac:cxnSpMkLst>
            <pc:docMk/>
            <pc:sldMk cId="3431575356" sldId="297"/>
            <ac:cxnSpMk id="147" creationId="{A7E1666C-D065-9311-0A14-AC616601BD24}"/>
          </ac:cxnSpMkLst>
        </pc:cxnChg>
      </pc:sldChg>
      <pc:sldChg chg="del">
        <pc:chgData name="Kulinich Bohdan" userId="48e65c9f34e137d0" providerId="LiveId" clId="{F09D9DD7-8A38-DD4D-BB55-522748CC6DB1}" dt="2023-08-13T10:49:43.758" v="1588" actId="2696"/>
        <pc:sldMkLst>
          <pc:docMk/>
          <pc:sldMk cId="193047947" sldId="298"/>
        </pc:sldMkLst>
      </pc:sldChg>
      <pc:sldChg chg="add del setBg">
        <pc:chgData name="Kulinich Bohdan" userId="48e65c9f34e137d0" providerId="LiveId" clId="{F09D9DD7-8A38-DD4D-BB55-522748CC6DB1}" dt="2023-08-17T19:16:55.591" v="5382" actId="2696"/>
        <pc:sldMkLst>
          <pc:docMk/>
          <pc:sldMk cId="798744807" sldId="298"/>
        </pc:sldMkLst>
      </pc:sldChg>
      <pc:sldChg chg="del">
        <pc:chgData name="Kulinich Bohdan" userId="48e65c9f34e137d0" providerId="LiveId" clId="{F09D9DD7-8A38-DD4D-BB55-522748CC6DB1}" dt="2023-08-13T10:49:43.456" v="1585" actId="2696"/>
        <pc:sldMkLst>
          <pc:docMk/>
          <pc:sldMk cId="2713871540" sldId="299"/>
        </pc:sldMkLst>
      </pc:sldChg>
      <pc:sldChg chg="del">
        <pc:chgData name="Kulinich Bohdan" userId="48e65c9f34e137d0" providerId="LiveId" clId="{F09D9DD7-8A38-DD4D-BB55-522748CC6DB1}" dt="2023-08-13T10:49:43.583" v="1586" actId="2696"/>
        <pc:sldMkLst>
          <pc:docMk/>
          <pc:sldMk cId="183824052" sldId="300"/>
        </pc:sldMkLst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5219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0818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18" Type="http://schemas.openxmlformats.org/officeDocument/2006/relationships/image" Target="../media/image19.png"/><Relationship Id="rId26" Type="http://schemas.openxmlformats.org/officeDocument/2006/relationships/image" Target="../media/image90.png"/><Relationship Id="rId3" Type="http://schemas.openxmlformats.org/officeDocument/2006/relationships/image" Target="../media/image6.png"/><Relationship Id="rId21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7.xml"/><Relationship Id="rId25" Type="http://schemas.openxmlformats.org/officeDocument/2006/relationships/image" Target="../media/image89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16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9.xml"/><Relationship Id="rId24" Type="http://schemas.openxmlformats.org/officeDocument/2006/relationships/image" Target="../media/image88.png"/><Relationship Id="rId5" Type="http://schemas.openxmlformats.org/officeDocument/2006/relationships/image" Target="../media/image13.png"/><Relationship Id="rId15" Type="http://schemas.openxmlformats.org/officeDocument/2006/relationships/slide" Target="slide13.xml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14.png"/><Relationship Id="rId19" Type="http://schemas.openxmlformats.org/officeDocument/2006/relationships/slide" Target="slide11.xml"/><Relationship Id="rId31" Type="http://schemas.openxmlformats.org/officeDocument/2006/relationships/image" Target="../media/image95.png"/><Relationship Id="rId4" Type="http://schemas.openxmlformats.org/officeDocument/2006/relationships/image" Target="../media/image9.png"/><Relationship Id="rId9" Type="http://schemas.openxmlformats.org/officeDocument/2006/relationships/slide" Target="slide12.xml"/><Relationship Id="rId14" Type="http://schemas.openxmlformats.org/officeDocument/2006/relationships/image" Target="../media/image56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18" Type="http://schemas.openxmlformats.org/officeDocument/2006/relationships/slide" Target="slide3.xml"/><Relationship Id="rId26" Type="http://schemas.openxmlformats.org/officeDocument/2006/relationships/image" Target="../media/image99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7.png"/><Relationship Id="rId25" Type="http://schemas.openxmlformats.org/officeDocument/2006/relationships/image" Target="../media/image98.png"/><Relationship Id="rId2" Type="http://schemas.openxmlformats.org/officeDocument/2006/relationships/image" Target="../media/image6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101.png"/><Relationship Id="rId10" Type="http://schemas.openxmlformats.org/officeDocument/2006/relationships/image" Target="../media/image8.png"/><Relationship Id="rId19" Type="http://schemas.openxmlformats.org/officeDocument/2006/relationships/image" Target="../media/image56.png"/><Relationship Id="rId31" Type="http://schemas.openxmlformats.org/officeDocument/2006/relationships/image" Target="../media/image103.png"/><Relationship Id="rId4" Type="http://schemas.openxmlformats.org/officeDocument/2006/relationships/image" Target="../media/image9.png"/><Relationship Id="rId9" Type="http://schemas.openxmlformats.org/officeDocument/2006/relationships/image" Target="../media/image96.png"/><Relationship Id="rId14" Type="http://schemas.openxmlformats.org/officeDocument/2006/relationships/slide" Target="slide10.xml"/><Relationship Id="rId22" Type="http://schemas.openxmlformats.org/officeDocument/2006/relationships/slide" Target="slide7.xml"/><Relationship Id="rId27" Type="http://schemas.openxmlformats.org/officeDocument/2006/relationships/image" Target="../media/image100.png"/><Relationship Id="rId30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10.xml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105.png"/><Relationship Id="rId14" Type="http://schemas.openxmlformats.org/officeDocument/2006/relationships/slide" Target="slide11.xml"/><Relationship Id="rId22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slide" Target="slide10.xml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slide" Target="slide9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slide" Target="slide12.xml"/><Relationship Id="rId19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2.xml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slide" Target="slide13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11.xml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slide" Target="slide10.xml"/><Relationship Id="rId23" Type="http://schemas.openxmlformats.org/officeDocument/2006/relationships/slide" Target="slide7.xml"/><Relationship Id="rId28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slide" Target="slide9.xml"/><Relationship Id="rId31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9.xml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18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10.xml"/><Relationship Id="rId22" Type="http://schemas.openxmlformats.org/officeDocument/2006/relationships/slide" Target="slide7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slide" Target="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9.xml"/><Relationship Id="rId26" Type="http://schemas.openxmlformats.org/officeDocument/2006/relationships/image" Target="../media/image46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34" Type="http://schemas.openxmlformats.org/officeDocument/2006/relationships/image" Target="../media/image4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25" Type="http://schemas.openxmlformats.org/officeDocument/2006/relationships/image" Target="../media/image45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image" Target="../media/image6.pn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44.png"/><Relationship Id="rId32" Type="http://schemas.openxmlformats.org/officeDocument/2006/relationships/image" Target="../media/image36.png"/><Relationship Id="rId37" Type="http://schemas.openxmlformats.org/officeDocument/2006/relationships/image" Target="../media/image5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36" Type="http://schemas.openxmlformats.org/officeDocument/2006/relationships/image" Target="../media/image50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10.xml"/><Relationship Id="rId22" Type="http://schemas.openxmlformats.org/officeDocument/2006/relationships/slide" Target="slide7.xml"/><Relationship Id="rId27" Type="http://schemas.openxmlformats.org/officeDocument/2006/relationships/image" Target="../media/image31.png"/><Relationship Id="rId35" Type="http://schemas.openxmlformats.org/officeDocument/2006/relationships/image" Target="../media/image49.png"/><Relationship Id="rId8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9.xml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29" Type="http://schemas.openxmlformats.org/officeDocument/2006/relationships/image" Target="../media/image33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32" Type="http://schemas.openxmlformats.org/officeDocument/2006/relationships/image" Target="../media/image36.png"/><Relationship Id="rId40" Type="http://schemas.openxmlformats.org/officeDocument/2006/relationships/image" Target="../media/image5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10.xml"/><Relationship Id="rId22" Type="http://schemas.openxmlformats.org/officeDocument/2006/relationships/slide" Target="slide7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18" Type="http://schemas.openxmlformats.org/officeDocument/2006/relationships/image" Target="../media/image16.png"/><Relationship Id="rId26" Type="http://schemas.openxmlformats.org/officeDocument/2006/relationships/image" Target="../media/image490.png"/><Relationship Id="rId3" Type="http://schemas.openxmlformats.org/officeDocument/2006/relationships/image" Target="../media/image7.png"/><Relationship Id="rId21" Type="http://schemas.openxmlformats.org/officeDocument/2006/relationships/image" Target="../media/image5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11.xml"/><Relationship Id="rId25" Type="http://schemas.openxmlformats.org/officeDocument/2006/relationships/image" Target="../media/image480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slide" Target="slide3.xml"/><Relationship Id="rId29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24" Type="http://schemas.openxmlformats.org/officeDocument/2006/relationships/image" Target="../media/image470.png"/><Relationship Id="rId5" Type="http://schemas.openxmlformats.org/officeDocument/2006/relationships/image" Target="../media/image9.png"/><Relationship Id="rId15" Type="http://schemas.openxmlformats.org/officeDocument/2006/relationships/slide" Target="slide10.xml"/><Relationship Id="rId23" Type="http://schemas.openxmlformats.org/officeDocument/2006/relationships/image" Target="../media/image18.png"/><Relationship Id="rId28" Type="http://schemas.openxmlformats.org/officeDocument/2006/relationships/image" Target="../media/image510.png"/><Relationship Id="rId10" Type="http://schemas.openxmlformats.org/officeDocument/2006/relationships/image" Target="../media/image450.png"/><Relationship Id="rId19" Type="http://schemas.openxmlformats.org/officeDocument/2006/relationships/image" Target="../media/image17.png"/><Relationship Id="rId31" Type="http://schemas.openxmlformats.org/officeDocument/2006/relationships/image" Target="../media/image540.png"/><Relationship Id="rId4" Type="http://schemas.openxmlformats.org/officeDocument/2006/relationships/image" Target="../media/image8.png"/><Relationship Id="rId9" Type="http://schemas.openxmlformats.org/officeDocument/2006/relationships/image" Target="../media/image55.png"/><Relationship Id="rId14" Type="http://schemas.openxmlformats.org/officeDocument/2006/relationships/image" Target="../media/image14.png"/><Relationship Id="rId22" Type="http://schemas.openxmlformats.org/officeDocument/2006/relationships/slide" Target="slide13.xml"/><Relationship Id="rId27" Type="http://schemas.openxmlformats.org/officeDocument/2006/relationships/image" Target="../media/image500.png"/><Relationship Id="rId30" Type="http://schemas.openxmlformats.org/officeDocument/2006/relationships/image" Target="../media/image53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image" Target="../media/image16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21" Type="http://schemas.openxmlformats.org/officeDocument/2006/relationships/image" Target="../media/image56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slide" Target="slide3.xml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24" Type="http://schemas.openxmlformats.org/officeDocument/2006/relationships/image" Target="../media/image560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5" Type="http://schemas.openxmlformats.org/officeDocument/2006/relationships/image" Target="../media/image9.png"/><Relationship Id="rId15" Type="http://schemas.openxmlformats.org/officeDocument/2006/relationships/slide" Target="slide10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550.png"/><Relationship Id="rId19" Type="http://schemas.openxmlformats.org/officeDocument/2006/relationships/image" Target="../media/image17.png"/><Relationship Id="rId31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55.png"/><Relationship Id="rId14" Type="http://schemas.openxmlformats.org/officeDocument/2006/relationships/image" Target="../media/image14.png"/><Relationship Id="rId22" Type="http://schemas.openxmlformats.org/officeDocument/2006/relationships/slide" Target="slide13.xml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12" Type="http://schemas.openxmlformats.org/officeDocument/2006/relationships/image" Target="../media/image4.png"/><Relationship Id="rId17" Type="http://schemas.openxmlformats.org/officeDocument/2006/relationships/slide" Target="slide11.xml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slide" Target="slide10.xml"/><Relationship Id="rId26" Type="http://schemas.openxmlformats.org/officeDocument/2006/relationships/image" Target="../media/image78.png"/><Relationship Id="rId3" Type="http://schemas.openxmlformats.org/officeDocument/2006/relationships/image" Target="../media/image7.png"/><Relationship Id="rId21" Type="http://schemas.openxmlformats.org/officeDocument/2006/relationships/image" Target="../media/image56.pn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17" Type="http://schemas.openxmlformats.org/officeDocument/2006/relationships/image" Target="../media/image1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20" Type="http://schemas.openxmlformats.org/officeDocument/2006/relationships/slide" Target="slide3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slide" Target="slide12.xml"/><Relationship Id="rId19" Type="http://schemas.openxmlformats.org/officeDocument/2006/relationships/image" Target="../media/image15.png"/><Relationship Id="rId31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slide" Target="slide13.xml"/><Relationship Id="rId22" Type="http://schemas.openxmlformats.org/officeDocument/2006/relationships/image" Target="../media/image9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E753C-6DC2-41E6-9DCA-BFAB36F0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817"/>
            <a:ext cx="5205310" cy="6786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D8298-23E7-70F1-0304-830F58997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42C9B46A-4CDB-9E7A-1D1F-0081C773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652457" y="-104906"/>
            <a:ext cx="2362200" cy="23622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3E346A3B-83A2-741D-456F-20E08EA7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8078" y="4577700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27005-A200-A9B5-8D38-C999F5F8744D}"/>
              </a:ext>
            </a:extLst>
          </p:cNvPr>
          <p:cNvSpPr txBox="1"/>
          <p:nvPr/>
        </p:nvSpPr>
        <p:spPr>
          <a:xfrm>
            <a:off x="5036695" y="1858832"/>
            <a:ext cx="6985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Іноді люди, про яких ніхто нічого не знає, роблять те, що ніхто не може навіть уявити.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DF7A3-C89C-3009-F215-C12CA62E7791}"/>
              </a:ext>
            </a:extLst>
          </p:cNvPr>
          <p:cNvSpPr txBox="1"/>
          <p:nvPr/>
        </p:nvSpPr>
        <p:spPr>
          <a:xfrm>
            <a:off x="5205310" y="5758800"/>
            <a:ext cx="540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Алан Тюрінг</a:t>
            </a:r>
            <a:endParaRPr lang="en-UA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descr="A picture containing symbol, circle, logo, graphics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 descr="A black and white image of a book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7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 descr="A grey gear with a number on it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sp>
        <p:nvSpPr>
          <p:cNvPr id="32" name="Arc 31" hidden="1">
            <a:extLst>
              <a:ext uri="{FF2B5EF4-FFF2-40B4-BE49-F238E27FC236}">
                <a16:creationId xmlns:a16="http://schemas.microsoft.com/office/drawing/2014/main" id="{BA5F5C5E-BBE3-9F6F-BDA3-3C652C38AC49}"/>
              </a:ext>
            </a:extLst>
          </p:cNvPr>
          <p:cNvSpPr/>
          <p:nvPr/>
        </p:nvSpPr>
        <p:spPr>
          <a:xfrm>
            <a:off x="2315170" y="2386149"/>
            <a:ext cx="3780829" cy="1688698"/>
          </a:xfrm>
          <a:custGeom>
            <a:avLst/>
            <a:gdLst>
              <a:gd name="connsiteX0" fmla="*/ 3441500 w 3780829"/>
              <a:gd name="connsiteY0" fmla="*/ 361680 h 1688698"/>
              <a:gd name="connsiteX1" fmla="*/ 2370574 w 3780829"/>
              <a:gd name="connsiteY1" fmla="*/ 1661008 h 1688698"/>
              <a:gd name="connsiteX2" fmla="*/ 1088179 w 3780829"/>
              <a:gd name="connsiteY2" fmla="*/ 1608898 h 1688698"/>
              <a:gd name="connsiteX3" fmla="*/ 824959 w 3780829"/>
              <a:gd name="connsiteY3" fmla="*/ 146882 h 1688698"/>
              <a:gd name="connsiteX4" fmla="*/ 1336378 w 3780829"/>
              <a:gd name="connsiteY4" fmla="*/ 481666 h 1688698"/>
              <a:gd name="connsiteX5" fmla="*/ 1890415 w 3780829"/>
              <a:gd name="connsiteY5" fmla="*/ 844349 h 1688698"/>
              <a:gd name="connsiteX6" fmla="*/ 2376422 w 3780829"/>
              <a:gd name="connsiteY6" fmla="*/ 693113 h 1688698"/>
              <a:gd name="connsiteX7" fmla="*/ 2893450 w 3780829"/>
              <a:gd name="connsiteY7" fmla="*/ 532223 h 1688698"/>
              <a:gd name="connsiteX8" fmla="*/ 3441500 w 3780829"/>
              <a:gd name="connsiteY8" fmla="*/ 361680 h 1688698"/>
              <a:gd name="connsiteX0" fmla="*/ 3441500 w 3780829"/>
              <a:gd name="connsiteY0" fmla="*/ 361680 h 1688698"/>
              <a:gd name="connsiteX1" fmla="*/ 2370574 w 3780829"/>
              <a:gd name="connsiteY1" fmla="*/ 1661008 h 1688698"/>
              <a:gd name="connsiteX2" fmla="*/ 1088179 w 3780829"/>
              <a:gd name="connsiteY2" fmla="*/ 1608898 h 1688698"/>
              <a:gd name="connsiteX3" fmla="*/ 824959 w 3780829"/>
              <a:gd name="connsiteY3" fmla="*/ 146882 h 168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0829" h="1688698" stroke="0" extrusionOk="0">
                <a:moveTo>
                  <a:pt x="3441500" y="361680"/>
                </a:moveTo>
                <a:cubicBezTo>
                  <a:pt x="4106378" y="790020"/>
                  <a:pt x="3516692" y="1558831"/>
                  <a:pt x="2370574" y="1661008"/>
                </a:cubicBezTo>
                <a:cubicBezTo>
                  <a:pt x="1995999" y="1722439"/>
                  <a:pt x="1405900" y="1695400"/>
                  <a:pt x="1088179" y="1608898"/>
                </a:cubicBezTo>
                <a:cubicBezTo>
                  <a:pt x="-305950" y="1398498"/>
                  <a:pt x="-418064" y="702509"/>
                  <a:pt x="824959" y="146882"/>
                </a:cubicBezTo>
                <a:cubicBezTo>
                  <a:pt x="971389" y="244922"/>
                  <a:pt x="1219778" y="379768"/>
                  <a:pt x="1336378" y="481666"/>
                </a:cubicBezTo>
                <a:cubicBezTo>
                  <a:pt x="1452978" y="583564"/>
                  <a:pt x="1628725" y="647811"/>
                  <a:pt x="1890415" y="844349"/>
                </a:cubicBezTo>
                <a:cubicBezTo>
                  <a:pt x="2077522" y="762926"/>
                  <a:pt x="2145716" y="781367"/>
                  <a:pt x="2376422" y="693113"/>
                </a:cubicBezTo>
                <a:cubicBezTo>
                  <a:pt x="2607128" y="604859"/>
                  <a:pt x="2672680" y="586452"/>
                  <a:pt x="2893450" y="532223"/>
                </a:cubicBezTo>
                <a:cubicBezTo>
                  <a:pt x="3114220" y="477994"/>
                  <a:pt x="3263617" y="406156"/>
                  <a:pt x="3441500" y="361680"/>
                </a:cubicBezTo>
                <a:close/>
              </a:path>
              <a:path w="3780829" h="1688698" fill="none" extrusionOk="0">
                <a:moveTo>
                  <a:pt x="3441500" y="361680"/>
                </a:moveTo>
                <a:cubicBezTo>
                  <a:pt x="4130105" y="827276"/>
                  <a:pt x="3777368" y="1343495"/>
                  <a:pt x="2370574" y="1661008"/>
                </a:cubicBezTo>
                <a:cubicBezTo>
                  <a:pt x="1927998" y="1705547"/>
                  <a:pt x="1462189" y="1626354"/>
                  <a:pt x="1088179" y="1608898"/>
                </a:cubicBezTo>
                <a:cubicBezTo>
                  <a:pt x="-316361" y="1256937"/>
                  <a:pt x="-493441" y="352083"/>
                  <a:pt x="824959" y="146882"/>
                </a:cubicBezTo>
              </a:path>
              <a:path w="3780829" h="1688698" fill="none" stroke="0" extrusionOk="0">
                <a:moveTo>
                  <a:pt x="3441500" y="361680"/>
                </a:moveTo>
                <a:cubicBezTo>
                  <a:pt x="4212274" y="978252"/>
                  <a:pt x="3463299" y="1501709"/>
                  <a:pt x="2370574" y="1661008"/>
                </a:cubicBezTo>
                <a:cubicBezTo>
                  <a:pt x="1970721" y="1634166"/>
                  <a:pt x="1495752" y="1714301"/>
                  <a:pt x="1088179" y="1608898"/>
                </a:cubicBezTo>
                <a:cubicBezTo>
                  <a:pt x="-134563" y="1229937"/>
                  <a:pt x="-333493" y="482672"/>
                  <a:pt x="824959" y="146882"/>
                </a:cubicBezTo>
              </a:path>
            </a:pathLst>
          </a:custGeom>
          <a:ln w="28575" cap="rnd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20562889"/>
                      <a:gd name="adj2" fmla="val 1279256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3962EA1D-734F-5CC3-A661-40C809073796}"/>
              </a:ext>
            </a:extLst>
          </p:cNvPr>
          <p:cNvSpPr/>
          <p:nvPr/>
        </p:nvSpPr>
        <p:spPr>
          <a:xfrm>
            <a:off x="1903431" y="106212"/>
            <a:ext cx="10211111" cy="799683"/>
          </a:xfrm>
          <a:prstGeom prst="roundRect">
            <a:avLst>
              <a:gd name="adj" fmla="val 46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Побудуйте зображення прямокутного паралелепіпеда і його переріз площиною, що проходить</a:t>
            </a:r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одне</a:t>
            </a:r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довільне ребро</a:t>
            </a:r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4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E5459B5E-AAF0-22A3-CB4F-9686A2848DD2}"/>
              </a:ext>
            </a:extLst>
          </p:cNvPr>
          <p:cNvSpPr/>
          <p:nvPr/>
        </p:nvSpPr>
        <p:spPr>
          <a:xfrm>
            <a:off x="1074489" y="100377"/>
            <a:ext cx="770077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</a:t>
            </a:r>
            <a:endParaRPr lang="en-UA" sz="24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1" name="Пряма сполучна лінія 32">
            <a:extLst>
              <a:ext uri="{FF2B5EF4-FFF2-40B4-BE49-F238E27FC236}">
                <a16:creationId xmlns:a16="http://schemas.microsoft.com/office/drawing/2014/main" id="{1F9EC2CB-B990-85F5-4B1B-FDF2751530AA}"/>
              </a:ext>
            </a:extLst>
          </p:cNvPr>
          <p:cNvCxnSpPr>
            <a:cxnSpLocks/>
          </p:cNvCxnSpPr>
          <p:nvPr/>
        </p:nvCxnSpPr>
        <p:spPr>
          <a:xfrm flipH="1">
            <a:off x="1750218" y="6289834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32">
            <a:extLst>
              <a:ext uri="{FF2B5EF4-FFF2-40B4-BE49-F238E27FC236}">
                <a16:creationId xmlns:a16="http://schemas.microsoft.com/office/drawing/2014/main" id="{EA7BE27B-DF2E-20C9-4BAC-DA7C13031E3E}"/>
              </a:ext>
            </a:extLst>
          </p:cNvPr>
          <p:cNvCxnSpPr>
            <a:cxnSpLocks/>
          </p:cNvCxnSpPr>
          <p:nvPr/>
        </p:nvCxnSpPr>
        <p:spPr>
          <a:xfrm flipH="1">
            <a:off x="1750218" y="4937647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32">
            <a:extLst>
              <a:ext uri="{FF2B5EF4-FFF2-40B4-BE49-F238E27FC236}">
                <a16:creationId xmlns:a16="http://schemas.microsoft.com/office/drawing/2014/main" id="{406F2949-93B4-4CEB-8C19-DD7511813D98}"/>
              </a:ext>
            </a:extLst>
          </p:cNvPr>
          <p:cNvCxnSpPr>
            <a:cxnSpLocks/>
          </p:cNvCxnSpPr>
          <p:nvPr/>
        </p:nvCxnSpPr>
        <p:spPr>
          <a:xfrm flipH="1">
            <a:off x="2406158" y="4937647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32">
            <a:extLst>
              <a:ext uri="{FF2B5EF4-FFF2-40B4-BE49-F238E27FC236}">
                <a16:creationId xmlns:a16="http://schemas.microsoft.com/office/drawing/2014/main" id="{8D114010-9976-5F77-7E32-D48681226BFD}"/>
              </a:ext>
            </a:extLst>
          </p:cNvPr>
          <p:cNvCxnSpPr>
            <a:cxnSpLocks/>
          </p:cNvCxnSpPr>
          <p:nvPr/>
        </p:nvCxnSpPr>
        <p:spPr>
          <a:xfrm flipH="1">
            <a:off x="4574788" y="4936902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32">
            <a:extLst>
              <a:ext uri="{FF2B5EF4-FFF2-40B4-BE49-F238E27FC236}">
                <a16:creationId xmlns:a16="http://schemas.microsoft.com/office/drawing/2014/main" id="{673E471D-8B11-3F54-4840-8249D7B37862}"/>
              </a:ext>
            </a:extLst>
          </p:cNvPr>
          <p:cNvCxnSpPr>
            <a:cxnSpLocks/>
          </p:cNvCxnSpPr>
          <p:nvPr/>
        </p:nvCxnSpPr>
        <p:spPr>
          <a:xfrm flipV="1">
            <a:off x="1750218" y="283729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32">
            <a:extLst>
              <a:ext uri="{FF2B5EF4-FFF2-40B4-BE49-F238E27FC236}">
                <a16:creationId xmlns:a16="http://schemas.microsoft.com/office/drawing/2014/main" id="{A5C3A006-2B32-7FA7-05B9-F5077CE2580D}"/>
              </a:ext>
            </a:extLst>
          </p:cNvPr>
          <p:cNvCxnSpPr>
            <a:cxnSpLocks/>
          </p:cNvCxnSpPr>
          <p:nvPr/>
        </p:nvCxnSpPr>
        <p:spPr>
          <a:xfrm flipV="1">
            <a:off x="2406158" y="148436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32">
            <a:extLst>
              <a:ext uri="{FF2B5EF4-FFF2-40B4-BE49-F238E27FC236}">
                <a16:creationId xmlns:a16="http://schemas.microsoft.com/office/drawing/2014/main" id="{44E37958-D152-BAD0-DBCF-71A85E52BB46}"/>
              </a:ext>
            </a:extLst>
          </p:cNvPr>
          <p:cNvCxnSpPr>
            <a:cxnSpLocks/>
          </p:cNvCxnSpPr>
          <p:nvPr/>
        </p:nvCxnSpPr>
        <p:spPr>
          <a:xfrm flipV="1">
            <a:off x="5230728" y="148436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32">
            <a:extLst>
              <a:ext uri="{FF2B5EF4-FFF2-40B4-BE49-F238E27FC236}">
                <a16:creationId xmlns:a16="http://schemas.microsoft.com/office/drawing/2014/main" id="{0129ABF1-B3A9-E37F-AB7C-5661A05BB091}"/>
              </a:ext>
            </a:extLst>
          </p:cNvPr>
          <p:cNvCxnSpPr>
            <a:cxnSpLocks/>
          </p:cNvCxnSpPr>
          <p:nvPr/>
        </p:nvCxnSpPr>
        <p:spPr>
          <a:xfrm flipV="1">
            <a:off x="4574788" y="2837298"/>
            <a:ext cx="0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32">
            <a:extLst>
              <a:ext uri="{FF2B5EF4-FFF2-40B4-BE49-F238E27FC236}">
                <a16:creationId xmlns:a16="http://schemas.microsoft.com/office/drawing/2014/main" id="{21C7285D-8CF1-EBF3-9A5B-49F11DC7ABE3}"/>
              </a:ext>
            </a:extLst>
          </p:cNvPr>
          <p:cNvCxnSpPr>
            <a:cxnSpLocks/>
          </p:cNvCxnSpPr>
          <p:nvPr/>
        </p:nvCxnSpPr>
        <p:spPr>
          <a:xfrm flipH="1">
            <a:off x="1750218" y="2836554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32">
            <a:extLst>
              <a:ext uri="{FF2B5EF4-FFF2-40B4-BE49-F238E27FC236}">
                <a16:creationId xmlns:a16="http://schemas.microsoft.com/office/drawing/2014/main" id="{1B9D77E3-E88B-49DF-6A3D-9E891F7A176A}"/>
              </a:ext>
            </a:extLst>
          </p:cNvPr>
          <p:cNvCxnSpPr>
            <a:cxnSpLocks/>
          </p:cNvCxnSpPr>
          <p:nvPr/>
        </p:nvCxnSpPr>
        <p:spPr>
          <a:xfrm flipH="1">
            <a:off x="1750218" y="1484367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сполучна лінія 32">
            <a:extLst>
              <a:ext uri="{FF2B5EF4-FFF2-40B4-BE49-F238E27FC236}">
                <a16:creationId xmlns:a16="http://schemas.microsoft.com/office/drawing/2014/main" id="{AEF1CC61-A628-A16D-6430-E7E8186DA514}"/>
              </a:ext>
            </a:extLst>
          </p:cNvPr>
          <p:cNvCxnSpPr>
            <a:cxnSpLocks/>
          </p:cNvCxnSpPr>
          <p:nvPr/>
        </p:nvCxnSpPr>
        <p:spPr>
          <a:xfrm flipH="1">
            <a:off x="2406158" y="1484367"/>
            <a:ext cx="282457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32">
            <a:extLst>
              <a:ext uri="{FF2B5EF4-FFF2-40B4-BE49-F238E27FC236}">
                <a16:creationId xmlns:a16="http://schemas.microsoft.com/office/drawing/2014/main" id="{B5ADA0B0-CF49-3313-B188-9FF290B7D38B}"/>
              </a:ext>
            </a:extLst>
          </p:cNvPr>
          <p:cNvCxnSpPr>
            <a:cxnSpLocks/>
          </p:cNvCxnSpPr>
          <p:nvPr/>
        </p:nvCxnSpPr>
        <p:spPr>
          <a:xfrm flipH="1">
            <a:off x="4574788" y="1484367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32">
            <a:extLst>
              <a:ext uri="{FF2B5EF4-FFF2-40B4-BE49-F238E27FC236}">
                <a16:creationId xmlns:a16="http://schemas.microsoft.com/office/drawing/2014/main" id="{5CD00ED3-C819-01E3-CE99-3903B4DE2802}"/>
              </a:ext>
            </a:extLst>
          </p:cNvPr>
          <p:cNvCxnSpPr>
            <a:cxnSpLocks/>
          </p:cNvCxnSpPr>
          <p:nvPr/>
        </p:nvCxnSpPr>
        <p:spPr>
          <a:xfrm flipH="1" flipV="1">
            <a:off x="1750217" y="2836554"/>
            <a:ext cx="1668392" cy="34525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32">
            <a:extLst>
              <a:ext uri="{FF2B5EF4-FFF2-40B4-BE49-F238E27FC236}">
                <a16:creationId xmlns:a16="http://schemas.microsoft.com/office/drawing/2014/main" id="{7B578440-5A3B-18D8-63DE-437B39026686}"/>
              </a:ext>
            </a:extLst>
          </p:cNvPr>
          <p:cNvCxnSpPr>
            <a:cxnSpLocks/>
          </p:cNvCxnSpPr>
          <p:nvPr/>
        </p:nvCxnSpPr>
        <p:spPr>
          <a:xfrm flipH="1" flipV="1">
            <a:off x="2408957" y="1484367"/>
            <a:ext cx="1668392" cy="3452535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32">
            <a:extLst>
              <a:ext uri="{FF2B5EF4-FFF2-40B4-BE49-F238E27FC236}">
                <a16:creationId xmlns:a16="http://schemas.microsoft.com/office/drawing/2014/main" id="{75CB179E-C4F3-9621-1744-2E64752E4850}"/>
              </a:ext>
            </a:extLst>
          </p:cNvPr>
          <p:cNvCxnSpPr>
            <a:cxnSpLocks/>
          </p:cNvCxnSpPr>
          <p:nvPr/>
        </p:nvCxnSpPr>
        <p:spPr>
          <a:xfrm flipH="1">
            <a:off x="3418608" y="4936901"/>
            <a:ext cx="655940" cy="1352187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">
            <a:extLst>
              <a:ext uri="{FF2B5EF4-FFF2-40B4-BE49-F238E27FC236}">
                <a16:creationId xmlns:a16="http://schemas.microsoft.com/office/drawing/2014/main" id="{3A9C095E-A901-3310-E47E-F3128177835A}"/>
              </a:ext>
            </a:extLst>
          </p:cNvPr>
          <p:cNvSpPr/>
          <p:nvPr/>
        </p:nvSpPr>
        <p:spPr>
          <a:xfrm>
            <a:off x="1748027" y="1481915"/>
            <a:ext cx="2328828" cy="4809885"/>
          </a:xfrm>
          <a:custGeom>
            <a:avLst/>
            <a:gdLst>
              <a:gd name="connsiteX0" fmla="*/ 0 w 2464904"/>
              <a:gd name="connsiteY0" fmla="*/ 0 h 2638970"/>
              <a:gd name="connsiteX1" fmla="*/ 2464904 w 2464904"/>
              <a:gd name="connsiteY1" fmla="*/ 0 h 2638970"/>
              <a:gd name="connsiteX2" fmla="*/ 2464904 w 2464904"/>
              <a:gd name="connsiteY2" fmla="*/ 2638970 h 2638970"/>
              <a:gd name="connsiteX3" fmla="*/ 0 w 2464904"/>
              <a:gd name="connsiteY3" fmla="*/ 2638970 h 2638970"/>
              <a:gd name="connsiteX4" fmla="*/ 0 w 2464904"/>
              <a:gd name="connsiteY4" fmla="*/ 0 h 2638970"/>
              <a:gd name="connsiteX0" fmla="*/ 0 w 2629855"/>
              <a:gd name="connsiteY0" fmla="*/ 326315 h 2638970"/>
              <a:gd name="connsiteX1" fmla="*/ 2629855 w 2629855"/>
              <a:gd name="connsiteY1" fmla="*/ 0 h 2638970"/>
              <a:gd name="connsiteX2" fmla="*/ 2629855 w 2629855"/>
              <a:gd name="connsiteY2" fmla="*/ 2638970 h 2638970"/>
              <a:gd name="connsiteX3" fmla="*/ 164951 w 2629855"/>
              <a:gd name="connsiteY3" fmla="*/ 2638970 h 2638970"/>
              <a:gd name="connsiteX4" fmla="*/ 0 w 2629855"/>
              <a:gd name="connsiteY4" fmla="*/ 326315 h 2638970"/>
              <a:gd name="connsiteX0" fmla="*/ 0 w 2629855"/>
              <a:gd name="connsiteY0" fmla="*/ 1344705 h 3657360"/>
              <a:gd name="connsiteX1" fmla="*/ 661206 w 2629855"/>
              <a:gd name="connsiteY1" fmla="*/ 0 h 3657360"/>
              <a:gd name="connsiteX2" fmla="*/ 2629855 w 2629855"/>
              <a:gd name="connsiteY2" fmla="*/ 3657360 h 3657360"/>
              <a:gd name="connsiteX3" fmla="*/ 164951 w 2629855"/>
              <a:gd name="connsiteY3" fmla="*/ 3657360 h 3657360"/>
              <a:gd name="connsiteX4" fmla="*/ 0 w 2629855"/>
              <a:gd name="connsiteY4" fmla="*/ 1344705 h 3657360"/>
              <a:gd name="connsiteX0" fmla="*/ 0 w 2274853"/>
              <a:gd name="connsiteY0" fmla="*/ 1344705 h 3657360"/>
              <a:gd name="connsiteX1" fmla="*/ 661206 w 2274853"/>
              <a:gd name="connsiteY1" fmla="*/ 0 h 3657360"/>
              <a:gd name="connsiteX2" fmla="*/ 2274853 w 2274853"/>
              <a:gd name="connsiteY2" fmla="*/ 3539026 h 3657360"/>
              <a:gd name="connsiteX3" fmla="*/ 164951 w 2274853"/>
              <a:gd name="connsiteY3" fmla="*/ 3657360 h 3657360"/>
              <a:gd name="connsiteX4" fmla="*/ 0 w 2274853"/>
              <a:gd name="connsiteY4" fmla="*/ 1344705 h 3657360"/>
              <a:gd name="connsiteX0" fmla="*/ 0 w 2328828"/>
              <a:gd name="connsiteY0" fmla="*/ 1344705 h 3657360"/>
              <a:gd name="connsiteX1" fmla="*/ 661206 w 2328828"/>
              <a:gd name="connsiteY1" fmla="*/ 0 h 3657360"/>
              <a:gd name="connsiteX2" fmla="*/ 2328828 w 2328828"/>
              <a:gd name="connsiteY2" fmla="*/ 3453301 h 3657360"/>
              <a:gd name="connsiteX3" fmla="*/ 164951 w 2328828"/>
              <a:gd name="connsiteY3" fmla="*/ 3657360 h 3657360"/>
              <a:gd name="connsiteX4" fmla="*/ 0 w 2328828"/>
              <a:gd name="connsiteY4" fmla="*/ 1344705 h 3657360"/>
              <a:gd name="connsiteX0" fmla="*/ 0 w 2328828"/>
              <a:gd name="connsiteY0" fmla="*/ 1344705 h 4809885"/>
              <a:gd name="connsiteX1" fmla="*/ 661206 w 2328828"/>
              <a:gd name="connsiteY1" fmla="*/ 0 h 4809885"/>
              <a:gd name="connsiteX2" fmla="*/ 2328828 w 2328828"/>
              <a:gd name="connsiteY2" fmla="*/ 3453301 h 4809885"/>
              <a:gd name="connsiteX3" fmla="*/ 1669901 w 2328828"/>
              <a:gd name="connsiteY3" fmla="*/ 4809885 h 4809885"/>
              <a:gd name="connsiteX4" fmla="*/ 0 w 2328828"/>
              <a:gd name="connsiteY4" fmla="*/ 1344705 h 48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828" h="4809885">
                <a:moveTo>
                  <a:pt x="0" y="1344705"/>
                </a:moveTo>
                <a:lnTo>
                  <a:pt x="661206" y="0"/>
                </a:lnTo>
                <a:lnTo>
                  <a:pt x="2328828" y="3453301"/>
                </a:lnTo>
                <a:lnTo>
                  <a:pt x="1669901" y="4809885"/>
                </a:lnTo>
                <a:lnTo>
                  <a:pt x="0" y="1344705"/>
                </a:lnTo>
                <a:close/>
              </a:path>
            </a:pathLst>
          </a:custGeom>
          <a:solidFill>
            <a:srgbClr val="FFFF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4FF1740-518B-D956-B204-4875C8AE875D}"/>
                  </a:ext>
                </a:extLst>
              </p:cNvPr>
              <p:cNvSpPr txBox="1"/>
              <p:nvPr/>
            </p:nvSpPr>
            <p:spPr>
              <a:xfrm>
                <a:off x="1320269" y="6059612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4FF1740-518B-D956-B204-4875C8AE8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69" y="6059612"/>
                <a:ext cx="436945" cy="584775"/>
              </a:xfrm>
              <a:prstGeom prst="rect">
                <a:avLst/>
              </a:prstGeom>
              <a:blipFill>
                <a:blip r:embed="rId22"/>
                <a:stretch>
                  <a:fillRect l="-14286" r="-1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E05AB03-03E2-5C0E-A35A-694B600A51A7}"/>
                  </a:ext>
                </a:extLst>
              </p:cNvPr>
              <p:cNvSpPr txBox="1"/>
              <p:nvPr/>
            </p:nvSpPr>
            <p:spPr>
              <a:xfrm>
                <a:off x="1938719" y="4609685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E05AB03-03E2-5C0E-A35A-694B600A5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19" y="4609685"/>
                <a:ext cx="436945" cy="584775"/>
              </a:xfrm>
              <a:prstGeom prst="rect">
                <a:avLst/>
              </a:prstGeom>
              <a:blipFill>
                <a:blip r:embed="rId23"/>
                <a:stretch>
                  <a:fillRect l="-8333" r="-111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E7ECA03-652F-29F2-50F1-5460565413ED}"/>
                  </a:ext>
                </a:extLst>
              </p:cNvPr>
              <p:cNvSpPr txBox="1"/>
              <p:nvPr/>
            </p:nvSpPr>
            <p:spPr>
              <a:xfrm>
                <a:off x="5227927" y="4613838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E7ECA03-652F-29F2-50F1-546056541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27" y="4613838"/>
                <a:ext cx="436945" cy="584775"/>
              </a:xfrm>
              <a:prstGeom prst="rect">
                <a:avLst/>
              </a:prstGeom>
              <a:blipFill>
                <a:blip r:embed="rId24"/>
                <a:stretch>
                  <a:fillRect l="-11429" r="-1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ECE72078-060E-EFF3-AC8D-A37947E9694F}"/>
                  </a:ext>
                </a:extLst>
              </p:cNvPr>
              <p:cNvSpPr txBox="1"/>
              <p:nvPr/>
            </p:nvSpPr>
            <p:spPr>
              <a:xfrm>
                <a:off x="4590880" y="6041233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ECE72078-060E-EFF3-AC8D-A37947E96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80" y="6041233"/>
                <a:ext cx="436945" cy="584775"/>
              </a:xfrm>
              <a:prstGeom prst="rect">
                <a:avLst/>
              </a:prstGeom>
              <a:blipFill>
                <a:blip r:embed="rId25"/>
                <a:stretch>
                  <a:fillRect l="-8571" r="-1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11A996A-CBCD-69A3-8CED-494B08ADB279}"/>
                  </a:ext>
                </a:extLst>
              </p:cNvPr>
              <p:cNvSpPr txBox="1"/>
              <p:nvPr/>
            </p:nvSpPr>
            <p:spPr>
              <a:xfrm>
                <a:off x="1180557" y="2425671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11A996A-CBCD-69A3-8CED-494B08ADB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57" y="2425671"/>
                <a:ext cx="633220" cy="584775"/>
              </a:xfrm>
              <a:prstGeom prst="rect">
                <a:avLst/>
              </a:prstGeom>
              <a:blipFill>
                <a:blip r:embed="rId26"/>
                <a:stretch>
                  <a:fillRect l="-7843"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61EE722-FA10-A595-DA81-E1291CA76C69}"/>
                  </a:ext>
                </a:extLst>
              </p:cNvPr>
              <p:cNvSpPr txBox="1"/>
              <p:nvPr/>
            </p:nvSpPr>
            <p:spPr>
              <a:xfrm>
                <a:off x="1843628" y="950306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61EE722-FA10-A595-DA81-E1291CA7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8" y="950306"/>
                <a:ext cx="633220" cy="584775"/>
              </a:xfrm>
              <a:prstGeom prst="rect">
                <a:avLst/>
              </a:prstGeom>
              <a:blipFill>
                <a:blip r:embed="rId27"/>
                <a:stretch>
                  <a:fillRect l="-3922"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13F33F8-002E-B645-BD63-25DC0E3F49DD}"/>
                  </a:ext>
                </a:extLst>
              </p:cNvPr>
              <p:cNvSpPr txBox="1"/>
              <p:nvPr/>
            </p:nvSpPr>
            <p:spPr>
              <a:xfrm>
                <a:off x="5186362" y="964161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13F33F8-002E-B645-BD63-25DC0E3F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62" y="964161"/>
                <a:ext cx="633220" cy="584775"/>
              </a:xfrm>
              <a:prstGeom prst="rect">
                <a:avLst/>
              </a:prstGeom>
              <a:blipFill>
                <a:blip r:embed="rId28"/>
                <a:stretch>
                  <a:fillRect l="-3922"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C9C8931-4F71-0D09-46D2-419E41B3AB1F}"/>
                  </a:ext>
                </a:extLst>
              </p:cNvPr>
              <p:cNvSpPr txBox="1"/>
              <p:nvPr/>
            </p:nvSpPr>
            <p:spPr>
              <a:xfrm>
                <a:off x="4571988" y="2608734"/>
                <a:ext cx="633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C9C8931-4F71-0D09-46D2-419E41B3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8" y="2608734"/>
                <a:ext cx="633220" cy="584775"/>
              </a:xfrm>
              <a:prstGeom prst="rect">
                <a:avLst/>
              </a:prstGeom>
              <a:blipFill>
                <a:blip r:embed="rId29"/>
                <a:stretch>
                  <a:fillRect l="-6000"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B6B1A48-F8D5-B54A-6E31-AB1A27DC6CEF}"/>
                  </a:ext>
                </a:extLst>
              </p:cNvPr>
              <p:cNvSpPr txBox="1"/>
              <p:nvPr/>
            </p:nvSpPr>
            <p:spPr>
              <a:xfrm>
                <a:off x="3141484" y="6227232"/>
                <a:ext cx="561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B6B1A48-F8D5-B54A-6E31-AB1A27DC6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84" y="6227232"/>
                <a:ext cx="561452" cy="584775"/>
              </a:xfrm>
              <a:prstGeom prst="rect">
                <a:avLst/>
              </a:prstGeom>
              <a:blipFill>
                <a:blip r:embed="rId30"/>
                <a:stretch>
                  <a:fillRect l="-6667" r="-44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848EF2C-5375-1A1C-E5E2-8F1914B05719}"/>
                  </a:ext>
                </a:extLst>
              </p:cNvPr>
              <p:cNvSpPr txBox="1"/>
              <p:nvPr/>
            </p:nvSpPr>
            <p:spPr>
              <a:xfrm>
                <a:off x="4002357" y="4420948"/>
                <a:ext cx="516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848EF2C-5375-1A1C-E5E2-8F1914B05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57" y="4420948"/>
                <a:ext cx="516111" cy="584775"/>
              </a:xfrm>
              <a:prstGeom prst="rect">
                <a:avLst/>
              </a:prstGeom>
              <a:blipFill>
                <a:blip r:embed="rId31"/>
                <a:stretch>
                  <a:fillRect l="-7317" r="-48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66" grpId="0" animBg="1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D9D12-AD5D-4E3E-D526-CF6BE2AC9B1C}"/>
              </a:ext>
            </a:extLst>
          </p:cNvPr>
          <p:cNvGrpSpPr/>
          <p:nvPr/>
        </p:nvGrpSpPr>
        <p:grpSpPr>
          <a:xfrm>
            <a:off x="77455" y="4853012"/>
            <a:ext cx="781580" cy="781580"/>
            <a:chOff x="1270461" y="4853012"/>
            <a:chExt cx="781580" cy="7815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C27876-C5B5-0419-4602-B1D5227601A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5" name="Picture 3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76ECC05-EFB5-9938-19FE-8CB206E1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CC7C5D-F526-D935-9EDE-E53090AC377E}"/>
              </a:ext>
            </a:extLst>
          </p:cNvPr>
          <p:cNvGrpSpPr/>
          <p:nvPr/>
        </p:nvGrpSpPr>
        <p:grpSpPr>
          <a:xfrm>
            <a:off x="107737" y="3038210"/>
            <a:ext cx="781580" cy="781580"/>
            <a:chOff x="1300743" y="3038210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26116D-5C7E-94BC-F6E0-F67A80BF375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ED59CC3-DB6C-9D98-687F-424FD190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CA4DEA-0791-B28A-BA30-B11E6E6C0A08}"/>
              </a:ext>
            </a:extLst>
          </p:cNvPr>
          <p:cNvGrpSpPr/>
          <p:nvPr/>
        </p:nvGrpSpPr>
        <p:grpSpPr>
          <a:xfrm>
            <a:off x="77458" y="2130809"/>
            <a:ext cx="781580" cy="781580"/>
            <a:chOff x="1270464" y="2130809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93155E7-F820-4F66-163A-DAF85750A2B1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CE1221-DEE3-3976-7D7D-BE1EB8D7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AF2567-8F2F-168A-0F89-E4141527313A}"/>
              </a:ext>
            </a:extLst>
          </p:cNvPr>
          <p:cNvGrpSpPr/>
          <p:nvPr/>
        </p:nvGrpSpPr>
        <p:grpSpPr>
          <a:xfrm>
            <a:off x="77458" y="247959"/>
            <a:ext cx="781580" cy="781580"/>
            <a:chOff x="1270464" y="247959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733B65-A125-E0EA-B570-E75A5917AD06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EE585774-F367-783D-6AFD-7E178B9E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BCDDAC-6BE4-7827-BBE9-4C57CF0F8575}"/>
              </a:ext>
            </a:extLst>
          </p:cNvPr>
          <p:cNvGrpSpPr/>
          <p:nvPr/>
        </p:nvGrpSpPr>
        <p:grpSpPr>
          <a:xfrm>
            <a:off x="77455" y="5760413"/>
            <a:ext cx="781580" cy="781580"/>
            <a:chOff x="1270461" y="5760413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0025B5-5B8D-A621-0C6C-C2989787242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ED3ED09-99D7-C293-8009-F8034213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22C6DF-6AD6-9C5C-991F-44148A6B06B7}"/>
              </a:ext>
            </a:extLst>
          </p:cNvPr>
          <p:cNvGrpSpPr/>
          <p:nvPr/>
        </p:nvGrpSpPr>
        <p:grpSpPr>
          <a:xfrm>
            <a:off x="77455" y="1223408"/>
            <a:ext cx="781580" cy="781580"/>
            <a:chOff x="1270461" y="1223408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831745-7A76-EEF8-ABC8-5D76909F751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46D7240-4602-353F-3C8A-606B7E1D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2FFCA17B-1BFC-FE55-D722-2815AC7A6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4054069"/>
            <a:ext cx="610668" cy="61066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1506BE-516E-F56F-46C8-6674CEDE86D5}"/>
              </a:ext>
            </a:extLst>
          </p:cNvPr>
          <p:cNvGrpSpPr/>
          <p:nvPr/>
        </p:nvGrpSpPr>
        <p:grpSpPr>
          <a:xfrm>
            <a:off x="682117" y="3945611"/>
            <a:ext cx="781580" cy="781580"/>
            <a:chOff x="1270464" y="3945611"/>
            <a:chExt cx="781580" cy="78158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A1A909-21DD-0156-2B80-CB2FA5F78DFE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D1D359D-0B34-0BAD-19E3-31C7ABEE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18AC62-7A94-2AFE-B61F-BFD880488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2ED429-6392-ABCB-01A9-90BB38F81D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8" name="Picture 57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BF740F49-98DF-B82D-78D7-EA808F7565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1" name="Picture 60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867CA45E-510B-16B7-C369-BB41BFBE59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2" name="Picture 61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889205CD-7225-8D56-357A-D226F9CE44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4" name="Picture 63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88E91E0-F4F3-2FE5-F072-744EACC231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6" name="Picture 65">
            <a:hlinkClick r:id="rId22" action="ppaction://hlinksldjump"/>
            <a:extLst>
              <a:ext uri="{FF2B5EF4-FFF2-40B4-BE49-F238E27FC236}">
                <a16:creationId xmlns:a16="http://schemas.microsoft.com/office/drawing/2014/main" id="{12A63012-8CD1-73F8-C3E0-7E719C2D627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EE368D98-7B69-F065-961A-49BF7EC925C1}"/>
                  </a:ext>
                </a:extLst>
              </p:cNvPr>
              <p:cNvSpPr/>
              <p:nvPr/>
            </p:nvSpPr>
            <p:spPr>
              <a:xfrm>
                <a:off x="1981200" y="91882"/>
                <a:ext cx="10020130" cy="937658"/>
              </a:xfrm>
              <a:prstGeom prst="roundRect">
                <a:avLst>
                  <a:gd name="adj" fmla="val 51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трапеція,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𝐴𝐷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𝐶𝑁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𝑁𝐷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=2:3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𝐵𝐶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=5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𝐴𝐷</m:t>
                    </m:r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=15</m:t>
                    </m:r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см. Знайдіть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  <m:r>
                      <a:rPr lang="uk-UA" sz="2800" b="0" i="0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.</m:t>
                    </m:r>
                  </m:oMath>
                </a14:m>
                <a:endParaRPr lang="en-UA" sz="28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EE368D98-7B69-F065-961A-49BF7EC92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1882"/>
                <a:ext cx="10020130" cy="937658"/>
              </a:xfrm>
              <a:prstGeom prst="roundRect">
                <a:avLst>
                  <a:gd name="adj" fmla="val 5156"/>
                </a:avLst>
              </a:prstGeom>
              <a:blipFill>
                <a:blip r:embed="rId24"/>
                <a:stretch>
                  <a:fillRect l="-126" t="-7895" b="-1710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61275EB-CBA2-AC88-C905-24AA14F748AD}"/>
              </a:ext>
            </a:extLst>
          </p:cNvPr>
          <p:cNvSpPr/>
          <p:nvPr/>
        </p:nvSpPr>
        <p:spPr>
          <a:xfrm>
            <a:off x="1074489" y="89986"/>
            <a:ext cx="770077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endParaRPr lang="en-UA" sz="2400" dirty="0">
              <a:solidFill>
                <a:srgbClr val="566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9" name="Пряма сполучна лінія 32">
            <a:extLst>
              <a:ext uri="{FF2B5EF4-FFF2-40B4-BE49-F238E27FC236}">
                <a16:creationId xmlns:a16="http://schemas.microsoft.com/office/drawing/2014/main" id="{83F7617E-A9C2-19B9-4263-8E725C255E3A}"/>
              </a:ext>
            </a:extLst>
          </p:cNvPr>
          <p:cNvCxnSpPr>
            <a:cxnSpLocks/>
          </p:cNvCxnSpPr>
          <p:nvPr/>
        </p:nvCxnSpPr>
        <p:spPr>
          <a:xfrm flipH="1">
            <a:off x="1917719" y="4607072"/>
            <a:ext cx="369012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32">
            <a:extLst>
              <a:ext uri="{FF2B5EF4-FFF2-40B4-BE49-F238E27FC236}">
                <a16:creationId xmlns:a16="http://schemas.microsoft.com/office/drawing/2014/main" id="{4FEB54E6-EDCB-F26A-2DF0-9EC0A2593F9B}"/>
              </a:ext>
            </a:extLst>
          </p:cNvPr>
          <p:cNvCxnSpPr>
            <a:cxnSpLocks/>
          </p:cNvCxnSpPr>
          <p:nvPr/>
        </p:nvCxnSpPr>
        <p:spPr>
          <a:xfrm flipH="1">
            <a:off x="2877146" y="1876442"/>
            <a:ext cx="246052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32">
            <a:extLst>
              <a:ext uri="{FF2B5EF4-FFF2-40B4-BE49-F238E27FC236}">
                <a16:creationId xmlns:a16="http://schemas.microsoft.com/office/drawing/2014/main" id="{BDD8B7BB-1106-4A70-9C83-2778E3D99213}"/>
              </a:ext>
            </a:extLst>
          </p:cNvPr>
          <p:cNvCxnSpPr>
            <a:cxnSpLocks/>
          </p:cNvCxnSpPr>
          <p:nvPr/>
        </p:nvCxnSpPr>
        <p:spPr>
          <a:xfrm flipV="1">
            <a:off x="1917719" y="1876442"/>
            <a:ext cx="959427" cy="273063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32">
            <a:extLst>
              <a:ext uri="{FF2B5EF4-FFF2-40B4-BE49-F238E27FC236}">
                <a16:creationId xmlns:a16="http://schemas.microsoft.com/office/drawing/2014/main" id="{DD1B965C-75FE-A32C-39F3-B1A393070620}"/>
              </a:ext>
            </a:extLst>
          </p:cNvPr>
          <p:cNvCxnSpPr>
            <a:cxnSpLocks/>
          </p:cNvCxnSpPr>
          <p:nvPr/>
        </p:nvCxnSpPr>
        <p:spPr>
          <a:xfrm flipH="1" flipV="1">
            <a:off x="5337675" y="1876442"/>
            <a:ext cx="270164" cy="273063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32">
            <a:extLst>
              <a:ext uri="{FF2B5EF4-FFF2-40B4-BE49-F238E27FC236}">
                <a16:creationId xmlns:a16="http://schemas.microsoft.com/office/drawing/2014/main" id="{AD0D6C50-A66C-B491-488F-23F0F5145965}"/>
              </a:ext>
            </a:extLst>
          </p:cNvPr>
          <p:cNvCxnSpPr>
            <a:cxnSpLocks/>
          </p:cNvCxnSpPr>
          <p:nvPr/>
        </p:nvCxnSpPr>
        <p:spPr>
          <a:xfrm flipH="1">
            <a:off x="2532514" y="2932356"/>
            <a:ext cx="2881242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32">
            <a:extLst>
              <a:ext uri="{FF2B5EF4-FFF2-40B4-BE49-F238E27FC236}">
                <a16:creationId xmlns:a16="http://schemas.microsoft.com/office/drawing/2014/main" id="{DC7F33E6-408E-FA74-5BB8-3321B2E7E778}"/>
              </a:ext>
            </a:extLst>
          </p:cNvPr>
          <p:cNvCxnSpPr>
            <a:cxnSpLocks/>
          </p:cNvCxnSpPr>
          <p:nvPr/>
        </p:nvCxnSpPr>
        <p:spPr>
          <a:xfrm flipH="1">
            <a:off x="1588308" y="3704351"/>
            <a:ext cx="4152832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32">
            <a:extLst>
              <a:ext uri="{FF2B5EF4-FFF2-40B4-BE49-F238E27FC236}">
                <a16:creationId xmlns:a16="http://schemas.microsoft.com/office/drawing/2014/main" id="{6FBE21E0-3E85-3346-1561-2493EAD566B3}"/>
              </a:ext>
            </a:extLst>
          </p:cNvPr>
          <p:cNvCxnSpPr>
            <a:cxnSpLocks/>
          </p:cNvCxnSpPr>
          <p:nvPr/>
        </p:nvCxnSpPr>
        <p:spPr>
          <a:xfrm flipH="1">
            <a:off x="5384409" y="2268847"/>
            <a:ext cx="952853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32">
            <a:extLst>
              <a:ext uri="{FF2B5EF4-FFF2-40B4-BE49-F238E27FC236}">
                <a16:creationId xmlns:a16="http://schemas.microsoft.com/office/drawing/2014/main" id="{91E53F28-AFDD-0FF7-04F2-8F2E2BB3688A}"/>
              </a:ext>
            </a:extLst>
          </p:cNvPr>
          <p:cNvCxnSpPr>
            <a:cxnSpLocks/>
          </p:cNvCxnSpPr>
          <p:nvPr/>
        </p:nvCxnSpPr>
        <p:spPr>
          <a:xfrm flipV="1">
            <a:off x="1595280" y="2268847"/>
            <a:ext cx="596930" cy="143550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32">
            <a:extLst>
              <a:ext uri="{FF2B5EF4-FFF2-40B4-BE49-F238E27FC236}">
                <a16:creationId xmlns:a16="http://schemas.microsoft.com/office/drawing/2014/main" id="{EB87F5C6-B5AC-5F50-E68D-3BB74A385AFD}"/>
              </a:ext>
            </a:extLst>
          </p:cNvPr>
          <p:cNvCxnSpPr>
            <a:cxnSpLocks/>
          </p:cNvCxnSpPr>
          <p:nvPr/>
        </p:nvCxnSpPr>
        <p:spPr>
          <a:xfrm flipV="1">
            <a:off x="5741140" y="2268847"/>
            <a:ext cx="592541" cy="142495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5D8F54E-1DFB-EEFC-1CBE-7B61A09F2CC4}"/>
                  </a:ext>
                </a:extLst>
              </p:cNvPr>
              <p:cNvSpPr txBox="1"/>
              <p:nvPr/>
            </p:nvSpPr>
            <p:spPr>
              <a:xfrm>
                <a:off x="1486823" y="4454347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5D8F54E-1DFB-EEFC-1CBE-7B61A09F2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3" y="4454347"/>
                <a:ext cx="436945" cy="584775"/>
              </a:xfrm>
              <a:prstGeom prst="rect">
                <a:avLst/>
              </a:prstGeom>
              <a:blipFill>
                <a:blip r:embed="rId25"/>
                <a:stretch>
                  <a:fillRect l="-14286" r="-1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ED9954-D287-00A4-51B0-2C28009EA158}"/>
                  </a:ext>
                </a:extLst>
              </p:cNvPr>
              <p:cNvSpPr txBox="1"/>
              <p:nvPr/>
            </p:nvSpPr>
            <p:spPr>
              <a:xfrm>
                <a:off x="2482112" y="1386110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ED9954-D287-00A4-51B0-2C28009EA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12" y="1386110"/>
                <a:ext cx="436945" cy="584775"/>
              </a:xfrm>
              <a:prstGeom prst="rect">
                <a:avLst/>
              </a:prstGeom>
              <a:blipFill>
                <a:blip r:embed="rId26"/>
                <a:stretch>
                  <a:fillRect l="-8571" r="-1428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480A1D6-BD71-AC7C-41D0-F068180F74BD}"/>
                  </a:ext>
                </a:extLst>
              </p:cNvPr>
              <p:cNvSpPr txBox="1"/>
              <p:nvPr/>
            </p:nvSpPr>
            <p:spPr>
              <a:xfrm>
                <a:off x="5304195" y="1386440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480A1D6-BD71-AC7C-41D0-F068180F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95" y="1386440"/>
                <a:ext cx="436945" cy="584775"/>
              </a:xfrm>
              <a:prstGeom prst="rect">
                <a:avLst/>
              </a:prstGeom>
              <a:blipFill>
                <a:blip r:embed="rId27"/>
                <a:stretch>
                  <a:fillRect l="-11111" r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5109D0-A2C3-372B-86C0-1E2E2216D921}"/>
                  </a:ext>
                </a:extLst>
              </p:cNvPr>
              <p:cNvSpPr txBox="1"/>
              <p:nvPr/>
            </p:nvSpPr>
            <p:spPr>
              <a:xfrm>
                <a:off x="5589237" y="4454347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5109D0-A2C3-372B-86C0-1E2E2216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37" y="4454347"/>
                <a:ext cx="436945" cy="584775"/>
              </a:xfrm>
              <a:prstGeom prst="rect">
                <a:avLst/>
              </a:prstGeom>
              <a:blipFill>
                <a:blip r:embed="rId28"/>
                <a:stretch>
                  <a:fillRect l="-11429" r="-1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1DA188-EF0A-730B-6931-4A910F6925CE}"/>
                  </a:ext>
                </a:extLst>
              </p:cNvPr>
              <p:cNvSpPr txBox="1"/>
              <p:nvPr/>
            </p:nvSpPr>
            <p:spPr>
              <a:xfrm>
                <a:off x="1963372" y="2687527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71DA188-EF0A-730B-6931-4A910F69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72" y="2687527"/>
                <a:ext cx="436945" cy="584775"/>
              </a:xfrm>
              <a:prstGeom prst="rect">
                <a:avLst/>
              </a:prstGeom>
              <a:blipFill>
                <a:blip r:embed="rId29"/>
                <a:stretch>
                  <a:fillRect l="-8333" r="-27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8A4B47-7147-89BC-7DF6-9DF77D5AC7E5}"/>
                  </a:ext>
                </a:extLst>
              </p:cNvPr>
              <p:cNvSpPr txBox="1"/>
              <p:nvPr/>
            </p:nvSpPr>
            <p:spPr>
              <a:xfrm>
                <a:off x="5436494" y="2686090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F8A4B47-7147-89BC-7DF6-9DF77D5A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494" y="2686090"/>
                <a:ext cx="436945" cy="584775"/>
              </a:xfrm>
              <a:prstGeom prst="rect">
                <a:avLst/>
              </a:prstGeom>
              <a:blipFill>
                <a:blip r:embed="rId30"/>
                <a:stretch>
                  <a:fillRect l="-11429" r="-20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1CAC4D5-166B-CA3A-116B-06D3045B4D13}"/>
                  </a:ext>
                </a:extLst>
              </p:cNvPr>
              <p:cNvSpPr txBox="1"/>
              <p:nvPr/>
            </p:nvSpPr>
            <p:spPr>
              <a:xfrm>
                <a:off x="5808777" y="2100921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1CAC4D5-166B-CA3A-116B-06D3045B4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77" y="2100921"/>
                <a:ext cx="436945" cy="584775"/>
              </a:xfrm>
              <a:prstGeom prst="rect">
                <a:avLst/>
              </a:prstGeom>
              <a:blipFill>
                <a:blip r:embed="rId31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 сполучна лінія 32">
            <a:extLst>
              <a:ext uri="{FF2B5EF4-FFF2-40B4-BE49-F238E27FC236}">
                <a16:creationId xmlns:a16="http://schemas.microsoft.com/office/drawing/2014/main" id="{F9658AE2-DD4B-7048-BB56-C093DDA50D91}"/>
              </a:ext>
            </a:extLst>
          </p:cNvPr>
          <p:cNvCxnSpPr>
            <a:cxnSpLocks/>
          </p:cNvCxnSpPr>
          <p:nvPr/>
        </p:nvCxnSpPr>
        <p:spPr>
          <a:xfrm flipH="1">
            <a:off x="2738605" y="2272749"/>
            <a:ext cx="2645804" cy="0"/>
          </a:xfrm>
          <a:prstGeom prst="line">
            <a:avLst/>
          </a:prstGeom>
          <a:ln w="12700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32">
            <a:extLst>
              <a:ext uri="{FF2B5EF4-FFF2-40B4-BE49-F238E27FC236}">
                <a16:creationId xmlns:a16="http://schemas.microsoft.com/office/drawing/2014/main" id="{E405212D-43B7-93C0-F62F-C1F9DD982D48}"/>
              </a:ext>
            </a:extLst>
          </p:cNvPr>
          <p:cNvCxnSpPr>
            <a:cxnSpLocks/>
          </p:cNvCxnSpPr>
          <p:nvPr/>
        </p:nvCxnSpPr>
        <p:spPr>
          <a:xfrm flipH="1">
            <a:off x="2191402" y="2270744"/>
            <a:ext cx="572580" cy="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32">
            <a:extLst>
              <a:ext uri="{FF2B5EF4-FFF2-40B4-BE49-F238E27FC236}">
                <a16:creationId xmlns:a16="http://schemas.microsoft.com/office/drawing/2014/main" id="{5A5C102D-14AD-7FCE-9867-45AAE5BBD889}"/>
              </a:ext>
            </a:extLst>
          </p:cNvPr>
          <p:cNvCxnSpPr>
            <a:cxnSpLocks/>
          </p:cNvCxnSpPr>
          <p:nvPr/>
        </p:nvCxnSpPr>
        <p:spPr>
          <a:xfrm flipV="1">
            <a:off x="1914348" y="1874438"/>
            <a:ext cx="3419746" cy="273263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230B2EA4-5260-A744-369D-44B8FAD735F3}"/>
              </a:ext>
            </a:extLst>
          </p:cNvPr>
          <p:cNvSpPr/>
          <p:nvPr/>
        </p:nvSpPr>
        <p:spPr>
          <a:xfrm>
            <a:off x="3954080" y="287234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38D155A-3A0F-9C2F-F573-8CF9295637F9}"/>
                  </a:ext>
                </a:extLst>
              </p:cNvPr>
              <p:cNvSpPr txBox="1"/>
              <p:nvPr/>
            </p:nvSpPr>
            <p:spPr>
              <a:xfrm>
                <a:off x="3899097" y="2912993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38D155A-3A0F-9C2F-F573-8CF929563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97" y="2912993"/>
                <a:ext cx="436945" cy="584775"/>
              </a:xfrm>
              <a:prstGeom prst="rect">
                <a:avLst/>
              </a:prstGeom>
              <a:blipFill>
                <a:blip r:embed="rId32"/>
                <a:stretch>
                  <a:fillRect l="-11429" r="-1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E75EADF-14BF-1C64-7552-026D3E8DCE25}"/>
              </a:ext>
            </a:extLst>
          </p:cNvPr>
          <p:cNvGrpSpPr/>
          <p:nvPr/>
        </p:nvGrpSpPr>
        <p:grpSpPr>
          <a:xfrm>
            <a:off x="115797" y="3038210"/>
            <a:ext cx="781580" cy="781580"/>
            <a:chOff x="1300743" y="3038210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016C72-AF74-4CA9-3DDC-9988BA5DA991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CDF49E0A-47D9-0DB5-00B7-42789C1D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77E048-C9F3-FE40-BADB-A9BF8CC5CC79}"/>
              </a:ext>
            </a:extLst>
          </p:cNvPr>
          <p:cNvGrpSpPr/>
          <p:nvPr/>
        </p:nvGrpSpPr>
        <p:grpSpPr>
          <a:xfrm>
            <a:off x="85518" y="3945611"/>
            <a:ext cx="781580" cy="781580"/>
            <a:chOff x="1270464" y="3945611"/>
            <a:chExt cx="781580" cy="78158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37087B-4738-6B25-E287-F4AC071C0120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2" name="Picture 5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B6373E-80BB-3B8A-B74B-87709907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F00DEC-732C-14D6-8AAE-BDD1C963E801}"/>
              </a:ext>
            </a:extLst>
          </p:cNvPr>
          <p:cNvGrpSpPr/>
          <p:nvPr/>
        </p:nvGrpSpPr>
        <p:grpSpPr>
          <a:xfrm>
            <a:off x="85518" y="2130809"/>
            <a:ext cx="781580" cy="781580"/>
            <a:chOff x="1270464" y="213080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539529-309F-F92C-391E-28977CCA61BE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F4D597-2656-4013-41DB-017A501A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B3FB99-D9F2-565C-E72A-1510C476A9E4}"/>
              </a:ext>
            </a:extLst>
          </p:cNvPr>
          <p:cNvGrpSpPr/>
          <p:nvPr/>
        </p:nvGrpSpPr>
        <p:grpSpPr>
          <a:xfrm>
            <a:off x="85518" y="247959"/>
            <a:ext cx="781580" cy="781580"/>
            <a:chOff x="1270464" y="247959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63DEE17-CB6A-2B8D-AD0C-B394629A0E88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F6AE36DF-95B1-2C7A-104E-174BF372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378D43-4B02-A02A-1AD4-7CAF6A8FD430}"/>
              </a:ext>
            </a:extLst>
          </p:cNvPr>
          <p:cNvGrpSpPr/>
          <p:nvPr/>
        </p:nvGrpSpPr>
        <p:grpSpPr>
          <a:xfrm>
            <a:off x="85515" y="5760413"/>
            <a:ext cx="781580" cy="781580"/>
            <a:chOff x="1270461" y="5760413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CB90003-DD25-92A9-77E4-462E023B57D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DF37842-EA88-30CE-A55F-781B38C0C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A2E8DF-5D17-CEA2-9F37-C50302F1654C}"/>
              </a:ext>
            </a:extLst>
          </p:cNvPr>
          <p:cNvGrpSpPr/>
          <p:nvPr/>
        </p:nvGrpSpPr>
        <p:grpSpPr>
          <a:xfrm>
            <a:off x="85515" y="1223408"/>
            <a:ext cx="781580" cy="781580"/>
            <a:chOff x="1270461" y="1223408"/>
            <a:chExt cx="781580" cy="78158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69E038F-C9CD-242C-55D7-73B313AC285B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F9724CE-1AF6-D2D2-B8E8-0D5BE919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6E97A072-535A-534C-9C31-7A4A72F52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20" y="4936010"/>
            <a:ext cx="610668" cy="6106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437E8-238B-51C0-E605-E75ADB868720}"/>
              </a:ext>
            </a:extLst>
          </p:cNvPr>
          <p:cNvSpPr/>
          <p:nvPr/>
        </p:nvSpPr>
        <p:spPr>
          <a:xfrm>
            <a:off x="1243013" y="147599"/>
            <a:ext cx="10672762" cy="895266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паралельності площини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E4741B-7DBC-71A3-746B-F8391E708773}"/>
              </a:ext>
            </a:extLst>
          </p:cNvPr>
          <p:cNvSpPr/>
          <p:nvPr/>
        </p:nvSpPr>
        <p:spPr>
          <a:xfrm>
            <a:off x="1243013" y="1683083"/>
            <a:ext cx="10672762" cy="83842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властивість паралельності площини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1A53C3-EC89-3230-AE76-204A78FE1613}"/>
              </a:ext>
            </a:extLst>
          </p:cNvPr>
          <p:cNvGrpSpPr/>
          <p:nvPr/>
        </p:nvGrpSpPr>
        <p:grpSpPr>
          <a:xfrm>
            <a:off x="682117" y="4853012"/>
            <a:ext cx="781580" cy="781580"/>
            <a:chOff x="1270461" y="4853012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0519B0-0AD2-D6E1-0204-F0575F07B4D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78F8AD4-3BF1-236F-49CE-9A044D5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833B1C-9F99-D286-F0CF-46DFBB002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4773721"/>
            <a:ext cx="18774834" cy="976799"/>
          </a:xfrm>
          <a:prstGeom prst="rect">
            <a:avLst/>
          </a:prstGeom>
        </p:spPr>
      </p:pic>
      <p:pic>
        <p:nvPicPr>
          <p:cNvPr id="66" name="Picture 6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9A37C990-14CB-04C8-F453-5F4CE200E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7" name="Picture 6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0CB29BCA-CEA0-5383-AB0C-F367143553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8" name="Picture 6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19FC6D8A-CEE4-3684-B17A-BE82DAB549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9" name="Picture 6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F71686A7-8D00-C4C0-B9A6-650F44BC97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70" name="Picture 69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964324FC-61A3-0FD0-7513-947F455325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71" name="Picture 70">
            <a:hlinkClick r:id="rId22" action="ppaction://hlinksldjump"/>
            <a:extLst>
              <a:ext uri="{FF2B5EF4-FFF2-40B4-BE49-F238E27FC236}">
                <a16:creationId xmlns:a16="http://schemas.microsoft.com/office/drawing/2014/main" id="{B815601E-AEF7-B57B-97F4-DB297A3C3CB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4CD62C-F205-9437-3850-51290BDE4670}"/>
              </a:ext>
            </a:extLst>
          </p:cNvPr>
          <p:cNvSpPr/>
          <p:nvPr/>
        </p:nvSpPr>
        <p:spPr>
          <a:xfrm>
            <a:off x="1243014" y="3156237"/>
            <a:ext cx="10672762" cy="1452422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 можна дві площини, що перетинаються, перетнути третьою площиною, яка буде перетинати дані дві площини через дві паралельні прямі?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C53232-9882-342D-776F-AD12F5F1AB8B}"/>
              </a:ext>
            </a:extLst>
          </p:cNvPr>
          <p:cNvSpPr/>
          <p:nvPr/>
        </p:nvSpPr>
        <p:spPr>
          <a:xfrm>
            <a:off x="1569928" y="5243390"/>
            <a:ext cx="10345847" cy="133499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 правильно, що пряма, паралельна площині, паралельна будь-якій прямій, що лежить в цій площині?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EA375-A556-B408-8DF0-44E73B12BED2}"/>
              </a:ext>
            </a:extLst>
          </p:cNvPr>
          <p:cNvGrpSpPr/>
          <p:nvPr/>
        </p:nvGrpSpPr>
        <p:grpSpPr>
          <a:xfrm>
            <a:off x="87183" y="4853012"/>
            <a:ext cx="781580" cy="781580"/>
            <a:chOff x="1270461" y="4853012"/>
            <a:chExt cx="781580" cy="7815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4F89AE-3B4E-7A95-4CE0-A79248D8BDC8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6" name="Picture 3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0EED1A37-C8E3-A681-5FE0-AAC52846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9A7DBF-F51D-E42A-764E-C814D737337B}"/>
              </a:ext>
            </a:extLst>
          </p:cNvPr>
          <p:cNvGrpSpPr/>
          <p:nvPr/>
        </p:nvGrpSpPr>
        <p:grpSpPr>
          <a:xfrm>
            <a:off x="117465" y="3038210"/>
            <a:ext cx="781580" cy="781580"/>
            <a:chOff x="1300743" y="3038210"/>
            <a:chExt cx="781580" cy="7815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4D3149D-FC29-F515-24D4-B005DA243AAC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9" name="Picture 3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D21F7501-1976-BE6D-F570-23421568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4E9327-13B9-44F8-30FA-2566FA2ED053}"/>
              </a:ext>
            </a:extLst>
          </p:cNvPr>
          <p:cNvGrpSpPr/>
          <p:nvPr/>
        </p:nvGrpSpPr>
        <p:grpSpPr>
          <a:xfrm>
            <a:off x="87186" y="3945611"/>
            <a:ext cx="781580" cy="781580"/>
            <a:chOff x="1270464" y="3945611"/>
            <a:chExt cx="781580" cy="7815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57EF67-3430-E105-3A4C-03BDAEB521E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2" name="Picture 4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11287CD6-4BC0-6DC6-4EB1-43DB14FE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561D6D-FD8E-1E3A-ACD6-1D954667F903}"/>
              </a:ext>
            </a:extLst>
          </p:cNvPr>
          <p:cNvGrpSpPr/>
          <p:nvPr/>
        </p:nvGrpSpPr>
        <p:grpSpPr>
          <a:xfrm>
            <a:off x="87186" y="2130809"/>
            <a:ext cx="781580" cy="781580"/>
            <a:chOff x="1270464" y="2130809"/>
            <a:chExt cx="781580" cy="78158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EB842B-6A27-C4B2-C1D0-31B967A4C42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5" name="Picture 4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434414CE-55CF-E8DA-0980-8B2A263D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E41E3A-DAD5-34A8-5377-1D1238D0234F}"/>
              </a:ext>
            </a:extLst>
          </p:cNvPr>
          <p:cNvGrpSpPr/>
          <p:nvPr/>
        </p:nvGrpSpPr>
        <p:grpSpPr>
          <a:xfrm>
            <a:off x="87186" y="247959"/>
            <a:ext cx="781580" cy="781580"/>
            <a:chOff x="1270464" y="247959"/>
            <a:chExt cx="781580" cy="78158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BA79672-1BE8-3EFA-B4EA-1499DC1BE6F9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8" name="Picture 4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E59A028-348C-0D86-352D-B67B1733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1CAD63-D56A-B6DB-1D66-1B033B5BB81B}"/>
              </a:ext>
            </a:extLst>
          </p:cNvPr>
          <p:cNvGrpSpPr/>
          <p:nvPr/>
        </p:nvGrpSpPr>
        <p:grpSpPr>
          <a:xfrm>
            <a:off x="87183" y="1223408"/>
            <a:ext cx="781580" cy="781580"/>
            <a:chOff x="1270461" y="1223408"/>
            <a:chExt cx="781580" cy="7815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DB8E28D-96A6-8271-8251-97BE48C591F2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C824AE6-7D5B-011B-7E2E-735785DE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9258EE-2B05-4F1F-2330-FAD5C51A0AB4}"/>
              </a:ext>
            </a:extLst>
          </p:cNvPr>
          <p:cNvGrpSpPr/>
          <p:nvPr/>
        </p:nvGrpSpPr>
        <p:grpSpPr>
          <a:xfrm>
            <a:off x="682114" y="5760413"/>
            <a:ext cx="781580" cy="781580"/>
            <a:chOff x="1270461" y="5760413"/>
            <a:chExt cx="781580" cy="78158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70E8A9-A9E6-2E45-6DFC-DF7984C4D5CA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1" name="Picture 5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9D2581D-19AD-99AC-3186-725D4D09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859001-7529-A55F-8ED9-F755C57C3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A28F72-4C61-513D-10D2-5F4B4166F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6" name="Picture 5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FD0A5DFF-4B37-800E-0043-6218FE15B3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57" name="Picture 5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DFF1185F-943F-5891-D028-B881FE93CD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58" name="Picture 5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5F6B1D91-2FAE-5934-77D9-0AB6B6A26F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59" name="Picture 5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EF328740-98E2-A171-3C04-7CD5476FB8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1" name="Picture 60">
            <a:hlinkClick r:id="rId20" action="ppaction://hlinksldjump"/>
            <a:extLst>
              <a:ext uri="{FF2B5EF4-FFF2-40B4-BE49-F238E27FC236}">
                <a16:creationId xmlns:a16="http://schemas.microsoft.com/office/drawing/2014/main" id="{26E3560F-417B-8F47-1DC2-F2573B52BC5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EBE159-F087-0BE9-9DCE-C21E231C867D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D91E90-AC73-5E6B-4E0C-248EE3206605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§4 (вивчити теореми)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4.2; 4.7; 4.11; 4.24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E18EF-C608-C15C-5E4A-3EA3202D2390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297869-1730-E86A-2F98-E78E984ACD7E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 4, п.30 (вивчити теореми)</a:t>
            </a:r>
          </a:p>
          <a:p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30.3; 30.9; 30.13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7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071731" y="2422810"/>
            <a:ext cx="8120269" cy="2012379"/>
          </a:xfrm>
          <a:prstGeom prst="roundRect">
            <a:avLst>
              <a:gd name="adj" fmla="val 69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Паралельність прямої і площини</a:t>
            </a:r>
            <a:endParaRPr lang="en-UA" sz="36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09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F9BA3E8B-F81B-9609-6DE8-410F1AB0D153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22.09.2024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068EA-4021-28FC-26AA-464274194673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9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3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BB3DAE-74E2-ED3D-A5D0-71D16F762C82}"/>
              </a:ext>
            </a:extLst>
          </p:cNvPr>
          <p:cNvSpPr/>
          <p:nvPr/>
        </p:nvSpPr>
        <p:spPr>
          <a:xfrm>
            <a:off x="1317827" y="1049233"/>
            <a:ext cx="3312787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D0917B-0B16-CDAB-7AA2-BEB7B00AE1B4}"/>
              </a:ext>
            </a:extLst>
          </p:cNvPr>
          <p:cNvSpPr/>
          <p:nvPr/>
        </p:nvSpPr>
        <p:spPr>
          <a:xfrm>
            <a:off x="4918552" y="1049232"/>
            <a:ext cx="3312787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DAE7C5-0F70-E260-DBDD-F970F9F677B6}"/>
              </a:ext>
            </a:extLst>
          </p:cNvPr>
          <p:cNvSpPr/>
          <p:nvPr/>
        </p:nvSpPr>
        <p:spPr>
          <a:xfrm>
            <a:off x="8519277" y="1049232"/>
            <a:ext cx="3312787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8F9CE0D2-4F40-2278-8D1F-2DBFD4BFBDF8}"/>
              </a:ext>
            </a:extLst>
          </p:cNvPr>
          <p:cNvCxnSpPr>
            <a:cxnSpLocks/>
          </p:cNvCxnSpPr>
          <p:nvPr/>
        </p:nvCxnSpPr>
        <p:spPr>
          <a:xfrm flipH="1">
            <a:off x="1479915" y="4262957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2">
            <a:extLst>
              <a:ext uri="{FF2B5EF4-FFF2-40B4-BE49-F238E27FC236}">
                <a16:creationId xmlns:a16="http://schemas.microsoft.com/office/drawing/2014/main" id="{9AD364ED-2C5A-6131-14D2-4D3090359165}"/>
              </a:ext>
            </a:extLst>
          </p:cNvPr>
          <p:cNvCxnSpPr>
            <a:cxnSpLocks/>
          </p:cNvCxnSpPr>
          <p:nvPr/>
        </p:nvCxnSpPr>
        <p:spPr>
          <a:xfrm flipH="1">
            <a:off x="1479915" y="2716533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32">
            <a:extLst>
              <a:ext uri="{FF2B5EF4-FFF2-40B4-BE49-F238E27FC236}">
                <a16:creationId xmlns:a16="http://schemas.microsoft.com/office/drawing/2014/main" id="{E92CA5BB-E904-D618-7F01-FB098302B5C9}"/>
              </a:ext>
            </a:extLst>
          </p:cNvPr>
          <p:cNvCxnSpPr>
            <a:cxnSpLocks/>
          </p:cNvCxnSpPr>
          <p:nvPr/>
        </p:nvCxnSpPr>
        <p:spPr>
          <a:xfrm flipH="1">
            <a:off x="1928139" y="2716533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32">
            <a:extLst>
              <a:ext uri="{FF2B5EF4-FFF2-40B4-BE49-F238E27FC236}">
                <a16:creationId xmlns:a16="http://schemas.microsoft.com/office/drawing/2014/main" id="{E62AC48F-1C4C-49BA-2CDC-6954EA6DE4E3}"/>
              </a:ext>
            </a:extLst>
          </p:cNvPr>
          <p:cNvCxnSpPr>
            <a:cxnSpLocks/>
          </p:cNvCxnSpPr>
          <p:nvPr/>
        </p:nvCxnSpPr>
        <p:spPr>
          <a:xfrm flipH="1">
            <a:off x="4020300" y="2716533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2">
            <a:extLst>
              <a:ext uri="{FF2B5EF4-FFF2-40B4-BE49-F238E27FC236}">
                <a16:creationId xmlns:a16="http://schemas.microsoft.com/office/drawing/2014/main" id="{CADFF772-071F-CA1C-9A05-D085056F1A2F}"/>
              </a:ext>
            </a:extLst>
          </p:cNvPr>
          <p:cNvCxnSpPr>
            <a:cxnSpLocks/>
          </p:cNvCxnSpPr>
          <p:nvPr/>
        </p:nvCxnSpPr>
        <p:spPr>
          <a:xfrm flipH="1">
            <a:off x="5066380" y="4262956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2">
            <a:extLst>
              <a:ext uri="{FF2B5EF4-FFF2-40B4-BE49-F238E27FC236}">
                <a16:creationId xmlns:a16="http://schemas.microsoft.com/office/drawing/2014/main" id="{BD7D67B2-3F76-245A-DF46-6989D076FA81}"/>
              </a:ext>
            </a:extLst>
          </p:cNvPr>
          <p:cNvCxnSpPr>
            <a:cxnSpLocks/>
          </p:cNvCxnSpPr>
          <p:nvPr/>
        </p:nvCxnSpPr>
        <p:spPr>
          <a:xfrm flipH="1">
            <a:off x="5066380" y="2716532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4B1C47B5-5C8B-CB64-F309-661773F7AC26}"/>
              </a:ext>
            </a:extLst>
          </p:cNvPr>
          <p:cNvCxnSpPr>
            <a:cxnSpLocks/>
          </p:cNvCxnSpPr>
          <p:nvPr/>
        </p:nvCxnSpPr>
        <p:spPr>
          <a:xfrm flipH="1">
            <a:off x="5514604" y="2716532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2">
            <a:extLst>
              <a:ext uri="{FF2B5EF4-FFF2-40B4-BE49-F238E27FC236}">
                <a16:creationId xmlns:a16="http://schemas.microsoft.com/office/drawing/2014/main" id="{8065AA3E-321A-4FBB-6363-2630DB8971D2}"/>
              </a:ext>
            </a:extLst>
          </p:cNvPr>
          <p:cNvCxnSpPr>
            <a:cxnSpLocks/>
          </p:cNvCxnSpPr>
          <p:nvPr/>
        </p:nvCxnSpPr>
        <p:spPr>
          <a:xfrm flipH="1">
            <a:off x="7606765" y="2716532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2">
            <a:extLst>
              <a:ext uri="{FF2B5EF4-FFF2-40B4-BE49-F238E27FC236}">
                <a16:creationId xmlns:a16="http://schemas.microsoft.com/office/drawing/2014/main" id="{C45CB06A-E15F-E2A1-C948-8F3EDF0D7584}"/>
              </a:ext>
            </a:extLst>
          </p:cNvPr>
          <p:cNvCxnSpPr>
            <a:cxnSpLocks/>
          </p:cNvCxnSpPr>
          <p:nvPr/>
        </p:nvCxnSpPr>
        <p:spPr>
          <a:xfrm flipH="1">
            <a:off x="8688986" y="4042890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2">
            <a:extLst>
              <a:ext uri="{FF2B5EF4-FFF2-40B4-BE49-F238E27FC236}">
                <a16:creationId xmlns:a16="http://schemas.microsoft.com/office/drawing/2014/main" id="{264F971B-B4D8-F166-CF1C-5D2B7BB626CE}"/>
              </a:ext>
            </a:extLst>
          </p:cNvPr>
          <p:cNvCxnSpPr>
            <a:cxnSpLocks/>
          </p:cNvCxnSpPr>
          <p:nvPr/>
        </p:nvCxnSpPr>
        <p:spPr>
          <a:xfrm flipH="1">
            <a:off x="8688986" y="2496466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2">
            <a:extLst>
              <a:ext uri="{FF2B5EF4-FFF2-40B4-BE49-F238E27FC236}">
                <a16:creationId xmlns:a16="http://schemas.microsoft.com/office/drawing/2014/main" id="{9A5FC07B-202E-BE8C-5D54-470293D4DBB8}"/>
              </a:ext>
            </a:extLst>
          </p:cNvPr>
          <p:cNvCxnSpPr>
            <a:cxnSpLocks/>
          </p:cNvCxnSpPr>
          <p:nvPr/>
        </p:nvCxnSpPr>
        <p:spPr>
          <a:xfrm flipH="1">
            <a:off x="9137210" y="2496466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2">
            <a:extLst>
              <a:ext uri="{FF2B5EF4-FFF2-40B4-BE49-F238E27FC236}">
                <a16:creationId xmlns:a16="http://schemas.microsoft.com/office/drawing/2014/main" id="{EAD37AF9-6F6E-D0CB-D2E0-9F4769A0D5BF}"/>
              </a:ext>
            </a:extLst>
          </p:cNvPr>
          <p:cNvCxnSpPr>
            <a:cxnSpLocks/>
          </p:cNvCxnSpPr>
          <p:nvPr/>
        </p:nvCxnSpPr>
        <p:spPr>
          <a:xfrm flipH="1">
            <a:off x="11229371" y="2496466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2">
            <a:extLst>
              <a:ext uri="{FF2B5EF4-FFF2-40B4-BE49-F238E27FC236}">
                <a16:creationId xmlns:a16="http://schemas.microsoft.com/office/drawing/2014/main" id="{7D7680C4-76AB-B753-FEAA-0A33235A2793}"/>
              </a:ext>
            </a:extLst>
          </p:cNvPr>
          <p:cNvCxnSpPr>
            <a:cxnSpLocks/>
          </p:cNvCxnSpPr>
          <p:nvPr/>
        </p:nvCxnSpPr>
        <p:spPr>
          <a:xfrm flipH="1">
            <a:off x="1764368" y="3133346"/>
            <a:ext cx="2454992" cy="6311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1D6343-BFE5-9DC4-79A0-582DD6704040}"/>
                  </a:ext>
                </a:extLst>
              </p:cNvPr>
              <p:cNvSpPr txBox="1"/>
              <p:nvPr/>
            </p:nvSpPr>
            <p:spPr>
              <a:xfrm>
                <a:off x="1782116" y="2623710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1D6343-BFE5-9DC4-79A0-582DD6704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16" y="2623710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649841-63C9-7390-1D70-F0F7922FE8BE}"/>
                  </a:ext>
                </a:extLst>
              </p:cNvPr>
              <p:cNvSpPr txBox="1"/>
              <p:nvPr/>
            </p:nvSpPr>
            <p:spPr>
              <a:xfrm>
                <a:off x="1676561" y="3693326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649841-63C9-7390-1D70-F0F7922F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61" y="3693326"/>
                <a:ext cx="6314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 сполучна лінія 32">
            <a:extLst>
              <a:ext uri="{FF2B5EF4-FFF2-40B4-BE49-F238E27FC236}">
                <a16:creationId xmlns:a16="http://schemas.microsoft.com/office/drawing/2014/main" id="{A7025F6F-0DBC-EA04-21B0-00A507E27D29}"/>
              </a:ext>
            </a:extLst>
          </p:cNvPr>
          <p:cNvCxnSpPr>
            <a:cxnSpLocks/>
          </p:cNvCxnSpPr>
          <p:nvPr/>
        </p:nvCxnSpPr>
        <p:spPr>
          <a:xfrm flipH="1">
            <a:off x="6416355" y="2314870"/>
            <a:ext cx="533809" cy="1177967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32">
            <a:extLst>
              <a:ext uri="{FF2B5EF4-FFF2-40B4-BE49-F238E27FC236}">
                <a16:creationId xmlns:a16="http://schemas.microsoft.com/office/drawing/2014/main" id="{7745237D-2D73-6504-5CBC-33E4DD7AC8B1}"/>
              </a:ext>
            </a:extLst>
          </p:cNvPr>
          <p:cNvCxnSpPr>
            <a:cxnSpLocks/>
          </p:cNvCxnSpPr>
          <p:nvPr/>
        </p:nvCxnSpPr>
        <p:spPr>
          <a:xfrm flipH="1">
            <a:off x="5869891" y="4271050"/>
            <a:ext cx="194868" cy="430020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32">
            <a:extLst>
              <a:ext uri="{FF2B5EF4-FFF2-40B4-BE49-F238E27FC236}">
                <a16:creationId xmlns:a16="http://schemas.microsoft.com/office/drawing/2014/main" id="{69B6C9EF-91B2-0240-A250-730E07E566B9}"/>
              </a:ext>
            </a:extLst>
          </p:cNvPr>
          <p:cNvCxnSpPr>
            <a:cxnSpLocks/>
          </p:cNvCxnSpPr>
          <p:nvPr/>
        </p:nvCxnSpPr>
        <p:spPr>
          <a:xfrm flipH="1">
            <a:off x="6064759" y="3505583"/>
            <a:ext cx="346880" cy="765467"/>
          </a:xfrm>
          <a:prstGeom prst="line">
            <a:avLst/>
          </a:prstGeom>
          <a:ln w="19050" cap="rnd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C258236-9EB6-4DE2-67C2-9EBE669168D4}"/>
              </a:ext>
            </a:extLst>
          </p:cNvPr>
          <p:cNvSpPr/>
          <p:nvPr/>
        </p:nvSpPr>
        <p:spPr>
          <a:xfrm>
            <a:off x="6336572" y="3481999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1D6B4B-F5C5-4553-1F8E-A407DCBF039F}"/>
                  </a:ext>
                </a:extLst>
              </p:cNvPr>
              <p:cNvSpPr txBox="1"/>
              <p:nvPr/>
            </p:nvSpPr>
            <p:spPr>
              <a:xfrm>
                <a:off x="5328819" y="259727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1D6B4B-F5C5-4553-1F8E-A407DCBF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19" y="2597278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9AE9583-1FBD-4D9E-59BA-132631A79DF6}"/>
                  </a:ext>
                </a:extLst>
              </p:cNvPr>
              <p:cNvSpPr txBox="1"/>
              <p:nvPr/>
            </p:nvSpPr>
            <p:spPr>
              <a:xfrm>
                <a:off x="6450829" y="1981084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9AE9583-1FBD-4D9E-59BA-132631A79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829" y="1981084"/>
                <a:ext cx="63146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D5BE85E-219A-24EC-980F-B46A13BAC07A}"/>
                  </a:ext>
                </a:extLst>
              </p:cNvPr>
              <p:cNvSpPr txBox="1"/>
              <p:nvPr/>
            </p:nvSpPr>
            <p:spPr>
              <a:xfrm>
                <a:off x="6384765" y="3225783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D5BE85E-219A-24EC-980F-B46A13BAC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65" y="3225783"/>
                <a:ext cx="6314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Пряма сполучна лінія 32">
            <a:extLst>
              <a:ext uri="{FF2B5EF4-FFF2-40B4-BE49-F238E27FC236}">
                <a16:creationId xmlns:a16="http://schemas.microsoft.com/office/drawing/2014/main" id="{C5C46A6A-9132-27E4-9D50-6E9A9CA6ACFF}"/>
              </a:ext>
            </a:extLst>
          </p:cNvPr>
          <p:cNvCxnSpPr>
            <a:cxnSpLocks/>
          </p:cNvCxnSpPr>
          <p:nvPr/>
        </p:nvCxnSpPr>
        <p:spPr>
          <a:xfrm flipH="1">
            <a:off x="9629261" y="2160430"/>
            <a:ext cx="1940403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928BF1C-4DE4-612A-68A0-9571DAEB0D2B}"/>
                  </a:ext>
                </a:extLst>
              </p:cNvPr>
              <p:cNvSpPr txBox="1"/>
              <p:nvPr/>
            </p:nvSpPr>
            <p:spPr>
              <a:xfrm>
                <a:off x="9298474" y="1702434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928BF1C-4DE4-612A-68A0-9571DAEB0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74" y="1702434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7B2E86BF-7BF3-BB02-C43C-25A42E66D13B}"/>
              </a:ext>
            </a:extLst>
          </p:cNvPr>
          <p:cNvSpPr/>
          <p:nvPr/>
        </p:nvSpPr>
        <p:spPr>
          <a:xfrm>
            <a:off x="2965428" y="0"/>
            <a:ext cx="7219034" cy="793388"/>
          </a:xfrm>
          <a:prstGeom prst="round2SameRect">
            <a:avLst>
              <a:gd name="adj1" fmla="val 0"/>
              <a:gd name="adj2" fmla="val 134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 спільних точок мають пряма і площина в кожному з випадків?</a:t>
            </a:r>
            <a:endParaRPr lang="en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395CF0C8-8B09-D003-2C5D-6960A549DAFD}"/>
              </a:ext>
            </a:extLst>
          </p:cNvPr>
          <p:cNvSpPr/>
          <p:nvPr/>
        </p:nvSpPr>
        <p:spPr>
          <a:xfrm>
            <a:off x="1317827" y="1046553"/>
            <a:ext cx="3312787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Безліч спільних точок</a:t>
            </a:r>
            <a:endParaRPr lang="en-UA" sz="2400" dirty="0">
              <a:solidFill>
                <a:srgbClr val="424651"/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6CE0015C-F52B-7BDD-29B1-D09A19356D1F}"/>
              </a:ext>
            </a:extLst>
          </p:cNvPr>
          <p:cNvSpPr/>
          <p:nvPr/>
        </p:nvSpPr>
        <p:spPr>
          <a:xfrm>
            <a:off x="4918551" y="1053801"/>
            <a:ext cx="3312787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спільна точка</a:t>
            </a:r>
            <a:endParaRPr lang="en-UA" sz="2400" dirty="0">
              <a:solidFill>
                <a:srgbClr val="424651"/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10BD1EDB-0053-6662-0B6E-FBB72ADA1305}"/>
              </a:ext>
            </a:extLst>
          </p:cNvPr>
          <p:cNvSpPr/>
          <p:nvPr/>
        </p:nvSpPr>
        <p:spPr>
          <a:xfrm>
            <a:off x="8528068" y="1050207"/>
            <a:ext cx="3312787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Жодної спільної точки</a:t>
            </a:r>
            <a:endParaRPr lang="en-UA" sz="2400" dirty="0">
              <a:solidFill>
                <a:srgbClr val="42465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0AB638-57B8-DEAC-DE66-FBC39DF43EA0}"/>
                  </a:ext>
                </a:extLst>
              </p:cNvPr>
              <p:cNvSpPr txBox="1"/>
              <p:nvPr/>
            </p:nvSpPr>
            <p:spPr>
              <a:xfrm>
                <a:off x="1863074" y="5399507"/>
                <a:ext cx="1774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0AB638-57B8-DEAC-DE66-FBC39DF43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74" y="5399507"/>
                <a:ext cx="1774066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85D24C-9DAF-AAD2-D4F9-845B9A2700B4}"/>
                  </a:ext>
                </a:extLst>
              </p:cNvPr>
              <p:cNvSpPr txBox="1"/>
              <p:nvPr/>
            </p:nvSpPr>
            <p:spPr>
              <a:xfrm>
                <a:off x="5290492" y="5399507"/>
                <a:ext cx="24309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85D24C-9DAF-AAD2-D4F9-845B9A27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92" y="5399507"/>
                <a:ext cx="2430904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7C1D51D-8C59-CFCA-7DBC-9CC9536E3A3D}"/>
                  </a:ext>
                </a:extLst>
              </p:cNvPr>
              <p:cNvSpPr txBox="1"/>
              <p:nvPr/>
            </p:nvSpPr>
            <p:spPr>
              <a:xfrm>
                <a:off x="9175361" y="4077105"/>
                <a:ext cx="1774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7C1D51D-8C59-CFCA-7DBC-9CC9536E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361" y="4077105"/>
                <a:ext cx="1774066" cy="584775"/>
              </a:xfrm>
              <a:prstGeom prst="rect">
                <a:avLst/>
              </a:prstGeom>
              <a:blipFill>
                <a:blip r:embed="rId3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B840823C-039C-46F1-26DD-C96D09D6369F}"/>
              </a:ext>
            </a:extLst>
          </p:cNvPr>
          <p:cNvSpPr/>
          <p:nvPr/>
        </p:nvSpPr>
        <p:spPr>
          <a:xfrm>
            <a:off x="8519070" y="4696094"/>
            <a:ext cx="3312787" cy="1671723"/>
          </a:xfrm>
          <a:prstGeom prst="roundRect">
            <a:avLst>
              <a:gd name="adj" fmla="val 5218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Пряма й площина, які не перетинаються, називаються паралельними</a:t>
            </a:r>
            <a:endParaRPr lang="en-UA" sz="2200" dirty="0">
              <a:solidFill>
                <a:srgbClr val="424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45" grpId="0"/>
      <p:bldP spid="46" grpId="0"/>
      <p:bldP spid="70" grpId="0" animBg="1"/>
      <p:bldP spid="72" grpId="0"/>
      <p:bldP spid="74" grpId="0"/>
      <p:bldP spid="103" grpId="0"/>
      <p:bldP spid="106" grpId="0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2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75" name="Rounded Rectangle 274">
            <a:extLst>
              <a:ext uri="{FF2B5EF4-FFF2-40B4-BE49-F238E27FC236}">
                <a16:creationId xmlns:a16="http://schemas.microsoft.com/office/drawing/2014/main" id="{7B07220B-437E-5177-388D-8CFBD7EA8BAA}"/>
              </a:ext>
            </a:extLst>
          </p:cNvPr>
          <p:cNvSpPr/>
          <p:nvPr/>
        </p:nvSpPr>
        <p:spPr>
          <a:xfrm>
            <a:off x="6740011" y="58977"/>
            <a:ext cx="5382153" cy="481693"/>
          </a:xfrm>
          <a:prstGeom prst="roundRect">
            <a:avLst>
              <a:gd name="adj" fmla="val 2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908DA075-5A78-E29C-16A8-62ABAA12DC21}"/>
              </a:ext>
            </a:extLst>
          </p:cNvPr>
          <p:cNvSpPr/>
          <p:nvPr/>
        </p:nvSpPr>
        <p:spPr>
          <a:xfrm>
            <a:off x="1520921" y="58977"/>
            <a:ext cx="4939840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ОЗНАКА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046E93-2C52-2AA5-4898-092376C2F325}"/>
              </a:ext>
            </a:extLst>
          </p:cNvPr>
          <p:cNvSpPr/>
          <p:nvPr/>
        </p:nvSpPr>
        <p:spPr>
          <a:xfrm>
            <a:off x="1520921" y="58976"/>
            <a:ext cx="4939840" cy="679902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06EB9A-B27D-3323-DCD0-A9290DFA3982}"/>
              </a:ext>
            </a:extLst>
          </p:cNvPr>
          <p:cNvSpPr/>
          <p:nvPr/>
        </p:nvSpPr>
        <p:spPr>
          <a:xfrm>
            <a:off x="6740011" y="58976"/>
            <a:ext cx="5382153" cy="679902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215A3B70-1E0A-B3B8-4FED-D0683F5C860D}"/>
              </a:ext>
            </a:extLst>
          </p:cNvPr>
          <p:cNvCxnSpPr>
            <a:cxnSpLocks/>
          </p:cNvCxnSpPr>
          <p:nvPr/>
        </p:nvCxnSpPr>
        <p:spPr>
          <a:xfrm flipH="1">
            <a:off x="1768839" y="3280557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2">
            <a:extLst>
              <a:ext uri="{FF2B5EF4-FFF2-40B4-BE49-F238E27FC236}">
                <a16:creationId xmlns:a16="http://schemas.microsoft.com/office/drawing/2014/main" id="{D93740D9-6E25-ACCF-203F-9E667F60CE47}"/>
              </a:ext>
            </a:extLst>
          </p:cNvPr>
          <p:cNvCxnSpPr>
            <a:cxnSpLocks/>
          </p:cNvCxnSpPr>
          <p:nvPr/>
        </p:nvCxnSpPr>
        <p:spPr>
          <a:xfrm flipH="1">
            <a:off x="1768839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52C3CED3-915F-60C4-DC1D-B05C3289272B}"/>
              </a:ext>
            </a:extLst>
          </p:cNvPr>
          <p:cNvCxnSpPr>
            <a:cxnSpLocks/>
          </p:cNvCxnSpPr>
          <p:nvPr/>
        </p:nvCxnSpPr>
        <p:spPr>
          <a:xfrm flipH="1">
            <a:off x="2438049" y="1734133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32">
            <a:extLst>
              <a:ext uri="{FF2B5EF4-FFF2-40B4-BE49-F238E27FC236}">
                <a16:creationId xmlns:a16="http://schemas.microsoft.com/office/drawing/2014/main" id="{F644B6C0-B39E-1F17-7981-13DC8FE27049}"/>
              </a:ext>
            </a:extLst>
          </p:cNvPr>
          <p:cNvCxnSpPr>
            <a:cxnSpLocks/>
          </p:cNvCxnSpPr>
          <p:nvPr/>
        </p:nvCxnSpPr>
        <p:spPr>
          <a:xfrm flipH="1">
            <a:off x="5561701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32">
            <a:extLst>
              <a:ext uri="{FF2B5EF4-FFF2-40B4-BE49-F238E27FC236}">
                <a16:creationId xmlns:a16="http://schemas.microsoft.com/office/drawing/2014/main" id="{C116BF8A-102A-5460-A7CB-126D79D6F00B}"/>
              </a:ext>
            </a:extLst>
          </p:cNvPr>
          <p:cNvCxnSpPr>
            <a:cxnSpLocks/>
          </p:cNvCxnSpPr>
          <p:nvPr/>
        </p:nvCxnSpPr>
        <p:spPr>
          <a:xfrm flipH="1">
            <a:off x="2113327" y="2490844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32">
            <a:extLst>
              <a:ext uri="{FF2B5EF4-FFF2-40B4-BE49-F238E27FC236}">
                <a16:creationId xmlns:a16="http://schemas.microsoft.com/office/drawing/2014/main" id="{FB514893-AA06-ED56-BDCB-84AD8413FD6C}"/>
              </a:ext>
            </a:extLst>
          </p:cNvPr>
          <p:cNvCxnSpPr>
            <a:cxnSpLocks/>
          </p:cNvCxnSpPr>
          <p:nvPr/>
        </p:nvCxnSpPr>
        <p:spPr>
          <a:xfrm flipH="1">
            <a:off x="2438049" y="1079798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8DD6F2-7452-0309-6C66-EC0C1F74A8F7}"/>
                  </a:ext>
                </a:extLst>
              </p:cNvPr>
              <p:cNvSpPr txBox="1"/>
              <p:nvPr/>
            </p:nvSpPr>
            <p:spPr>
              <a:xfrm>
                <a:off x="2136083" y="1991919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8DD6F2-7452-0309-6C66-EC0C1F74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83" y="1991919"/>
                <a:ext cx="63146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B8ABAC-5525-5AF2-9EC7-A31E9DBFCA15}"/>
                  </a:ext>
                </a:extLst>
              </p:cNvPr>
              <p:cNvSpPr txBox="1"/>
              <p:nvPr/>
            </p:nvSpPr>
            <p:spPr>
              <a:xfrm>
                <a:off x="1949874" y="96145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B8ABAC-5525-5AF2-9EC7-A31E9DBFC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74" y="961451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CFA00-3972-7057-E5F8-B517F4791E5C}"/>
                  </a:ext>
                </a:extLst>
              </p:cNvPr>
              <p:cNvSpPr txBox="1"/>
              <p:nvPr/>
            </p:nvSpPr>
            <p:spPr>
              <a:xfrm>
                <a:off x="5092290" y="2800589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CFA00-3972-7057-E5F8-B517F479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290" y="2800589"/>
                <a:ext cx="6314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/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blipFill>
                <a:blip r:embed="rId27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718C6B1-79B0-AFA0-2D98-B97B657B28B0}"/>
              </a:ext>
            </a:extLst>
          </p:cNvPr>
          <p:cNvSpPr/>
          <p:nvPr/>
        </p:nvSpPr>
        <p:spPr>
          <a:xfrm>
            <a:off x="1520920" y="4757775"/>
            <a:ext cx="4939840" cy="2100225"/>
          </a:xfrm>
          <a:prstGeom prst="roundRect">
            <a:avLst>
              <a:gd name="adj" fmla="val 48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пряма, що не лежить у певній площині, має паралельну собі пряму у цій площині, то дана пряма паралельна цій площині.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Пряма сполучна лінія 32">
            <a:extLst>
              <a:ext uri="{FF2B5EF4-FFF2-40B4-BE49-F238E27FC236}">
                <a16:creationId xmlns:a16="http://schemas.microsoft.com/office/drawing/2014/main" id="{A3734BB4-1BFD-10E1-9360-DC762FB88FE3}"/>
              </a:ext>
            </a:extLst>
          </p:cNvPr>
          <p:cNvCxnSpPr>
            <a:cxnSpLocks/>
          </p:cNvCxnSpPr>
          <p:nvPr/>
        </p:nvCxnSpPr>
        <p:spPr>
          <a:xfrm flipH="1">
            <a:off x="7353377" y="3280557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2">
            <a:extLst>
              <a:ext uri="{FF2B5EF4-FFF2-40B4-BE49-F238E27FC236}">
                <a16:creationId xmlns:a16="http://schemas.microsoft.com/office/drawing/2014/main" id="{9322B852-9CFF-D652-E13A-675F040003B6}"/>
              </a:ext>
            </a:extLst>
          </p:cNvPr>
          <p:cNvCxnSpPr>
            <a:cxnSpLocks/>
          </p:cNvCxnSpPr>
          <p:nvPr/>
        </p:nvCxnSpPr>
        <p:spPr>
          <a:xfrm flipH="1">
            <a:off x="7353377" y="2583946"/>
            <a:ext cx="301455" cy="69661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2">
            <a:extLst>
              <a:ext uri="{FF2B5EF4-FFF2-40B4-BE49-F238E27FC236}">
                <a16:creationId xmlns:a16="http://schemas.microsoft.com/office/drawing/2014/main" id="{F2E1A779-1DBF-DBA0-BEA0-491824D3C35C}"/>
              </a:ext>
            </a:extLst>
          </p:cNvPr>
          <p:cNvCxnSpPr>
            <a:cxnSpLocks/>
          </p:cNvCxnSpPr>
          <p:nvPr/>
        </p:nvCxnSpPr>
        <p:spPr>
          <a:xfrm flipH="1">
            <a:off x="8022587" y="1734133"/>
            <a:ext cx="3501242" cy="0"/>
          </a:xfrm>
          <a:prstGeom prst="line">
            <a:avLst/>
          </a:prstGeom>
          <a:ln w="190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2">
            <a:extLst>
              <a:ext uri="{FF2B5EF4-FFF2-40B4-BE49-F238E27FC236}">
                <a16:creationId xmlns:a16="http://schemas.microsoft.com/office/drawing/2014/main" id="{EA25D388-502F-7D11-C80B-C9B77594DB88}"/>
              </a:ext>
            </a:extLst>
          </p:cNvPr>
          <p:cNvCxnSpPr>
            <a:cxnSpLocks/>
          </p:cNvCxnSpPr>
          <p:nvPr/>
        </p:nvCxnSpPr>
        <p:spPr>
          <a:xfrm flipH="1">
            <a:off x="11146239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2">
            <a:extLst>
              <a:ext uri="{FF2B5EF4-FFF2-40B4-BE49-F238E27FC236}">
                <a16:creationId xmlns:a16="http://schemas.microsoft.com/office/drawing/2014/main" id="{F5F22B16-5DBB-1885-A46E-9E03CBFACB24}"/>
              </a:ext>
            </a:extLst>
          </p:cNvPr>
          <p:cNvCxnSpPr>
            <a:cxnSpLocks/>
          </p:cNvCxnSpPr>
          <p:nvPr/>
        </p:nvCxnSpPr>
        <p:spPr>
          <a:xfrm flipV="1">
            <a:off x="7653507" y="796828"/>
            <a:ext cx="162326" cy="1787118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32">
            <a:extLst>
              <a:ext uri="{FF2B5EF4-FFF2-40B4-BE49-F238E27FC236}">
                <a16:creationId xmlns:a16="http://schemas.microsoft.com/office/drawing/2014/main" id="{EE2725BD-E61E-5DEC-D76B-FE7E06EFD411}"/>
              </a:ext>
            </a:extLst>
          </p:cNvPr>
          <p:cNvCxnSpPr>
            <a:cxnSpLocks/>
          </p:cNvCxnSpPr>
          <p:nvPr/>
        </p:nvCxnSpPr>
        <p:spPr>
          <a:xfrm flipH="1">
            <a:off x="7827038" y="796828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32">
            <a:extLst>
              <a:ext uri="{FF2B5EF4-FFF2-40B4-BE49-F238E27FC236}">
                <a16:creationId xmlns:a16="http://schemas.microsoft.com/office/drawing/2014/main" id="{8D5AA78D-3E58-77E9-A4D3-F26A1EF7B7BC}"/>
              </a:ext>
            </a:extLst>
          </p:cNvPr>
          <p:cNvCxnSpPr>
            <a:cxnSpLocks/>
          </p:cNvCxnSpPr>
          <p:nvPr/>
        </p:nvCxnSpPr>
        <p:spPr>
          <a:xfrm flipV="1">
            <a:off x="11448679" y="796828"/>
            <a:ext cx="162802" cy="1792359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32">
            <a:extLst>
              <a:ext uri="{FF2B5EF4-FFF2-40B4-BE49-F238E27FC236}">
                <a16:creationId xmlns:a16="http://schemas.microsoft.com/office/drawing/2014/main" id="{3E17F4B9-E4D7-8A21-A4F5-6613C6C27D14}"/>
              </a:ext>
            </a:extLst>
          </p:cNvPr>
          <p:cNvCxnSpPr>
            <a:cxnSpLocks/>
          </p:cNvCxnSpPr>
          <p:nvPr/>
        </p:nvCxnSpPr>
        <p:spPr>
          <a:xfrm flipH="1">
            <a:off x="7655817" y="2583946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32">
            <a:extLst>
              <a:ext uri="{FF2B5EF4-FFF2-40B4-BE49-F238E27FC236}">
                <a16:creationId xmlns:a16="http://schemas.microsoft.com/office/drawing/2014/main" id="{7B2829EA-BE19-55AA-995B-7195512BC1A0}"/>
              </a:ext>
            </a:extLst>
          </p:cNvPr>
          <p:cNvCxnSpPr>
            <a:cxnSpLocks/>
          </p:cNvCxnSpPr>
          <p:nvPr/>
        </p:nvCxnSpPr>
        <p:spPr>
          <a:xfrm flipH="1">
            <a:off x="7652441" y="1733847"/>
            <a:ext cx="370146" cy="855340"/>
          </a:xfrm>
          <a:prstGeom prst="line">
            <a:avLst/>
          </a:prstGeom>
          <a:ln w="19050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32">
            <a:extLst>
              <a:ext uri="{FF2B5EF4-FFF2-40B4-BE49-F238E27FC236}">
                <a16:creationId xmlns:a16="http://schemas.microsoft.com/office/drawing/2014/main" id="{4AB4BFFD-082E-5A1A-2345-0E538A87F9F3}"/>
              </a:ext>
            </a:extLst>
          </p:cNvPr>
          <p:cNvCxnSpPr>
            <a:cxnSpLocks/>
          </p:cNvCxnSpPr>
          <p:nvPr/>
        </p:nvCxnSpPr>
        <p:spPr>
          <a:xfrm flipH="1">
            <a:off x="11523829" y="1733847"/>
            <a:ext cx="291620" cy="0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04EAB2-7891-182C-B6C7-1AEA0CA5A6DA}"/>
                  </a:ext>
                </a:extLst>
              </p:cNvPr>
              <p:cNvSpPr txBox="1"/>
              <p:nvPr/>
            </p:nvSpPr>
            <p:spPr>
              <a:xfrm>
                <a:off x="10630207" y="2784633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04EAB2-7891-182C-B6C7-1AEA0CA5A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207" y="2784633"/>
                <a:ext cx="6314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1178BB-5B5A-006A-0284-8D3C7AEB86C2}"/>
                  </a:ext>
                </a:extLst>
              </p:cNvPr>
              <p:cNvSpPr txBox="1"/>
              <p:nvPr/>
            </p:nvSpPr>
            <p:spPr>
              <a:xfrm>
                <a:off x="7640283" y="732282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1178BB-5B5A-006A-0284-8D3C7AEB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83" y="732282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 сполучна лінія 32">
            <a:extLst>
              <a:ext uri="{FF2B5EF4-FFF2-40B4-BE49-F238E27FC236}">
                <a16:creationId xmlns:a16="http://schemas.microsoft.com/office/drawing/2014/main" id="{FE7BDD0C-85FE-6E37-4547-F00BB4BF8849}"/>
              </a:ext>
            </a:extLst>
          </p:cNvPr>
          <p:cNvCxnSpPr>
            <a:cxnSpLocks/>
          </p:cNvCxnSpPr>
          <p:nvPr/>
        </p:nvCxnSpPr>
        <p:spPr>
          <a:xfrm flipH="1">
            <a:off x="7783442" y="1339577"/>
            <a:ext cx="3787321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DBE364-D179-EFA1-7869-C48444D18E65}"/>
                  </a:ext>
                </a:extLst>
              </p:cNvPr>
              <p:cNvSpPr txBox="1"/>
              <p:nvPr/>
            </p:nvSpPr>
            <p:spPr>
              <a:xfrm>
                <a:off x="10758530" y="210885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DBE364-D179-EFA1-7869-C48444D18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530" y="2108851"/>
                <a:ext cx="63146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5DB425-A38D-4CA6-6E36-1B50E65F66F2}"/>
                  </a:ext>
                </a:extLst>
              </p:cNvPr>
              <p:cNvSpPr txBox="1"/>
              <p:nvPr/>
            </p:nvSpPr>
            <p:spPr>
              <a:xfrm>
                <a:off x="10902603" y="88271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5DB425-A38D-4CA6-6E36-1B50E65F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603" y="882718"/>
                <a:ext cx="63146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A316468A-B96D-180D-47EA-A442B3EEF2D7}"/>
              </a:ext>
            </a:extLst>
          </p:cNvPr>
          <p:cNvSpPr/>
          <p:nvPr/>
        </p:nvSpPr>
        <p:spPr>
          <a:xfrm>
            <a:off x="6740013" y="4609001"/>
            <a:ext cx="5382154" cy="2248999"/>
          </a:xfrm>
          <a:prstGeom prst="roundRect">
            <a:avLst>
              <a:gd name="adj" fmla="val 48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площина проходить через пряму, паралельну другій площині, і перетинається з цією площиною, то пряма їх перетину паралельна даній прямій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/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blipFill>
                <a:blip r:embed="rId32"/>
                <a:stretch>
                  <a:fillRect l="-1282" t="-8000" r="-2821" b="-17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0A90B7D-31C7-5DBA-37D9-64EAB0C3CAD3}"/>
                  </a:ext>
                </a:extLst>
              </p:cNvPr>
              <p:cNvSpPr txBox="1"/>
              <p:nvPr/>
            </p:nvSpPr>
            <p:spPr>
              <a:xfrm>
                <a:off x="7229845" y="3297518"/>
                <a:ext cx="15896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0A90B7D-31C7-5DBA-37D9-64EAB0C3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45" y="3297518"/>
                <a:ext cx="1589690" cy="523220"/>
              </a:xfrm>
              <a:prstGeom prst="rect">
                <a:avLst/>
              </a:prstGeom>
              <a:blipFill>
                <a:blip r:embed="rId3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2363C10-AAB8-FC45-D499-CC03AE49B866}"/>
                  </a:ext>
                </a:extLst>
              </p:cNvPr>
              <p:cNvSpPr txBox="1"/>
              <p:nvPr/>
            </p:nvSpPr>
            <p:spPr>
              <a:xfrm>
                <a:off x="7229845" y="3666221"/>
                <a:ext cx="1884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A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uk-UA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2363C10-AAB8-FC45-D499-CC03AE49B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45" y="3666221"/>
                <a:ext cx="1884658" cy="523220"/>
              </a:xfrm>
              <a:prstGeom prst="rect">
                <a:avLst/>
              </a:prstGeom>
              <a:blipFill>
                <a:blip r:embed="rId3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4D3E32-42E3-66B2-BAF2-B72A65918922}"/>
                  </a:ext>
                </a:extLst>
              </p:cNvPr>
              <p:cNvSpPr txBox="1"/>
              <p:nvPr/>
            </p:nvSpPr>
            <p:spPr>
              <a:xfrm>
                <a:off x="6740008" y="4052015"/>
                <a:ext cx="2639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4D3E32-42E3-66B2-BAF2-B72A65918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08" y="4052015"/>
                <a:ext cx="2639966" cy="523220"/>
              </a:xfrm>
              <a:prstGeom prst="rect">
                <a:avLst/>
              </a:prstGeom>
              <a:blipFill>
                <a:blip r:embed="rId3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3C82392-09F9-972C-5CB6-EAA8D249AFF0}"/>
                  </a:ext>
                </a:extLst>
              </p:cNvPr>
              <p:cNvSpPr txBox="1"/>
              <p:nvPr/>
            </p:nvSpPr>
            <p:spPr>
              <a:xfrm>
                <a:off x="1760601" y="3545659"/>
                <a:ext cx="1386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3C82392-09F9-972C-5CB6-EAA8D249A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01" y="3545659"/>
                <a:ext cx="1386254" cy="523220"/>
              </a:xfrm>
              <a:prstGeom prst="rect">
                <a:avLst/>
              </a:prstGeom>
              <a:blipFill>
                <a:blip r:embed="rId3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2E24F3-427D-02C7-3709-71FC9D7395D6}"/>
                  </a:ext>
                </a:extLst>
              </p:cNvPr>
              <p:cNvSpPr txBox="1"/>
              <p:nvPr/>
            </p:nvSpPr>
            <p:spPr>
              <a:xfrm>
                <a:off x="1768838" y="3924545"/>
                <a:ext cx="1668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A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uk-UA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2E24F3-427D-02C7-3709-71FC9D739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38" y="3924545"/>
                <a:ext cx="1668541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D04472-A4C5-1004-1859-DC88A3B43274}"/>
                  </a:ext>
                </a:extLst>
              </p:cNvPr>
              <p:cNvSpPr txBox="1"/>
              <p:nvPr/>
            </p:nvSpPr>
            <p:spPr>
              <a:xfrm>
                <a:off x="3370653" y="3716577"/>
                <a:ext cx="1732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D04472-A4C5-1004-1859-DC88A3B4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653" y="3716577"/>
                <a:ext cx="1732028" cy="523220"/>
              </a:xfrm>
              <a:prstGeom prst="rect">
                <a:avLst/>
              </a:prstGeom>
              <a:blipFill>
                <a:blip r:embed="rId3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71ED070-A66D-5276-F46E-AFE2A08788BF}"/>
              </a:ext>
            </a:extLst>
          </p:cNvPr>
          <p:cNvCxnSpPr>
            <a:cxnSpLocks/>
          </p:cNvCxnSpPr>
          <p:nvPr/>
        </p:nvCxnSpPr>
        <p:spPr>
          <a:xfrm>
            <a:off x="2904808" y="3666221"/>
            <a:ext cx="0" cy="70676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D6EA08E8-4882-5503-2105-6B616E45820F}"/>
              </a:ext>
            </a:extLst>
          </p:cNvPr>
          <p:cNvSpPr/>
          <p:nvPr/>
        </p:nvSpPr>
        <p:spPr>
          <a:xfrm>
            <a:off x="3053036" y="3882840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3EE72DB-E958-73A9-7ED7-9A4B4BEF7D4E}"/>
              </a:ext>
            </a:extLst>
          </p:cNvPr>
          <p:cNvCxnSpPr>
            <a:cxnSpLocks/>
          </p:cNvCxnSpPr>
          <p:nvPr/>
        </p:nvCxnSpPr>
        <p:spPr>
          <a:xfrm>
            <a:off x="9005627" y="3429000"/>
            <a:ext cx="0" cy="108362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7B75C4C2-3346-98E2-364B-3E824AD6B441}"/>
              </a:ext>
            </a:extLst>
          </p:cNvPr>
          <p:cNvSpPr/>
          <p:nvPr/>
        </p:nvSpPr>
        <p:spPr>
          <a:xfrm>
            <a:off x="9153855" y="3853119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A5AC6C3-CFDF-9A2E-D271-748748A337F7}"/>
                  </a:ext>
                </a:extLst>
              </p:cNvPr>
              <p:cNvSpPr txBox="1"/>
              <p:nvPr/>
            </p:nvSpPr>
            <p:spPr>
              <a:xfrm>
                <a:off x="9552248" y="3691511"/>
                <a:ext cx="1574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A5AC6C3-CFDF-9A2E-D271-748748A33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48" y="3691511"/>
                <a:ext cx="1574368" cy="523220"/>
              </a:xfrm>
              <a:prstGeom prst="rect">
                <a:avLst/>
              </a:prstGeom>
              <a:blipFill>
                <a:blip r:embed="rId3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"/>
                            </p:stCondLst>
                            <p:childTnLst>
                              <p:par>
                                <p:cTn id="1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76" grpId="0" animBg="1"/>
      <p:bldP spid="4" grpId="0" animBg="1"/>
      <p:bldP spid="6" grpId="0" animBg="1"/>
      <p:bldP spid="14" grpId="0"/>
      <p:bldP spid="15" grpId="0"/>
      <p:bldP spid="17" grpId="0"/>
      <p:bldP spid="19" grpId="0"/>
      <p:bldP spid="28" grpId="0" animBg="1"/>
      <p:bldP spid="67" grpId="0"/>
      <p:bldP spid="68" grpId="0"/>
      <p:bldP spid="103" grpId="0"/>
      <p:bldP spid="104" grpId="0"/>
      <p:bldP spid="105" grpId="0" animBg="1"/>
      <p:bldP spid="111" grpId="0"/>
      <p:bldP spid="112" grpId="0"/>
      <p:bldP spid="115" grpId="0"/>
      <p:bldP spid="117" grpId="0"/>
      <p:bldP spid="119" grpId="0"/>
      <p:bldP spid="121" grpId="0"/>
      <p:bldP spid="126" grpId="0" animBg="1"/>
      <p:bldP spid="128" grpId="0" animBg="1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2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908DA075-5A78-E29C-16A8-62ABAA12DC21}"/>
              </a:ext>
            </a:extLst>
          </p:cNvPr>
          <p:cNvSpPr/>
          <p:nvPr/>
        </p:nvSpPr>
        <p:spPr>
          <a:xfrm>
            <a:off x="7163142" y="58977"/>
            <a:ext cx="4939840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ОЗНАКА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046E93-2C52-2AA5-4898-092376C2F325}"/>
              </a:ext>
            </a:extLst>
          </p:cNvPr>
          <p:cNvSpPr/>
          <p:nvPr/>
        </p:nvSpPr>
        <p:spPr>
          <a:xfrm>
            <a:off x="7163142" y="58976"/>
            <a:ext cx="4939840" cy="4485728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215A3B70-1E0A-B3B8-4FED-D0683F5C860D}"/>
              </a:ext>
            </a:extLst>
          </p:cNvPr>
          <p:cNvCxnSpPr>
            <a:cxnSpLocks/>
          </p:cNvCxnSpPr>
          <p:nvPr/>
        </p:nvCxnSpPr>
        <p:spPr>
          <a:xfrm flipH="1">
            <a:off x="7411060" y="3280557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2">
            <a:extLst>
              <a:ext uri="{FF2B5EF4-FFF2-40B4-BE49-F238E27FC236}">
                <a16:creationId xmlns:a16="http://schemas.microsoft.com/office/drawing/2014/main" id="{D93740D9-6E25-ACCF-203F-9E667F60CE47}"/>
              </a:ext>
            </a:extLst>
          </p:cNvPr>
          <p:cNvCxnSpPr>
            <a:cxnSpLocks/>
          </p:cNvCxnSpPr>
          <p:nvPr/>
        </p:nvCxnSpPr>
        <p:spPr>
          <a:xfrm flipH="1">
            <a:off x="7411060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52C3CED3-915F-60C4-DC1D-B05C3289272B}"/>
              </a:ext>
            </a:extLst>
          </p:cNvPr>
          <p:cNvCxnSpPr>
            <a:cxnSpLocks/>
          </p:cNvCxnSpPr>
          <p:nvPr/>
        </p:nvCxnSpPr>
        <p:spPr>
          <a:xfrm flipH="1">
            <a:off x="8080270" y="1734133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32">
            <a:extLst>
              <a:ext uri="{FF2B5EF4-FFF2-40B4-BE49-F238E27FC236}">
                <a16:creationId xmlns:a16="http://schemas.microsoft.com/office/drawing/2014/main" id="{F644B6C0-B39E-1F17-7981-13DC8FE27049}"/>
              </a:ext>
            </a:extLst>
          </p:cNvPr>
          <p:cNvCxnSpPr>
            <a:cxnSpLocks/>
          </p:cNvCxnSpPr>
          <p:nvPr/>
        </p:nvCxnSpPr>
        <p:spPr>
          <a:xfrm flipH="1">
            <a:off x="11203922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32">
            <a:extLst>
              <a:ext uri="{FF2B5EF4-FFF2-40B4-BE49-F238E27FC236}">
                <a16:creationId xmlns:a16="http://schemas.microsoft.com/office/drawing/2014/main" id="{C116BF8A-102A-5460-A7CB-126D79D6F00B}"/>
              </a:ext>
            </a:extLst>
          </p:cNvPr>
          <p:cNvCxnSpPr>
            <a:cxnSpLocks/>
          </p:cNvCxnSpPr>
          <p:nvPr/>
        </p:nvCxnSpPr>
        <p:spPr>
          <a:xfrm flipH="1">
            <a:off x="7755548" y="2490844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32">
            <a:extLst>
              <a:ext uri="{FF2B5EF4-FFF2-40B4-BE49-F238E27FC236}">
                <a16:creationId xmlns:a16="http://schemas.microsoft.com/office/drawing/2014/main" id="{FB514893-AA06-ED56-BDCB-84AD8413FD6C}"/>
              </a:ext>
            </a:extLst>
          </p:cNvPr>
          <p:cNvCxnSpPr>
            <a:cxnSpLocks/>
          </p:cNvCxnSpPr>
          <p:nvPr/>
        </p:nvCxnSpPr>
        <p:spPr>
          <a:xfrm flipH="1">
            <a:off x="8080270" y="1079798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8DD6F2-7452-0309-6C66-EC0C1F74A8F7}"/>
                  </a:ext>
                </a:extLst>
              </p:cNvPr>
              <p:cNvSpPr txBox="1"/>
              <p:nvPr/>
            </p:nvSpPr>
            <p:spPr>
              <a:xfrm>
                <a:off x="7778304" y="1991919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8DD6F2-7452-0309-6C66-EC0C1F74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304" y="1991919"/>
                <a:ext cx="63146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B8ABAC-5525-5AF2-9EC7-A31E9DBFCA15}"/>
                  </a:ext>
                </a:extLst>
              </p:cNvPr>
              <p:cNvSpPr txBox="1"/>
              <p:nvPr/>
            </p:nvSpPr>
            <p:spPr>
              <a:xfrm>
                <a:off x="7592095" y="96145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B8ABAC-5525-5AF2-9EC7-A31E9DBFC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95" y="961451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CFA00-3972-7057-E5F8-B517F4791E5C}"/>
                  </a:ext>
                </a:extLst>
              </p:cNvPr>
              <p:cNvSpPr txBox="1"/>
              <p:nvPr/>
            </p:nvSpPr>
            <p:spPr>
              <a:xfrm>
                <a:off x="10734511" y="2800589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CFA00-3972-7057-E5F8-B517F479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511" y="2800589"/>
                <a:ext cx="6314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/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blipFill>
                <a:blip r:embed="rId27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/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blipFill>
                <a:blip r:embed="rId32"/>
                <a:stretch>
                  <a:fillRect l="-1282" t="-8000" r="-2821" b="-17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3C82392-09F9-972C-5CB6-EAA8D249AFF0}"/>
                  </a:ext>
                </a:extLst>
              </p:cNvPr>
              <p:cNvSpPr txBox="1"/>
              <p:nvPr/>
            </p:nvSpPr>
            <p:spPr>
              <a:xfrm>
                <a:off x="7402822" y="3545659"/>
                <a:ext cx="1386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3C82392-09F9-972C-5CB6-EAA8D249A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822" y="3545659"/>
                <a:ext cx="1386254" cy="523220"/>
              </a:xfrm>
              <a:prstGeom prst="rect">
                <a:avLst/>
              </a:prstGeom>
              <a:blipFill>
                <a:blip r:embed="rId3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2E24F3-427D-02C7-3709-71FC9D7395D6}"/>
                  </a:ext>
                </a:extLst>
              </p:cNvPr>
              <p:cNvSpPr txBox="1"/>
              <p:nvPr/>
            </p:nvSpPr>
            <p:spPr>
              <a:xfrm>
                <a:off x="7411059" y="3924545"/>
                <a:ext cx="1668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A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uk-UA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2E24F3-427D-02C7-3709-71FC9D739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059" y="3924545"/>
                <a:ext cx="1668541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D04472-A4C5-1004-1859-DC88A3B43274}"/>
                  </a:ext>
                </a:extLst>
              </p:cNvPr>
              <p:cNvSpPr txBox="1"/>
              <p:nvPr/>
            </p:nvSpPr>
            <p:spPr>
              <a:xfrm>
                <a:off x="9012874" y="3716577"/>
                <a:ext cx="1732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D04472-A4C5-1004-1859-DC88A3B4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874" y="3716577"/>
                <a:ext cx="1732028" cy="523220"/>
              </a:xfrm>
              <a:prstGeom prst="rect">
                <a:avLst/>
              </a:prstGeom>
              <a:blipFill>
                <a:blip r:embed="rId3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71ED070-A66D-5276-F46E-AFE2A08788BF}"/>
              </a:ext>
            </a:extLst>
          </p:cNvPr>
          <p:cNvCxnSpPr>
            <a:cxnSpLocks/>
          </p:cNvCxnSpPr>
          <p:nvPr/>
        </p:nvCxnSpPr>
        <p:spPr>
          <a:xfrm>
            <a:off x="8547029" y="3666221"/>
            <a:ext cx="0" cy="70676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D6EA08E8-4882-5503-2105-6B616E45820F}"/>
              </a:ext>
            </a:extLst>
          </p:cNvPr>
          <p:cNvSpPr/>
          <p:nvPr/>
        </p:nvSpPr>
        <p:spPr>
          <a:xfrm>
            <a:off x="8695257" y="3882840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4F622C-15E5-4857-72B1-E53F104FDCFE}"/>
              </a:ext>
            </a:extLst>
          </p:cNvPr>
          <p:cNvSpPr/>
          <p:nvPr/>
        </p:nvSpPr>
        <p:spPr>
          <a:xfrm>
            <a:off x="1690068" y="58976"/>
            <a:ext cx="2950171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ДОВЕДЕННЯ</a:t>
            </a:r>
            <a:endParaRPr lang="en-UA" sz="28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E37B5C6-6048-A384-EB36-5C017972BB59}"/>
                  </a:ext>
                </a:extLst>
              </p:cNvPr>
              <p:cNvSpPr/>
              <p:nvPr/>
            </p:nvSpPr>
            <p:spPr>
              <a:xfrm>
                <a:off x="1171717" y="1325740"/>
                <a:ext cx="2540956" cy="816786"/>
              </a:xfrm>
              <a:prstGeom prst="roundRect">
                <a:avLst>
                  <a:gd name="adj" fmla="val 5985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 умовою:</a:t>
                </a:r>
              </a:p>
              <a:p>
                <a:pPr marL="26987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400" b="0" i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і</m:t>
                      </m:r>
                      <m:r>
                        <a:rPr lang="uk-UA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⊄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E37B5C6-6048-A384-EB36-5C017972B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7" y="1325740"/>
                <a:ext cx="2540956" cy="816786"/>
              </a:xfrm>
              <a:prstGeom prst="roundRect">
                <a:avLst>
                  <a:gd name="adj" fmla="val 5985"/>
                </a:avLst>
              </a:prstGeom>
              <a:blipFill>
                <a:blip r:embed="rId36"/>
                <a:stretch>
                  <a:fillRect l="-2970" t="-4545" b="-1363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8CF265F-9CCB-0257-DEBD-7AEA23CEFAAD}"/>
                  </a:ext>
                </a:extLst>
              </p:cNvPr>
              <p:cNvSpPr/>
              <p:nvPr/>
            </p:nvSpPr>
            <p:spPr>
              <a:xfrm>
                <a:off x="1171716" y="2301840"/>
                <a:ext cx="5761576" cy="816786"/>
              </a:xfrm>
              <a:prstGeom prst="roundRect">
                <a:avLst>
                  <a:gd name="adj" fmla="val 5985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Припустимо</a:t>
                </a:r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що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𝑚</m:t>
                    </m:r>
                  </m:oMath>
                </a14:m>
                <a:r>
                  <a:rPr lang="en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перетинає площину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endParaRPr lang="en-UA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8CF265F-9CCB-0257-DEBD-7AEA23CEF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6" y="2301840"/>
                <a:ext cx="5761576" cy="816786"/>
              </a:xfrm>
              <a:prstGeom prst="roundRect">
                <a:avLst>
                  <a:gd name="adj" fmla="val 5985"/>
                </a:avLst>
              </a:prstGeom>
              <a:blipFill>
                <a:blip r:embed="rId37"/>
                <a:stretch>
                  <a:fillRect l="-1316" t="-4478" r="-1316" b="-149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2A08C41-A1E1-41CF-9FF1-B33DDDF83F18}"/>
              </a:ext>
            </a:extLst>
          </p:cNvPr>
          <p:cNvSpPr/>
          <p:nvPr/>
        </p:nvSpPr>
        <p:spPr>
          <a:xfrm>
            <a:off x="1171716" y="3277940"/>
            <a:ext cx="5749380" cy="1699627"/>
          </a:xfrm>
          <a:prstGeom prst="roundRect">
            <a:avLst>
              <a:gd name="adj" fmla="val 59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Т4, Якщо одна з двох паралельних прямих перетинає площину, то і друга пряма перетинає цю площину.</a:t>
            </a:r>
            <a:endParaRPr lang="en-U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CD29B69-3BD0-B236-B88C-4EEB81F8D0CB}"/>
                  </a:ext>
                </a:extLst>
              </p:cNvPr>
              <p:cNvSpPr/>
              <p:nvPr/>
            </p:nvSpPr>
            <p:spPr>
              <a:xfrm>
                <a:off x="1171716" y="5099398"/>
                <a:ext cx="8463603" cy="717608"/>
              </a:xfrm>
              <a:prstGeom prst="roundRect">
                <a:avLst>
                  <a:gd name="adj" fmla="val 5985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Отримали суперечність</a:t>
                </a:r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оскільки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A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Тому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 </a:t>
                </a:r>
                <a:endParaRPr lang="en-UA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CD29B69-3BD0-B236-B88C-4EEB81F8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6" y="5099398"/>
                <a:ext cx="8463603" cy="717608"/>
              </a:xfrm>
              <a:prstGeom prst="roundRect">
                <a:avLst>
                  <a:gd name="adj" fmla="val 5985"/>
                </a:avLst>
              </a:prstGeom>
              <a:blipFill>
                <a:blip r:embed="rId38"/>
                <a:stretch>
                  <a:fillRect l="-8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0E4E391-B985-BFF4-243F-A41D0E8B532D}"/>
              </a:ext>
            </a:extLst>
          </p:cNvPr>
          <p:cNvSpPr/>
          <p:nvPr/>
        </p:nvSpPr>
        <p:spPr>
          <a:xfrm>
            <a:off x="9152811" y="6165557"/>
            <a:ext cx="2950171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ДОВЕДЕНО</a:t>
            </a:r>
            <a:endParaRPr lang="en-UA" sz="28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6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2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75" name="Rounded Rectangle 274">
            <a:extLst>
              <a:ext uri="{FF2B5EF4-FFF2-40B4-BE49-F238E27FC236}">
                <a16:creationId xmlns:a16="http://schemas.microsoft.com/office/drawing/2014/main" id="{7B07220B-437E-5177-388D-8CFBD7EA8BAA}"/>
              </a:ext>
            </a:extLst>
          </p:cNvPr>
          <p:cNvSpPr/>
          <p:nvPr/>
        </p:nvSpPr>
        <p:spPr>
          <a:xfrm>
            <a:off x="6740011" y="58977"/>
            <a:ext cx="5382153" cy="481693"/>
          </a:xfrm>
          <a:prstGeom prst="roundRect">
            <a:avLst>
              <a:gd name="adj" fmla="val 21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ВЛАСТИВІСТЬ</a:t>
            </a:r>
            <a:endParaRPr lang="en-UA" sz="2800" i="1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06EB9A-B27D-3323-DCD0-A9290DFA3982}"/>
              </a:ext>
            </a:extLst>
          </p:cNvPr>
          <p:cNvSpPr/>
          <p:nvPr/>
        </p:nvSpPr>
        <p:spPr>
          <a:xfrm>
            <a:off x="6740011" y="58976"/>
            <a:ext cx="5382153" cy="4516259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/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9CB38ED6-A79A-C9B5-43D5-E4BAAAD76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6" y="3350828"/>
                <a:ext cx="4939840" cy="523220"/>
              </a:xfrm>
              <a:prstGeom prst="rect">
                <a:avLst/>
              </a:prstGeom>
              <a:blipFill>
                <a:blip r:embed="rId27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 сполучна лінія 32">
            <a:extLst>
              <a:ext uri="{FF2B5EF4-FFF2-40B4-BE49-F238E27FC236}">
                <a16:creationId xmlns:a16="http://schemas.microsoft.com/office/drawing/2014/main" id="{A3734BB4-1BFD-10E1-9360-DC762FB88FE3}"/>
              </a:ext>
            </a:extLst>
          </p:cNvPr>
          <p:cNvCxnSpPr>
            <a:cxnSpLocks/>
          </p:cNvCxnSpPr>
          <p:nvPr/>
        </p:nvCxnSpPr>
        <p:spPr>
          <a:xfrm flipH="1">
            <a:off x="7353377" y="3280557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2">
            <a:extLst>
              <a:ext uri="{FF2B5EF4-FFF2-40B4-BE49-F238E27FC236}">
                <a16:creationId xmlns:a16="http://schemas.microsoft.com/office/drawing/2014/main" id="{9322B852-9CFF-D652-E13A-675F040003B6}"/>
              </a:ext>
            </a:extLst>
          </p:cNvPr>
          <p:cNvCxnSpPr>
            <a:cxnSpLocks/>
          </p:cNvCxnSpPr>
          <p:nvPr/>
        </p:nvCxnSpPr>
        <p:spPr>
          <a:xfrm flipH="1">
            <a:off x="7353377" y="2583946"/>
            <a:ext cx="301455" cy="696611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2">
            <a:extLst>
              <a:ext uri="{FF2B5EF4-FFF2-40B4-BE49-F238E27FC236}">
                <a16:creationId xmlns:a16="http://schemas.microsoft.com/office/drawing/2014/main" id="{F2E1A779-1DBF-DBA0-BEA0-491824D3C35C}"/>
              </a:ext>
            </a:extLst>
          </p:cNvPr>
          <p:cNvCxnSpPr>
            <a:cxnSpLocks/>
          </p:cNvCxnSpPr>
          <p:nvPr/>
        </p:nvCxnSpPr>
        <p:spPr>
          <a:xfrm flipH="1">
            <a:off x="8022587" y="1734133"/>
            <a:ext cx="3501242" cy="0"/>
          </a:xfrm>
          <a:prstGeom prst="line">
            <a:avLst/>
          </a:prstGeom>
          <a:ln w="190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2">
            <a:extLst>
              <a:ext uri="{FF2B5EF4-FFF2-40B4-BE49-F238E27FC236}">
                <a16:creationId xmlns:a16="http://schemas.microsoft.com/office/drawing/2014/main" id="{EA25D388-502F-7D11-C80B-C9B77594DB88}"/>
              </a:ext>
            </a:extLst>
          </p:cNvPr>
          <p:cNvCxnSpPr>
            <a:cxnSpLocks/>
          </p:cNvCxnSpPr>
          <p:nvPr/>
        </p:nvCxnSpPr>
        <p:spPr>
          <a:xfrm flipH="1">
            <a:off x="11146239" y="1734133"/>
            <a:ext cx="669210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2">
            <a:extLst>
              <a:ext uri="{FF2B5EF4-FFF2-40B4-BE49-F238E27FC236}">
                <a16:creationId xmlns:a16="http://schemas.microsoft.com/office/drawing/2014/main" id="{F5F22B16-5DBB-1885-A46E-9E03CBFACB24}"/>
              </a:ext>
            </a:extLst>
          </p:cNvPr>
          <p:cNvCxnSpPr>
            <a:cxnSpLocks/>
          </p:cNvCxnSpPr>
          <p:nvPr/>
        </p:nvCxnSpPr>
        <p:spPr>
          <a:xfrm flipV="1">
            <a:off x="7653507" y="796828"/>
            <a:ext cx="162326" cy="1787118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32">
            <a:extLst>
              <a:ext uri="{FF2B5EF4-FFF2-40B4-BE49-F238E27FC236}">
                <a16:creationId xmlns:a16="http://schemas.microsoft.com/office/drawing/2014/main" id="{EE2725BD-E61E-5DEC-D76B-FE7E06EFD411}"/>
              </a:ext>
            </a:extLst>
          </p:cNvPr>
          <p:cNvCxnSpPr>
            <a:cxnSpLocks/>
          </p:cNvCxnSpPr>
          <p:nvPr/>
        </p:nvCxnSpPr>
        <p:spPr>
          <a:xfrm flipH="1">
            <a:off x="7827038" y="796828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32">
            <a:extLst>
              <a:ext uri="{FF2B5EF4-FFF2-40B4-BE49-F238E27FC236}">
                <a16:creationId xmlns:a16="http://schemas.microsoft.com/office/drawing/2014/main" id="{8D5AA78D-3E58-77E9-A4D3-F26A1EF7B7BC}"/>
              </a:ext>
            </a:extLst>
          </p:cNvPr>
          <p:cNvCxnSpPr>
            <a:cxnSpLocks/>
          </p:cNvCxnSpPr>
          <p:nvPr/>
        </p:nvCxnSpPr>
        <p:spPr>
          <a:xfrm flipV="1">
            <a:off x="11448679" y="796828"/>
            <a:ext cx="162802" cy="1792359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32">
            <a:extLst>
              <a:ext uri="{FF2B5EF4-FFF2-40B4-BE49-F238E27FC236}">
                <a16:creationId xmlns:a16="http://schemas.microsoft.com/office/drawing/2014/main" id="{3E17F4B9-E4D7-8A21-A4F5-6613C6C27D14}"/>
              </a:ext>
            </a:extLst>
          </p:cNvPr>
          <p:cNvCxnSpPr>
            <a:cxnSpLocks/>
          </p:cNvCxnSpPr>
          <p:nvPr/>
        </p:nvCxnSpPr>
        <p:spPr>
          <a:xfrm flipH="1">
            <a:off x="7655817" y="2583946"/>
            <a:ext cx="3792862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32">
            <a:extLst>
              <a:ext uri="{FF2B5EF4-FFF2-40B4-BE49-F238E27FC236}">
                <a16:creationId xmlns:a16="http://schemas.microsoft.com/office/drawing/2014/main" id="{7B2829EA-BE19-55AA-995B-7195512BC1A0}"/>
              </a:ext>
            </a:extLst>
          </p:cNvPr>
          <p:cNvCxnSpPr>
            <a:cxnSpLocks/>
          </p:cNvCxnSpPr>
          <p:nvPr/>
        </p:nvCxnSpPr>
        <p:spPr>
          <a:xfrm flipH="1">
            <a:off x="7652441" y="1733847"/>
            <a:ext cx="370146" cy="855340"/>
          </a:xfrm>
          <a:prstGeom prst="line">
            <a:avLst/>
          </a:prstGeom>
          <a:ln w="19050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32">
            <a:extLst>
              <a:ext uri="{FF2B5EF4-FFF2-40B4-BE49-F238E27FC236}">
                <a16:creationId xmlns:a16="http://schemas.microsoft.com/office/drawing/2014/main" id="{4AB4BFFD-082E-5A1A-2345-0E538A87F9F3}"/>
              </a:ext>
            </a:extLst>
          </p:cNvPr>
          <p:cNvCxnSpPr>
            <a:cxnSpLocks/>
          </p:cNvCxnSpPr>
          <p:nvPr/>
        </p:nvCxnSpPr>
        <p:spPr>
          <a:xfrm flipH="1">
            <a:off x="11523829" y="1733847"/>
            <a:ext cx="291620" cy="0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04EAB2-7891-182C-B6C7-1AEA0CA5A6DA}"/>
                  </a:ext>
                </a:extLst>
              </p:cNvPr>
              <p:cNvSpPr txBox="1"/>
              <p:nvPr/>
            </p:nvSpPr>
            <p:spPr>
              <a:xfrm>
                <a:off x="10630207" y="2784633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04EAB2-7891-182C-B6C7-1AEA0CA5A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207" y="2784633"/>
                <a:ext cx="63146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1178BB-5B5A-006A-0284-8D3C7AEB86C2}"/>
                  </a:ext>
                </a:extLst>
              </p:cNvPr>
              <p:cNvSpPr txBox="1"/>
              <p:nvPr/>
            </p:nvSpPr>
            <p:spPr>
              <a:xfrm>
                <a:off x="7640283" y="732282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1178BB-5B5A-006A-0284-8D3C7AEB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83" y="732282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 сполучна лінія 32">
            <a:extLst>
              <a:ext uri="{FF2B5EF4-FFF2-40B4-BE49-F238E27FC236}">
                <a16:creationId xmlns:a16="http://schemas.microsoft.com/office/drawing/2014/main" id="{FE7BDD0C-85FE-6E37-4547-F00BB4BF8849}"/>
              </a:ext>
            </a:extLst>
          </p:cNvPr>
          <p:cNvCxnSpPr>
            <a:cxnSpLocks/>
          </p:cNvCxnSpPr>
          <p:nvPr/>
        </p:nvCxnSpPr>
        <p:spPr>
          <a:xfrm flipH="1">
            <a:off x="7783442" y="1339577"/>
            <a:ext cx="3787321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DBE364-D179-EFA1-7869-C48444D18E65}"/>
                  </a:ext>
                </a:extLst>
              </p:cNvPr>
              <p:cNvSpPr txBox="1"/>
              <p:nvPr/>
            </p:nvSpPr>
            <p:spPr>
              <a:xfrm>
                <a:off x="10758530" y="210885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DBE364-D179-EFA1-7869-C48444D18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530" y="2108851"/>
                <a:ext cx="63146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5DB425-A38D-4CA6-6E36-1B50E65F66F2}"/>
                  </a:ext>
                </a:extLst>
              </p:cNvPr>
              <p:cNvSpPr txBox="1"/>
              <p:nvPr/>
            </p:nvSpPr>
            <p:spPr>
              <a:xfrm>
                <a:off x="10902603" y="88271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5DB425-A38D-4CA6-6E36-1B50E65F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603" y="882718"/>
                <a:ext cx="63146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/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A" sz="2800" dirty="0"/>
                  <a:t> </a:t>
                </a:r>
                <a:r>
                  <a:rPr lang="en-UA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)</a:t>
                </a:r>
                <a:r>
                  <a:rPr lang="uk-UA" sz="2800" dirty="0">
                    <a:solidFill>
                      <a:schemeClr val="bg1"/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 hidden="1">
                <a:extLst>
                  <a:ext uri="{FF2B5EF4-FFF2-40B4-BE49-F238E27FC236}">
                    <a16:creationId xmlns:a16="http://schemas.microsoft.com/office/drawing/2014/main" id="{45195832-BC8A-059F-E745-755E6EC4E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45" y="3351590"/>
                <a:ext cx="4939840" cy="954107"/>
              </a:xfrm>
              <a:prstGeom prst="rect">
                <a:avLst/>
              </a:prstGeom>
              <a:blipFill>
                <a:blip r:embed="rId32"/>
                <a:stretch>
                  <a:fillRect l="-1282" t="-8000" r="-2821" b="-17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0A90B7D-31C7-5DBA-37D9-64EAB0C3CAD3}"/>
                  </a:ext>
                </a:extLst>
              </p:cNvPr>
              <p:cNvSpPr txBox="1"/>
              <p:nvPr/>
            </p:nvSpPr>
            <p:spPr>
              <a:xfrm>
                <a:off x="7229845" y="3297518"/>
                <a:ext cx="15896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0A90B7D-31C7-5DBA-37D9-64EAB0C3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45" y="3297518"/>
                <a:ext cx="1589690" cy="523220"/>
              </a:xfrm>
              <a:prstGeom prst="rect">
                <a:avLst/>
              </a:prstGeom>
              <a:blipFill>
                <a:blip r:embed="rId3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2363C10-AAB8-FC45-D499-CC03AE49B866}"/>
                  </a:ext>
                </a:extLst>
              </p:cNvPr>
              <p:cNvSpPr txBox="1"/>
              <p:nvPr/>
            </p:nvSpPr>
            <p:spPr>
              <a:xfrm>
                <a:off x="7229845" y="3666221"/>
                <a:ext cx="1884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A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uk-UA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2363C10-AAB8-FC45-D499-CC03AE49B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45" y="3666221"/>
                <a:ext cx="1884658" cy="523220"/>
              </a:xfrm>
              <a:prstGeom prst="rect">
                <a:avLst/>
              </a:prstGeom>
              <a:blipFill>
                <a:blip r:embed="rId3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4D3E32-42E3-66B2-BAF2-B72A65918922}"/>
                  </a:ext>
                </a:extLst>
              </p:cNvPr>
              <p:cNvSpPr txBox="1"/>
              <p:nvPr/>
            </p:nvSpPr>
            <p:spPr>
              <a:xfrm>
                <a:off x="6740008" y="4052015"/>
                <a:ext cx="2639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4D3E32-42E3-66B2-BAF2-B72A65918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08" y="4052015"/>
                <a:ext cx="2639966" cy="523220"/>
              </a:xfrm>
              <a:prstGeom prst="rect">
                <a:avLst/>
              </a:prstGeom>
              <a:blipFill>
                <a:blip r:embed="rId3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3EE72DB-E958-73A9-7ED7-9A4B4BEF7D4E}"/>
              </a:ext>
            </a:extLst>
          </p:cNvPr>
          <p:cNvCxnSpPr>
            <a:cxnSpLocks/>
          </p:cNvCxnSpPr>
          <p:nvPr/>
        </p:nvCxnSpPr>
        <p:spPr>
          <a:xfrm>
            <a:off x="9005627" y="3429000"/>
            <a:ext cx="0" cy="108362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7B75C4C2-3346-98E2-364B-3E824AD6B441}"/>
              </a:ext>
            </a:extLst>
          </p:cNvPr>
          <p:cNvSpPr/>
          <p:nvPr/>
        </p:nvSpPr>
        <p:spPr>
          <a:xfrm>
            <a:off x="9153855" y="3853119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A5AC6C3-CFDF-9A2E-D271-748748A337F7}"/>
                  </a:ext>
                </a:extLst>
              </p:cNvPr>
              <p:cNvSpPr txBox="1"/>
              <p:nvPr/>
            </p:nvSpPr>
            <p:spPr>
              <a:xfrm>
                <a:off x="9552248" y="3691511"/>
                <a:ext cx="1574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A5AC6C3-CFDF-9A2E-D271-748748A33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48" y="3691511"/>
                <a:ext cx="1574368" cy="523220"/>
              </a:xfrm>
              <a:prstGeom prst="rect">
                <a:avLst/>
              </a:prstGeom>
              <a:blipFill>
                <a:blip r:embed="rId3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CDFF38D-5BF2-A0C4-3E8B-F374A94D49A8}"/>
              </a:ext>
            </a:extLst>
          </p:cNvPr>
          <p:cNvSpPr/>
          <p:nvPr/>
        </p:nvSpPr>
        <p:spPr>
          <a:xfrm>
            <a:off x="1690068" y="58976"/>
            <a:ext cx="2950171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ДОВЕДЕННЯ</a:t>
            </a:r>
            <a:endParaRPr lang="en-UA" sz="28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220079-1D3F-9AD4-7D21-23F831A940EA}"/>
                  </a:ext>
                </a:extLst>
              </p:cNvPr>
              <p:cNvSpPr/>
              <p:nvPr/>
            </p:nvSpPr>
            <p:spPr>
              <a:xfrm>
                <a:off x="1171716" y="1325740"/>
                <a:ext cx="5261580" cy="816786"/>
              </a:xfrm>
              <a:prstGeom prst="roundRect">
                <a:avLst>
                  <a:gd name="adj" fmla="val 5985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 умовою прямі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належать одній площині, площині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220079-1D3F-9AD4-7D21-23F831A94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6" y="1325740"/>
                <a:ext cx="5261580" cy="816786"/>
              </a:xfrm>
              <a:prstGeom prst="roundRect">
                <a:avLst>
                  <a:gd name="adj" fmla="val 5985"/>
                </a:avLst>
              </a:prstGeom>
              <a:blipFill>
                <a:blip r:embed="rId40"/>
                <a:stretch>
                  <a:fillRect l="-1442" t="-4545" r="-1683" b="-16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40DB9957-7509-7007-AE57-DCD315EB6A7D}"/>
                  </a:ext>
                </a:extLst>
              </p:cNvPr>
              <p:cNvSpPr/>
              <p:nvPr/>
            </p:nvSpPr>
            <p:spPr>
              <a:xfrm>
                <a:off x="1171716" y="2317104"/>
                <a:ext cx="5261580" cy="1734911"/>
              </a:xfrm>
              <a:prstGeom prst="roundRect">
                <a:avLst>
                  <a:gd name="adj" fmla="val 5985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не може перетинати пряму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𝑏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бо тоді пряма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буде перетинати площину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але за умовою</a:t>
                </a:r>
                <a:r>
                  <a:rPr lang="en-US" sz="2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40DB9957-7509-7007-AE57-DCD315EB6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6" y="2317104"/>
                <a:ext cx="5261580" cy="1734911"/>
              </a:xfrm>
              <a:prstGeom prst="roundRect">
                <a:avLst>
                  <a:gd name="adj" fmla="val 5985"/>
                </a:avLst>
              </a:prstGeom>
              <a:blipFill>
                <a:blip r:embed="rId41"/>
                <a:stretch>
                  <a:fillRect l="-1202" r="-1202" b="-215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196778F-ABED-876D-3C40-E8936A9F01EC}"/>
              </a:ext>
            </a:extLst>
          </p:cNvPr>
          <p:cNvSpPr/>
          <p:nvPr/>
        </p:nvSpPr>
        <p:spPr>
          <a:xfrm>
            <a:off x="9152811" y="6165557"/>
            <a:ext cx="2950171" cy="481693"/>
          </a:xfrm>
          <a:prstGeom prst="roundRect">
            <a:avLst>
              <a:gd name="adj" fmla="val 19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ДОВЕДЕНО</a:t>
            </a:r>
            <a:endParaRPr lang="en-UA" sz="28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26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092363" y="88935"/>
            <a:ext cx="1908154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1</a:t>
            </a:r>
            <a:endParaRPr lang="en-UA" sz="24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/>
              <p:nvPr/>
            </p:nvSpPr>
            <p:spPr>
              <a:xfrm>
                <a:off x="3116080" y="88935"/>
                <a:ext cx="8992341" cy="1327975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Через точку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що належить ребру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тетраедра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𝑆𝐴𝐵𝐶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проведено січну площину, яка паралельна прямій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Чи містить рисунок помилки? </a:t>
                </a:r>
                <a:endParaRPr lang="en-UA" sz="24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80" y="88935"/>
                <a:ext cx="8992341" cy="1327975"/>
              </a:xfrm>
              <a:prstGeom prst="roundRect">
                <a:avLst>
                  <a:gd name="adj" fmla="val 3670"/>
                </a:avLst>
              </a:prstGeom>
              <a:blipFill>
                <a:blip r:embed="rId10"/>
                <a:stretch>
                  <a:fillRect l="-846" r="-987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2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cxnSp>
        <p:nvCxnSpPr>
          <p:cNvPr id="25" name="Пряма сполучна лінія 42">
            <a:extLst>
              <a:ext uri="{FF2B5EF4-FFF2-40B4-BE49-F238E27FC236}">
                <a16:creationId xmlns:a16="http://schemas.microsoft.com/office/drawing/2014/main" id="{7398976F-6F23-B957-EC14-5115A3DAB1DE}"/>
              </a:ext>
            </a:extLst>
          </p:cNvPr>
          <p:cNvCxnSpPr>
            <a:cxnSpLocks/>
          </p:cNvCxnSpPr>
          <p:nvPr/>
        </p:nvCxnSpPr>
        <p:spPr>
          <a:xfrm flipH="1" flipV="1">
            <a:off x="1752709" y="4398478"/>
            <a:ext cx="780707" cy="16010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6E257A-FDA0-4FF6-AEC0-B6954E5B6E6C}"/>
                  </a:ext>
                </a:extLst>
              </p:cNvPr>
              <p:cNvSpPr txBox="1"/>
              <p:nvPr/>
            </p:nvSpPr>
            <p:spPr>
              <a:xfrm>
                <a:off x="2204069" y="1916294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D6E257A-FDA0-4FF6-AEC0-B6954E5B6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69" y="1916294"/>
                <a:ext cx="60431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EE1DF3-AA4D-8CB6-72D4-A6B2CBD174AA}"/>
              </a:ext>
            </a:extLst>
          </p:cNvPr>
          <p:cNvCxnSpPr>
            <a:cxnSpLocks/>
          </p:cNvCxnSpPr>
          <p:nvPr/>
        </p:nvCxnSpPr>
        <p:spPr>
          <a:xfrm>
            <a:off x="1762466" y="4398478"/>
            <a:ext cx="4062846" cy="0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42">
            <a:extLst>
              <a:ext uri="{FF2B5EF4-FFF2-40B4-BE49-F238E27FC236}">
                <a16:creationId xmlns:a16="http://schemas.microsoft.com/office/drawing/2014/main" id="{3C689884-CF9A-5F50-24C2-6E1916BFECAE}"/>
              </a:ext>
            </a:extLst>
          </p:cNvPr>
          <p:cNvCxnSpPr>
            <a:cxnSpLocks/>
          </p:cNvCxnSpPr>
          <p:nvPr/>
        </p:nvCxnSpPr>
        <p:spPr>
          <a:xfrm flipV="1">
            <a:off x="2533416" y="4398478"/>
            <a:ext cx="3291896" cy="16010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42">
            <a:extLst>
              <a:ext uri="{FF2B5EF4-FFF2-40B4-BE49-F238E27FC236}">
                <a16:creationId xmlns:a16="http://schemas.microsoft.com/office/drawing/2014/main" id="{8ED2F5CC-84DA-3DBB-DD61-D95F155CF643}"/>
              </a:ext>
            </a:extLst>
          </p:cNvPr>
          <p:cNvCxnSpPr>
            <a:cxnSpLocks/>
          </p:cNvCxnSpPr>
          <p:nvPr/>
        </p:nvCxnSpPr>
        <p:spPr>
          <a:xfrm flipH="1">
            <a:off x="1752709" y="2369161"/>
            <a:ext cx="790464" cy="202931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42">
            <a:extLst>
              <a:ext uri="{FF2B5EF4-FFF2-40B4-BE49-F238E27FC236}">
                <a16:creationId xmlns:a16="http://schemas.microsoft.com/office/drawing/2014/main" id="{062E73C7-2F5E-08B4-FB06-5542EC4D0496}"/>
              </a:ext>
            </a:extLst>
          </p:cNvPr>
          <p:cNvCxnSpPr>
            <a:cxnSpLocks/>
          </p:cNvCxnSpPr>
          <p:nvPr/>
        </p:nvCxnSpPr>
        <p:spPr>
          <a:xfrm flipH="1">
            <a:off x="2533416" y="2369160"/>
            <a:ext cx="9757" cy="363038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42">
            <a:extLst>
              <a:ext uri="{FF2B5EF4-FFF2-40B4-BE49-F238E27FC236}">
                <a16:creationId xmlns:a16="http://schemas.microsoft.com/office/drawing/2014/main" id="{CC79F63F-8336-C620-5673-E85C3CD0036E}"/>
              </a:ext>
            </a:extLst>
          </p:cNvPr>
          <p:cNvCxnSpPr>
            <a:cxnSpLocks/>
          </p:cNvCxnSpPr>
          <p:nvPr/>
        </p:nvCxnSpPr>
        <p:spPr>
          <a:xfrm>
            <a:off x="2543173" y="2374595"/>
            <a:ext cx="3282139" cy="202388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C88B12-DB92-B135-6F00-06C2CAB41952}"/>
                  </a:ext>
                </a:extLst>
              </p:cNvPr>
              <p:cNvSpPr txBox="1"/>
              <p:nvPr/>
            </p:nvSpPr>
            <p:spPr>
              <a:xfrm>
                <a:off x="2204068" y="5999545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C88B12-DB92-B135-6F00-06C2CAB4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68" y="5999545"/>
                <a:ext cx="60431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A496F2-7354-409E-598C-6697975CBE93}"/>
                  </a:ext>
                </a:extLst>
              </p:cNvPr>
              <p:cNvSpPr txBox="1"/>
              <p:nvPr/>
            </p:nvSpPr>
            <p:spPr>
              <a:xfrm>
                <a:off x="5739830" y="4202173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A496F2-7354-409E-598C-6697975CB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830" y="4202173"/>
                <a:ext cx="60431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980770-993D-B26B-2E64-53C692FF89EA}"/>
                  </a:ext>
                </a:extLst>
              </p:cNvPr>
              <p:cNvSpPr txBox="1"/>
              <p:nvPr/>
            </p:nvSpPr>
            <p:spPr>
              <a:xfrm>
                <a:off x="1227087" y="4202173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980770-993D-B26B-2E64-53C692FF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87" y="4202173"/>
                <a:ext cx="60431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137F5-FD0F-5063-F289-2AC9892ECA50}"/>
                  </a:ext>
                </a:extLst>
              </p:cNvPr>
              <p:cNvSpPr txBox="1"/>
              <p:nvPr/>
            </p:nvSpPr>
            <p:spPr>
              <a:xfrm>
                <a:off x="4154650" y="2925810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137F5-FD0F-5063-F289-2AC9892EC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50" y="2925810"/>
                <a:ext cx="60431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 сполучна лінія 42">
            <a:extLst>
              <a:ext uri="{FF2B5EF4-FFF2-40B4-BE49-F238E27FC236}">
                <a16:creationId xmlns:a16="http://schemas.microsoft.com/office/drawing/2014/main" id="{E062A6B2-8039-577C-C85E-545F9F9CE106}"/>
              </a:ext>
            </a:extLst>
          </p:cNvPr>
          <p:cNvCxnSpPr>
            <a:cxnSpLocks/>
          </p:cNvCxnSpPr>
          <p:nvPr/>
        </p:nvCxnSpPr>
        <p:spPr>
          <a:xfrm flipV="1">
            <a:off x="3434560" y="3428435"/>
            <a:ext cx="813822" cy="211824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216A45-DE3D-21E5-4BD6-DE06204AADE9}"/>
                  </a:ext>
                </a:extLst>
              </p:cNvPr>
              <p:cNvSpPr txBox="1"/>
              <p:nvPr/>
            </p:nvSpPr>
            <p:spPr>
              <a:xfrm>
                <a:off x="2754702" y="3911355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216A45-DE3D-21E5-4BD6-DE06204A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02" y="3911355"/>
                <a:ext cx="60431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48E0CDD-FA08-9447-280F-FF657F70B429}"/>
                  </a:ext>
                </a:extLst>
              </p:cNvPr>
              <p:cNvSpPr txBox="1"/>
              <p:nvPr/>
            </p:nvSpPr>
            <p:spPr>
              <a:xfrm>
                <a:off x="3203218" y="5539731"/>
                <a:ext cx="604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48E0CDD-FA08-9447-280F-FF657F70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218" y="5539731"/>
                <a:ext cx="60431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riangle 82">
            <a:extLst>
              <a:ext uri="{FF2B5EF4-FFF2-40B4-BE49-F238E27FC236}">
                <a16:creationId xmlns:a16="http://schemas.microsoft.com/office/drawing/2014/main" id="{AC07554A-A474-CF39-BF15-0955941301F1}"/>
              </a:ext>
            </a:extLst>
          </p:cNvPr>
          <p:cNvSpPr/>
          <p:nvPr/>
        </p:nvSpPr>
        <p:spPr>
          <a:xfrm>
            <a:off x="3206967" y="3429979"/>
            <a:ext cx="1042167" cy="2128378"/>
          </a:xfrm>
          <a:custGeom>
            <a:avLst/>
            <a:gdLst>
              <a:gd name="connsiteX0" fmla="*/ 0 w 515883"/>
              <a:gd name="connsiteY0" fmla="*/ 994903 h 994903"/>
              <a:gd name="connsiteX1" fmla="*/ 257942 w 515883"/>
              <a:gd name="connsiteY1" fmla="*/ 0 h 994903"/>
              <a:gd name="connsiteX2" fmla="*/ 515883 w 515883"/>
              <a:gd name="connsiteY2" fmla="*/ 994903 h 994903"/>
              <a:gd name="connsiteX3" fmla="*/ 0 w 515883"/>
              <a:gd name="connsiteY3" fmla="*/ 994903 h 994903"/>
              <a:gd name="connsiteX0" fmla="*/ 0 w 610367"/>
              <a:gd name="connsiteY0" fmla="*/ 1213978 h 1213978"/>
              <a:gd name="connsiteX1" fmla="*/ 610367 w 610367"/>
              <a:gd name="connsiteY1" fmla="*/ 0 h 1213978"/>
              <a:gd name="connsiteX2" fmla="*/ 515883 w 610367"/>
              <a:gd name="connsiteY2" fmla="*/ 1213978 h 1213978"/>
              <a:gd name="connsiteX3" fmla="*/ 0 w 610367"/>
              <a:gd name="connsiteY3" fmla="*/ 1213978 h 1213978"/>
              <a:gd name="connsiteX0" fmla="*/ 0 w 1054867"/>
              <a:gd name="connsiteY0" fmla="*/ 972678 h 1213978"/>
              <a:gd name="connsiteX1" fmla="*/ 1054867 w 1054867"/>
              <a:gd name="connsiteY1" fmla="*/ 0 h 1213978"/>
              <a:gd name="connsiteX2" fmla="*/ 960383 w 1054867"/>
              <a:gd name="connsiteY2" fmla="*/ 1213978 h 1213978"/>
              <a:gd name="connsiteX3" fmla="*/ 0 w 1054867"/>
              <a:gd name="connsiteY3" fmla="*/ 972678 h 1213978"/>
              <a:gd name="connsiteX0" fmla="*/ 0 w 1054867"/>
              <a:gd name="connsiteY0" fmla="*/ 972678 h 2128378"/>
              <a:gd name="connsiteX1" fmla="*/ 1054867 w 1054867"/>
              <a:gd name="connsiteY1" fmla="*/ 0 h 2128378"/>
              <a:gd name="connsiteX2" fmla="*/ 233308 w 1054867"/>
              <a:gd name="connsiteY2" fmla="*/ 2128378 h 2128378"/>
              <a:gd name="connsiteX3" fmla="*/ 0 w 1054867"/>
              <a:gd name="connsiteY3" fmla="*/ 972678 h 2128378"/>
              <a:gd name="connsiteX0" fmla="*/ 0 w 1042167"/>
              <a:gd name="connsiteY0" fmla="*/ 979028 h 2128378"/>
              <a:gd name="connsiteX1" fmla="*/ 1042167 w 1042167"/>
              <a:gd name="connsiteY1" fmla="*/ 0 h 2128378"/>
              <a:gd name="connsiteX2" fmla="*/ 220608 w 1042167"/>
              <a:gd name="connsiteY2" fmla="*/ 2128378 h 2128378"/>
              <a:gd name="connsiteX3" fmla="*/ 0 w 1042167"/>
              <a:gd name="connsiteY3" fmla="*/ 979028 h 212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167" h="2128378">
                <a:moveTo>
                  <a:pt x="0" y="979028"/>
                </a:moveTo>
                <a:lnTo>
                  <a:pt x="1042167" y="0"/>
                </a:lnTo>
                <a:lnTo>
                  <a:pt x="220608" y="2128378"/>
                </a:lnTo>
                <a:lnTo>
                  <a:pt x="0" y="979028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67" name="Пряма сполучна лінія 42">
            <a:extLst>
              <a:ext uri="{FF2B5EF4-FFF2-40B4-BE49-F238E27FC236}">
                <a16:creationId xmlns:a16="http://schemas.microsoft.com/office/drawing/2014/main" id="{8EFD5424-1DCA-7EB3-6A02-73C02E9A2AD3}"/>
              </a:ext>
            </a:extLst>
          </p:cNvPr>
          <p:cNvCxnSpPr>
            <a:cxnSpLocks/>
          </p:cNvCxnSpPr>
          <p:nvPr/>
        </p:nvCxnSpPr>
        <p:spPr>
          <a:xfrm flipH="1">
            <a:off x="3203575" y="3428435"/>
            <a:ext cx="1035050" cy="971088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42">
            <a:extLst>
              <a:ext uri="{FF2B5EF4-FFF2-40B4-BE49-F238E27FC236}">
                <a16:creationId xmlns:a16="http://schemas.microsoft.com/office/drawing/2014/main" id="{D2F95875-C1B7-8139-18E7-6CAF03900602}"/>
              </a:ext>
            </a:extLst>
          </p:cNvPr>
          <p:cNvCxnSpPr>
            <a:cxnSpLocks/>
          </p:cNvCxnSpPr>
          <p:nvPr/>
        </p:nvCxnSpPr>
        <p:spPr>
          <a:xfrm flipH="1" flipV="1">
            <a:off x="3208815" y="4403911"/>
            <a:ext cx="215988" cy="1142767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8D6B479-AA80-02BE-D075-A14F4C0E0792}"/>
              </a:ext>
            </a:extLst>
          </p:cNvPr>
          <p:cNvSpPr/>
          <p:nvPr/>
        </p:nvSpPr>
        <p:spPr>
          <a:xfrm>
            <a:off x="4192552" y="3376267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5F90F1D-E2BC-F6FD-FEAA-883F16B1413C}"/>
              </a:ext>
            </a:extLst>
          </p:cNvPr>
          <p:cNvSpPr/>
          <p:nvPr/>
        </p:nvSpPr>
        <p:spPr>
          <a:xfrm>
            <a:off x="3371684" y="549781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03AC117-7E04-F6BC-93BE-97DD6A6D5977}"/>
              </a:ext>
            </a:extLst>
          </p:cNvPr>
          <p:cNvSpPr/>
          <p:nvPr/>
        </p:nvSpPr>
        <p:spPr>
          <a:xfrm>
            <a:off x="3155629" y="4340720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0BC5A328-F6D2-4E8A-9547-1792F822319F}"/>
                  </a:ext>
                </a:extLst>
              </p:cNvPr>
              <p:cNvSpPr/>
              <p:nvPr/>
            </p:nvSpPr>
            <p:spPr>
              <a:xfrm>
                <a:off x="7316006" y="5335557"/>
                <a:ext cx="4792413" cy="1327975"/>
              </a:xfrm>
              <a:prstGeom prst="roundRect">
                <a:avLst>
                  <a:gd name="adj" fmla="val 49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rgbClr val="FE5F5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 січній площині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E5F5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𝑃𝑀𝑁</m:t>
                    </m:r>
                  </m:oMath>
                </a14:m>
                <a:r>
                  <a:rPr lang="en-UA" sz="2400" dirty="0">
                    <a:solidFill>
                      <a:srgbClr val="FE5F5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FE5F5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немає прямих, паралельних прямій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E5F5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endParaRPr lang="en-UA" sz="2400" dirty="0">
                  <a:solidFill>
                    <a:srgbClr val="FE5F5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0BC5A328-F6D2-4E8A-9547-1792F8223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06" y="5335557"/>
                <a:ext cx="4792413" cy="1327975"/>
              </a:xfrm>
              <a:prstGeom prst="roundRect">
                <a:avLst>
                  <a:gd name="adj" fmla="val 4946"/>
                </a:avLst>
              </a:prstGeom>
              <a:blipFill>
                <a:blip r:embed="rId31"/>
                <a:stretch>
                  <a:fillRect l="-529" r="-2646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37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/>
      <p:bldP spid="29" grpId="0"/>
      <p:bldP spid="30" grpId="0"/>
      <p:bldP spid="31" grpId="0"/>
      <p:bldP spid="38" grpId="0"/>
      <p:bldP spid="81" grpId="0"/>
      <p:bldP spid="82" grpId="0"/>
      <p:bldP spid="83" grpId="0" animBg="1"/>
      <p:bldP spid="32" grpId="0" animBg="1"/>
      <p:bldP spid="84" grpId="0" animBg="1"/>
      <p:bldP spid="86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092363" y="88935"/>
            <a:ext cx="1908154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2</a:t>
            </a:r>
            <a:endParaRPr lang="en-UA" sz="24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/>
              <p:nvPr/>
            </p:nvSpPr>
            <p:spPr>
              <a:xfrm>
                <a:off x="3116080" y="88936"/>
                <a:ext cx="8992341" cy="1212668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Площина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перетинає сторони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𝐴𝐵𝐶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 точках</a:t>
                </a:r>
                <a:r>
                  <a:rPr lang="en-US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𝐴𝐶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𝑁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𝐵𝐶</m:t>
                        </m:r>
                      </m:e>
                    </m:d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uk-UA" sz="24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</m:t>
                    </m:r>
                  </m:oMath>
                </a14:m>
                <a:r>
                  <a:rPr lang="en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</m:t>
                    </m:r>
                    <m:r>
                      <a:rPr lang="uk-UA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15</m:t>
                    </m:r>
                  </m:oMath>
                </a14:m>
                <a:r>
                  <a:rPr lang="uk-UA" sz="24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𝐵𝑁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𝑁𝐶</m:t>
                    </m:r>
                    <m:r>
                      <a:rPr lang="en-US" sz="24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=2:3</m:t>
                    </m:r>
                  </m:oMath>
                </a14:m>
                <a:endParaRPr lang="en-UA" sz="24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80" y="88936"/>
                <a:ext cx="8992341" cy="1212668"/>
              </a:xfrm>
              <a:prstGeom prst="roundRect">
                <a:avLst>
                  <a:gd name="adj" fmla="val 3670"/>
                </a:avLst>
              </a:prstGeom>
              <a:blipFill>
                <a:blip r:embed="rId10"/>
                <a:stretch>
                  <a:fillRect l="-846" t="-4167" r="-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2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cxnSp>
        <p:nvCxnSpPr>
          <p:cNvPr id="9" name="Пряма сполучна лінія 32">
            <a:extLst>
              <a:ext uri="{FF2B5EF4-FFF2-40B4-BE49-F238E27FC236}">
                <a16:creationId xmlns:a16="http://schemas.microsoft.com/office/drawing/2014/main" id="{7D39FA41-E420-5108-E99D-7249058C33FC}"/>
              </a:ext>
            </a:extLst>
          </p:cNvPr>
          <p:cNvCxnSpPr>
            <a:cxnSpLocks/>
          </p:cNvCxnSpPr>
          <p:nvPr/>
        </p:nvCxnSpPr>
        <p:spPr>
          <a:xfrm flipH="1" flipV="1">
            <a:off x="1577197" y="1990108"/>
            <a:ext cx="2320323" cy="28726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E470AA-5DD6-E9AB-CF00-84BBEFA0EDB6}"/>
                  </a:ext>
                </a:extLst>
              </p:cNvPr>
              <p:cNvSpPr txBox="1"/>
              <p:nvPr/>
            </p:nvSpPr>
            <p:spPr>
              <a:xfrm>
                <a:off x="1110785" y="1729783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E470AA-5DD6-E9AB-CF00-84BBEFA0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85" y="1729783"/>
                <a:ext cx="604319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 сполучна лінія 32">
            <a:extLst>
              <a:ext uri="{FF2B5EF4-FFF2-40B4-BE49-F238E27FC236}">
                <a16:creationId xmlns:a16="http://schemas.microsoft.com/office/drawing/2014/main" id="{0226A3B3-3F01-6EDC-E31C-E938AC75DF28}"/>
              </a:ext>
            </a:extLst>
          </p:cNvPr>
          <p:cNvCxnSpPr>
            <a:cxnSpLocks/>
          </p:cNvCxnSpPr>
          <p:nvPr/>
        </p:nvCxnSpPr>
        <p:spPr>
          <a:xfrm flipH="1">
            <a:off x="1166372" y="5427673"/>
            <a:ext cx="343583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32">
            <a:extLst>
              <a:ext uri="{FF2B5EF4-FFF2-40B4-BE49-F238E27FC236}">
                <a16:creationId xmlns:a16="http://schemas.microsoft.com/office/drawing/2014/main" id="{413822D5-50E3-EA49-1303-912434650806}"/>
              </a:ext>
            </a:extLst>
          </p:cNvPr>
          <p:cNvCxnSpPr>
            <a:cxnSpLocks/>
          </p:cNvCxnSpPr>
          <p:nvPr/>
        </p:nvCxnSpPr>
        <p:spPr>
          <a:xfrm flipH="1">
            <a:off x="1166372" y="3364638"/>
            <a:ext cx="606216" cy="20630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32">
            <a:extLst>
              <a:ext uri="{FF2B5EF4-FFF2-40B4-BE49-F238E27FC236}">
                <a16:creationId xmlns:a16="http://schemas.microsoft.com/office/drawing/2014/main" id="{1CD68618-D58C-9C5E-4F8A-7B4D7EB45BFD}"/>
              </a:ext>
            </a:extLst>
          </p:cNvPr>
          <p:cNvCxnSpPr>
            <a:cxnSpLocks/>
          </p:cNvCxnSpPr>
          <p:nvPr/>
        </p:nvCxnSpPr>
        <p:spPr>
          <a:xfrm flipH="1">
            <a:off x="3681611" y="3364638"/>
            <a:ext cx="152680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32">
            <a:extLst>
              <a:ext uri="{FF2B5EF4-FFF2-40B4-BE49-F238E27FC236}">
                <a16:creationId xmlns:a16="http://schemas.microsoft.com/office/drawing/2014/main" id="{1E316EA1-05D3-88B4-8827-1724AF5B7F7D}"/>
              </a:ext>
            </a:extLst>
          </p:cNvPr>
          <p:cNvCxnSpPr>
            <a:cxnSpLocks/>
          </p:cNvCxnSpPr>
          <p:nvPr/>
        </p:nvCxnSpPr>
        <p:spPr>
          <a:xfrm flipH="1">
            <a:off x="4602202" y="3364638"/>
            <a:ext cx="606216" cy="20630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32">
            <a:extLst>
              <a:ext uri="{FF2B5EF4-FFF2-40B4-BE49-F238E27FC236}">
                <a16:creationId xmlns:a16="http://schemas.microsoft.com/office/drawing/2014/main" id="{2AFD0A16-3CB1-EBB8-CF56-C7A4D3D0641D}"/>
              </a:ext>
            </a:extLst>
          </p:cNvPr>
          <p:cNvCxnSpPr>
            <a:cxnSpLocks/>
          </p:cNvCxnSpPr>
          <p:nvPr/>
        </p:nvCxnSpPr>
        <p:spPr>
          <a:xfrm flipH="1" flipV="1">
            <a:off x="1577197" y="1990108"/>
            <a:ext cx="722051" cy="221639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32">
            <a:extLst>
              <a:ext uri="{FF2B5EF4-FFF2-40B4-BE49-F238E27FC236}">
                <a16:creationId xmlns:a16="http://schemas.microsoft.com/office/drawing/2014/main" id="{1F3FE288-7BA1-1DAF-6B1F-A0003A146FEB}"/>
              </a:ext>
            </a:extLst>
          </p:cNvPr>
          <p:cNvCxnSpPr>
            <a:cxnSpLocks/>
          </p:cNvCxnSpPr>
          <p:nvPr/>
        </p:nvCxnSpPr>
        <p:spPr>
          <a:xfrm flipV="1">
            <a:off x="3494766" y="2277375"/>
            <a:ext cx="402754" cy="208632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32">
            <a:extLst>
              <a:ext uri="{FF2B5EF4-FFF2-40B4-BE49-F238E27FC236}">
                <a16:creationId xmlns:a16="http://schemas.microsoft.com/office/drawing/2014/main" id="{47927A98-D275-20EC-95D4-0A919A5BA8A3}"/>
              </a:ext>
            </a:extLst>
          </p:cNvPr>
          <p:cNvCxnSpPr>
            <a:cxnSpLocks/>
          </p:cNvCxnSpPr>
          <p:nvPr/>
        </p:nvCxnSpPr>
        <p:spPr>
          <a:xfrm flipH="1" flipV="1">
            <a:off x="2319650" y="4206508"/>
            <a:ext cx="1170853" cy="14495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сполучна лінія 32">
            <a:extLst>
              <a:ext uri="{FF2B5EF4-FFF2-40B4-BE49-F238E27FC236}">
                <a16:creationId xmlns:a16="http://schemas.microsoft.com/office/drawing/2014/main" id="{8F16EF00-0995-6347-9716-C01484813190}"/>
              </a:ext>
            </a:extLst>
          </p:cNvPr>
          <p:cNvCxnSpPr>
            <a:cxnSpLocks/>
          </p:cNvCxnSpPr>
          <p:nvPr/>
        </p:nvCxnSpPr>
        <p:spPr>
          <a:xfrm flipH="1">
            <a:off x="2019287" y="3364638"/>
            <a:ext cx="1662324" cy="0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32">
            <a:extLst>
              <a:ext uri="{FF2B5EF4-FFF2-40B4-BE49-F238E27FC236}">
                <a16:creationId xmlns:a16="http://schemas.microsoft.com/office/drawing/2014/main" id="{5D99F3F1-B334-684E-81C1-9BFA545C117D}"/>
              </a:ext>
            </a:extLst>
          </p:cNvPr>
          <p:cNvCxnSpPr>
            <a:cxnSpLocks/>
          </p:cNvCxnSpPr>
          <p:nvPr/>
        </p:nvCxnSpPr>
        <p:spPr>
          <a:xfrm flipH="1">
            <a:off x="1772588" y="3364420"/>
            <a:ext cx="246699" cy="0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32">
            <a:extLst>
              <a:ext uri="{FF2B5EF4-FFF2-40B4-BE49-F238E27FC236}">
                <a16:creationId xmlns:a16="http://schemas.microsoft.com/office/drawing/2014/main" id="{965593EA-E50F-5C1D-5BA4-B51E116584CC}"/>
              </a:ext>
            </a:extLst>
          </p:cNvPr>
          <p:cNvCxnSpPr>
            <a:cxnSpLocks/>
          </p:cNvCxnSpPr>
          <p:nvPr/>
        </p:nvCxnSpPr>
        <p:spPr>
          <a:xfrm flipH="1" flipV="1">
            <a:off x="2299481" y="4206508"/>
            <a:ext cx="397827" cy="1221165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32">
            <a:extLst>
              <a:ext uri="{FF2B5EF4-FFF2-40B4-BE49-F238E27FC236}">
                <a16:creationId xmlns:a16="http://schemas.microsoft.com/office/drawing/2014/main" id="{29FB235F-2CE3-C89E-B77F-9E8655661305}"/>
              </a:ext>
            </a:extLst>
          </p:cNvPr>
          <p:cNvCxnSpPr>
            <a:cxnSpLocks/>
          </p:cNvCxnSpPr>
          <p:nvPr/>
        </p:nvCxnSpPr>
        <p:spPr>
          <a:xfrm flipH="1" flipV="1">
            <a:off x="2697075" y="5427673"/>
            <a:ext cx="371912" cy="114161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сполучна лінія 32">
            <a:extLst>
              <a:ext uri="{FF2B5EF4-FFF2-40B4-BE49-F238E27FC236}">
                <a16:creationId xmlns:a16="http://schemas.microsoft.com/office/drawing/2014/main" id="{CB6DB888-CA52-6296-F14A-2FE7CC17285C}"/>
              </a:ext>
            </a:extLst>
          </p:cNvPr>
          <p:cNvCxnSpPr>
            <a:cxnSpLocks/>
          </p:cNvCxnSpPr>
          <p:nvPr/>
        </p:nvCxnSpPr>
        <p:spPr>
          <a:xfrm flipV="1">
            <a:off x="3289370" y="4351465"/>
            <a:ext cx="207757" cy="1076208"/>
          </a:xfrm>
          <a:prstGeom prst="line">
            <a:avLst/>
          </a:prstGeom>
          <a:ln w="28575" cap="rnd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сполучна лінія 32">
            <a:extLst>
              <a:ext uri="{FF2B5EF4-FFF2-40B4-BE49-F238E27FC236}">
                <a16:creationId xmlns:a16="http://schemas.microsoft.com/office/drawing/2014/main" id="{E35B9814-8CFF-72EC-DACF-03E60DDF915C}"/>
              </a:ext>
            </a:extLst>
          </p:cNvPr>
          <p:cNvCxnSpPr>
            <a:cxnSpLocks/>
          </p:cNvCxnSpPr>
          <p:nvPr/>
        </p:nvCxnSpPr>
        <p:spPr>
          <a:xfrm flipV="1">
            <a:off x="3068987" y="5427673"/>
            <a:ext cx="220383" cy="114161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D73CA0C-4285-C4E8-8896-4B08CDE5492C}"/>
                  </a:ext>
                </a:extLst>
              </p:cNvPr>
              <p:cNvSpPr txBox="1"/>
              <p:nvPr/>
            </p:nvSpPr>
            <p:spPr>
              <a:xfrm>
                <a:off x="3840695" y="1964120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D73CA0C-4285-C4E8-8896-4B08CDE5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95" y="1964120"/>
                <a:ext cx="604319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9E5377F-22A5-DC16-A54F-9279E790FC8B}"/>
                  </a:ext>
                </a:extLst>
              </p:cNvPr>
              <p:cNvSpPr txBox="1"/>
              <p:nvPr/>
            </p:nvSpPr>
            <p:spPr>
              <a:xfrm>
                <a:off x="1724691" y="3920515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9E5377F-22A5-DC16-A54F-9279E790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91" y="3920515"/>
                <a:ext cx="604319" cy="584775"/>
              </a:xfrm>
              <a:prstGeom prst="rect">
                <a:avLst/>
              </a:prstGeom>
              <a:blipFill>
                <a:blip r:embed="rId26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9662DC5-E557-24BD-EC6B-A78281CD1943}"/>
                  </a:ext>
                </a:extLst>
              </p:cNvPr>
              <p:cNvSpPr txBox="1"/>
              <p:nvPr/>
            </p:nvSpPr>
            <p:spPr>
              <a:xfrm>
                <a:off x="3445069" y="4132218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9662DC5-E557-24BD-EC6B-A78281CD1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69" y="4132218"/>
                <a:ext cx="604319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C296C48-8A50-68A3-50B4-26B07143B2B4}"/>
                  </a:ext>
                </a:extLst>
              </p:cNvPr>
              <p:cNvSpPr txBox="1"/>
              <p:nvPr/>
            </p:nvSpPr>
            <p:spPr>
              <a:xfrm>
                <a:off x="3000858" y="6313944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C296C48-8A50-68A3-50B4-26B07143B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58" y="6313944"/>
                <a:ext cx="604319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BA2E972-FF4B-A09E-88DD-72B811C94A47}"/>
                  </a:ext>
                </a:extLst>
              </p:cNvPr>
              <p:cNvSpPr txBox="1"/>
              <p:nvPr/>
            </p:nvSpPr>
            <p:spPr>
              <a:xfrm>
                <a:off x="4129282" y="4962306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BA2E972-FF4B-A09E-88DD-72B811C94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282" y="4962306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34EFFF-FC09-67BE-0A5F-87FD025D6D4C}"/>
                  </a:ext>
                </a:extLst>
              </p:cNvPr>
              <p:cNvSpPr txBox="1"/>
              <p:nvPr/>
            </p:nvSpPr>
            <p:spPr>
              <a:xfrm>
                <a:off x="5594832" y="1428387"/>
                <a:ext cx="1386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34EFFF-FC09-67BE-0A5F-87FD025D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32" y="1428387"/>
                <a:ext cx="1386254" cy="523220"/>
              </a:xfrm>
              <a:prstGeom prst="rect">
                <a:avLst/>
              </a:prstGeom>
              <a:blipFill>
                <a:blip r:embed="rId3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C427FA8-E03D-532C-95FB-4F4C7B7C3D99}"/>
                  </a:ext>
                </a:extLst>
              </p:cNvPr>
              <p:cNvSpPr txBox="1"/>
              <p:nvPr/>
            </p:nvSpPr>
            <p:spPr>
              <a:xfrm>
                <a:off x="5603069" y="1807273"/>
                <a:ext cx="2722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A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C427FA8-E03D-532C-95FB-4F4C7B7C3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69" y="1807273"/>
                <a:ext cx="272213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4BD6688-AE36-9D4C-ED94-28EBB37BE90E}"/>
              </a:ext>
            </a:extLst>
          </p:cNvPr>
          <p:cNvCxnSpPr>
            <a:cxnSpLocks/>
          </p:cNvCxnSpPr>
          <p:nvPr/>
        </p:nvCxnSpPr>
        <p:spPr>
          <a:xfrm>
            <a:off x="8185217" y="1548949"/>
            <a:ext cx="0" cy="706763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498B9680-376C-716B-424A-D327DCB97C6D}"/>
              </a:ext>
            </a:extLst>
          </p:cNvPr>
          <p:cNvSpPr/>
          <p:nvPr/>
        </p:nvSpPr>
        <p:spPr>
          <a:xfrm>
            <a:off x="8333445" y="1765568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9FDBE85-AE98-F035-44A5-93E59F7D005F}"/>
                  </a:ext>
                </a:extLst>
              </p:cNvPr>
              <p:cNvSpPr txBox="1"/>
              <p:nvPr/>
            </p:nvSpPr>
            <p:spPr>
              <a:xfrm>
                <a:off x="9078635" y="1591552"/>
                <a:ext cx="1839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9FDBE85-AE98-F035-44A5-93E59F7D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35" y="1591552"/>
                <a:ext cx="1839105" cy="523220"/>
              </a:xfrm>
              <a:prstGeom prst="rect">
                <a:avLst/>
              </a:prstGeom>
              <a:blipFill>
                <a:blip r:embed="rId32"/>
                <a:stretch>
                  <a:fillRect l="-1370" b="-476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1E548B7D-7A7D-BABA-1CB5-9CCAA48075BF}"/>
              </a:ext>
            </a:extLst>
          </p:cNvPr>
          <p:cNvSpPr txBox="1"/>
          <p:nvPr/>
        </p:nvSpPr>
        <p:spPr>
          <a:xfrm>
            <a:off x="8673205" y="2024879"/>
            <a:ext cx="254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(За властивістю)</a:t>
            </a:r>
            <a:endParaRPr lang="en-UA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77E7C6E-21AA-E80F-862E-62D290773249}"/>
                  </a:ext>
                </a:extLst>
              </p:cNvPr>
              <p:cNvSpPr txBox="1"/>
              <p:nvPr/>
            </p:nvSpPr>
            <p:spPr>
              <a:xfrm>
                <a:off x="5594831" y="2572809"/>
                <a:ext cx="2884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З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і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𝐶𝑀𝑁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:</a:t>
                </a:r>
                <a:r>
                  <a:rPr lang="uk-UA" sz="2800" dirty="0">
                    <a:solidFill>
                      <a:schemeClr val="bg1"/>
                    </a:solidFill>
                  </a:rPr>
                  <a:t> </a:t>
                </a:r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77E7C6E-21AA-E80F-862E-62D290773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31" y="2572809"/>
                <a:ext cx="2884151" cy="523220"/>
              </a:xfrm>
              <a:prstGeom prst="rect">
                <a:avLst/>
              </a:prstGeom>
              <a:blipFill>
                <a:blip r:embed="rId33"/>
                <a:stretch>
                  <a:fillRect l="-4386" t="-11905" b="-309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DF31996-2643-CBC7-F846-752330EC1B42}"/>
                  </a:ext>
                </a:extLst>
              </p:cNvPr>
              <p:cNvSpPr txBox="1"/>
              <p:nvPr/>
            </p:nvSpPr>
            <p:spPr>
              <a:xfrm>
                <a:off x="5917097" y="2961202"/>
                <a:ext cx="2416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A" sz="2800" dirty="0">
                    <a:solidFill>
                      <a:schemeClr val="bg1"/>
                    </a:solidFill>
                  </a:rPr>
                  <a:t> </a:t>
                </a:r>
                <a:r>
                  <a:rPr lang="uk-UA" sz="2800" dirty="0">
                    <a:solidFill>
                      <a:schemeClr val="bg1"/>
                    </a:solidFill>
                  </a:rPr>
                  <a:t>- спільний</a:t>
                </a:r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DF31996-2643-CBC7-F846-752330EC1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97" y="2961202"/>
                <a:ext cx="2416348" cy="523220"/>
              </a:xfrm>
              <a:prstGeom prst="rect">
                <a:avLst/>
              </a:prstGeom>
              <a:blipFill>
                <a:blip r:embed="rId34"/>
                <a:stretch>
                  <a:fillRect l="-1571" t="-11905" b="-309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0586508-415C-4287-58F5-3AED49064FDF}"/>
                  </a:ext>
                </a:extLst>
              </p:cNvPr>
              <p:cNvSpPr txBox="1"/>
              <p:nvPr/>
            </p:nvSpPr>
            <p:spPr>
              <a:xfrm>
                <a:off x="5917097" y="3405984"/>
                <a:ext cx="2756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𝐶𝑀𝑁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0586508-415C-4287-58F5-3AED4906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97" y="3405984"/>
                <a:ext cx="2756108" cy="523220"/>
              </a:xfrm>
              <a:prstGeom prst="rect">
                <a:avLst/>
              </a:prstGeom>
              <a:blipFill>
                <a:blip r:embed="rId35"/>
                <a:stretch>
                  <a:fillRect l="-137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8F0425A-15D5-BAD2-E9FC-A410F504D114}"/>
                  </a:ext>
                </a:extLst>
              </p:cNvPr>
              <p:cNvSpPr txBox="1"/>
              <p:nvPr/>
            </p:nvSpPr>
            <p:spPr>
              <a:xfrm>
                <a:off x="5783690" y="3834362"/>
                <a:ext cx="28841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</a:rPr>
                  <a:t>(Як відповідні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</a:rPr>
                  <a:t> і січній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</a:rPr>
                  <a:t>)</a:t>
                </a:r>
                <a:endParaRPr lang="en-U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8F0425A-15D5-BAD2-E9FC-A410F504D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90" y="3834362"/>
                <a:ext cx="2884151" cy="830997"/>
              </a:xfrm>
              <a:prstGeom prst="rect">
                <a:avLst/>
              </a:prstGeom>
              <a:blipFill>
                <a:blip r:embed="rId36"/>
                <a:stretch>
                  <a:fillRect t="-4478" r="-3070" b="-1492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7E1666C-D065-9311-0A14-AC616601BD24}"/>
              </a:ext>
            </a:extLst>
          </p:cNvPr>
          <p:cNvCxnSpPr>
            <a:cxnSpLocks/>
          </p:cNvCxnSpPr>
          <p:nvPr/>
        </p:nvCxnSpPr>
        <p:spPr>
          <a:xfrm>
            <a:off x="8690583" y="3116811"/>
            <a:ext cx="0" cy="144273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DD6AF6BC-395B-382C-B6C2-C964889644B5}"/>
              </a:ext>
            </a:extLst>
          </p:cNvPr>
          <p:cNvSpPr/>
          <p:nvPr/>
        </p:nvSpPr>
        <p:spPr>
          <a:xfrm>
            <a:off x="8838811" y="3711758"/>
            <a:ext cx="505366" cy="250321"/>
          </a:xfrm>
          <a:prstGeom prst="rightArrow">
            <a:avLst>
              <a:gd name="adj1" fmla="val 50000"/>
              <a:gd name="adj2" fmla="val 951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4444E34-CECF-502C-2A81-951C8A569BEE}"/>
                  </a:ext>
                </a:extLst>
              </p:cNvPr>
              <p:cNvSpPr txBox="1"/>
              <p:nvPr/>
            </p:nvSpPr>
            <p:spPr>
              <a:xfrm>
                <a:off x="9492404" y="3572752"/>
                <a:ext cx="24976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  <m:r>
                      <a:rPr lang="en-UA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uk-UA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𝐶𝑀𝑁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 </a:t>
                </a:r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4444E34-CECF-502C-2A81-951C8A569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04" y="3572752"/>
                <a:ext cx="2497667" cy="523220"/>
              </a:xfrm>
              <a:prstGeom prst="rect">
                <a:avLst/>
              </a:prstGeom>
              <a:blipFill>
                <a:blip r:embed="rId37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9F5B0C95-C7BA-3C4E-E0D2-16DBD6860649}"/>
              </a:ext>
            </a:extLst>
          </p:cNvPr>
          <p:cNvSpPr txBox="1"/>
          <p:nvPr/>
        </p:nvSpPr>
        <p:spPr>
          <a:xfrm>
            <a:off x="9344177" y="4006714"/>
            <a:ext cx="254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(За двома кутами)</a:t>
            </a:r>
            <a:endParaRPr lang="en-UA" sz="2400" dirty="0">
              <a:solidFill>
                <a:schemeClr val="bg1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777AA2-B0AD-ED84-16E1-81FBFE082AFF}"/>
              </a:ext>
            </a:extLst>
          </p:cNvPr>
          <p:cNvSpPr txBox="1"/>
          <p:nvPr/>
        </p:nvSpPr>
        <p:spPr>
          <a:xfrm>
            <a:off x="4768319" y="5034492"/>
            <a:ext cx="688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chemeClr val="bg1"/>
                </a:solidFill>
              </a:rPr>
              <a:t>Сторони подібних трикутників пропорційні, тому:</a:t>
            </a:r>
            <a:endParaRPr lang="en-UA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1E69855-CADE-600F-10B7-D06B15CC9211}"/>
                  </a:ext>
                </a:extLst>
              </p:cNvPr>
              <p:cNvSpPr txBox="1"/>
              <p:nvPr/>
            </p:nvSpPr>
            <p:spPr>
              <a:xfrm>
                <a:off x="4768319" y="5818185"/>
                <a:ext cx="1788181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1E69855-CADE-600F-10B7-D06B15CC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19" y="5818185"/>
                <a:ext cx="1788181" cy="896143"/>
              </a:xfrm>
              <a:prstGeom prst="rect">
                <a:avLst/>
              </a:prstGeom>
              <a:blipFill>
                <a:blip r:embed="rId38"/>
                <a:stretch>
                  <a:fillRect l="-1408" b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80C3611-EA47-FCDB-856F-864EAF7A90FD}"/>
                  </a:ext>
                </a:extLst>
              </p:cNvPr>
              <p:cNvSpPr txBox="1"/>
              <p:nvPr/>
            </p:nvSpPr>
            <p:spPr>
              <a:xfrm>
                <a:off x="6987608" y="5818184"/>
                <a:ext cx="1617029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80C3611-EA47-FCDB-856F-864EAF7A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608" y="5818184"/>
                <a:ext cx="1617029" cy="896143"/>
              </a:xfrm>
              <a:prstGeom prst="rect">
                <a:avLst/>
              </a:prstGeom>
              <a:blipFill>
                <a:blip r:embed="rId3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A79675C-EEEC-DC65-83F5-A52DDE3D3A98}"/>
                  </a:ext>
                </a:extLst>
              </p:cNvPr>
              <p:cNvSpPr txBox="1"/>
              <p:nvPr/>
            </p:nvSpPr>
            <p:spPr>
              <a:xfrm>
                <a:off x="8887171" y="5818183"/>
                <a:ext cx="330482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3∙15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 </m:t>
                      </m:r>
                      <m:r>
                        <a:rPr lang="uk-UA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A79675C-EEEC-DC65-83F5-A52DDE3D3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171" y="5818183"/>
                <a:ext cx="3304829" cy="910570"/>
              </a:xfrm>
              <a:prstGeom prst="rect">
                <a:avLst/>
              </a:prstGeom>
              <a:blipFill>
                <a:blip r:embed="rId40"/>
                <a:stretch>
                  <a:fillRect l="-763" b="-821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1E97CCD-9A5C-E79A-C500-5261358674ED}"/>
                  </a:ext>
                </a:extLst>
              </p:cNvPr>
              <p:cNvSpPr txBox="1"/>
              <p:nvPr/>
            </p:nvSpPr>
            <p:spPr>
              <a:xfrm>
                <a:off x="6452591" y="6040249"/>
                <a:ext cx="68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1E97CCD-9A5C-E79A-C500-526135867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91" y="6040249"/>
                <a:ext cx="687831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52E2BBD-0EB6-A114-2452-14E5EB6B389B}"/>
                  </a:ext>
                </a:extLst>
              </p:cNvPr>
              <p:cNvSpPr txBox="1"/>
              <p:nvPr/>
            </p:nvSpPr>
            <p:spPr>
              <a:xfrm>
                <a:off x="8401684" y="6042046"/>
                <a:ext cx="68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52E2BBD-0EB6-A114-2452-14E5EB6B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684" y="6042046"/>
                <a:ext cx="687831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7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6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9" grpId="0" animBg="1"/>
      <p:bldP spid="140" grpId="0"/>
      <p:bldP spid="142" grpId="0"/>
      <p:bldP spid="143" grpId="0"/>
      <p:bldP spid="144" grpId="0"/>
      <p:bldP spid="145" grpId="0"/>
      <p:bldP spid="146" grpId="0"/>
      <p:bldP spid="148" grpId="0" animBg="1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CF8B6E10-DD49-2C5F-EB08-150B657985AE}"/>
              </a:ext>
            </a:extLst>
          </p:cNvPr>
          <p:cNvGrpSpPr/>
          <p:nvPr/>
        </p:nvGrpSpPr>
        <p:grpSpPr>
          <a:xfrm>
            <a:off x="85124" y="3038210"/>
            <a:ext cx="781580" cy="781580"/>
            <a:chOff x="1300743" y="3038210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70917D5-D237-9740-DBEB-04A29FFB22EA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8A7F8A15-37B7-8575-9353-93CED0D9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EC8139-38F9-C199-05A9-AD3576EAAAB2}"/>
              </a:ext>
            </a:extLst>
          </p:cNvPr>
          <p:cNvGrpSpPr/>
          <p:nvPr/>
        </p:nvGrpSpPr>
        <p:grpSpPr>
          <a:xfrm>
            <a:off x="85124" y="4853012"/>
            <a:ext cx="781580" cy="781580"/>
            <a:chOff x="1270461" y="4853012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8BA793-EA9F-0960-3CFE-D546A799DDAF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F966F57-A14E-B520-7DCC-71E2EA56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EC7763-CDC8-C928-CEBC-2CEAB61CE4B0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DA57CF-F592-BF51-A99E-E0C943E7CAFF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17B7C3A-5758-A0EA-E3DE-DF40FE6FA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88A16F-168D-9898-BCCE-0D00D24BCFDB}"/>
              </a:ext>
            </a:extLst>
          </p:cNvPr>
          <p:cNvGrpSpPr/>
          <p:nvPr/>
        </p:nvGrpSpPr>
        <p:grpSpPr>
          <a:xfrm>
            <a:off x="85127" y="247959"/>
            <a:ext cx="781580" cy="781580"/>
            <a:chOff x="1270464" y="24795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54AED0-E411-1BDE-E145-BCE7ED9639AA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B6266C5A-0F61-6DCE-38BE-441DD12CA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1D506D-45E4-A9AB-8C2D-CFDA779835EC}"/>
              </a:ext>
            </a:extLst>
          </p:cNvPr>
          <p:cNvGrpSpPr/>
          <p:nvPr/>
        </p:nvGrpSpPr>
        <p:grpSpPr>
          <a:xfrm>
            <a:off x="85124" y="5760413"/>
            <a:ext cx="781580" cy="781580"/>
            <a:chOff x="1270461" y="5760413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BE8C8D-B6B4-1762-3F5A-878F0462FCB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54DA769-C1DF-E359-B9DD-137CA9D2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E23116-3D3B-7225-2CEC-69E586CFEEB8}"/>
              </a:ext>
            </a:extLst>
          </p:cNvPr>
          <p:cNvGrpSpPr/>
          <p:nvPr/>
        </p:nvGrpSpPr>
        <p:grpSpPr>
          <a:xfrm>
            <a:off x="85124" y="1223408"/>
            <a:ext cx="781580" cy="781580"/>
            <a:chOff x="1270461" y="1223408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7A4C99E-A3BC-1EAC-B0FE-D044D6A2004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3DBBAD-0B77-0B07-CBF1-D142D532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8C09B1-542C-2726-B0BB-CAB7DD9D4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62" name="Picture 61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AC8738-39D9-83A9-E0F9-53B842691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4" name="Picture 63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2A7BE127-D3B9-864F-31CA-800D257FD9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7" name="Picture 6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D71A255-EB5C-966E-A705-648B113A5B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8" name="Picture 67">
            <a:hlinkClick r:id="rId16" action="ppaction://hlinksldjump"/>
            <a:extLst>
              <a:ext uri="{FF2B5EF4-FFF2-40B4-BE49-F238E27FC236}">
                <a16:creationId xmlns:a16="http://schemas.microsoft.com/office/drawing/2014/main" id="{58CB9EF9-C7EB-8B5E-F3FC-E8D0EAA42B8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76" name="Picture 75" descr="A grey gear with a number on it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E58D7E18-704E-8987-E36C-5F8B7A84875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" name="Picture 5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6B95CFE2-37D3-772C-090A-71F329BEAC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F7285656-FA4C-E778-047F-D5BD46799597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8"/>
            <a:chExt cx="781580" cy="78158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DA15987-D11D-7643-6DFB-3C2AF2FC296E}"/>
                </a:ext>
              </a:extLst>
            </p:cNvPr>
            <p:cNvSpPr/>
            <p:nvPr/>
          </p:nvSpPr>
          <p:spPr>
            <a:xfrm>
              <a:off x="1270464" y="21308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4" name="Picture 7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3890359-8012-7E8F-EEBC-B2F72BBD1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69A852-A52F-2DEE-BF88-7FC187CD0908}"/>
                  </a:ext>
                </a:extLst>
              </p:cNvPr>
              <p:cNvSpPr/>
              <p:nvPr/>
            </p:nvSpPr>
            <p:spPr>
              <a:xfrm>
                <a:off x="2514856" y="102273"/>
                <a:ext cx="9592018" cy="1040669"/>
              </a:xfrm>
              <a:prstGeom prst="roundRect">
                <a:avLst>
                  <a:gd name="adj" fmla="val 585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-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пряма трикутна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призма</a:t>
                </a:r>
                <a:r>
                  <a:rPr lang="en-US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A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69A852-A52F-2DEE-BF88-7FC187CD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56" y="102273"/>
                <a:ext cx="9592018" cy="1040669"/>
              </a:xfrm>
              <a:prstGeom prst="roundRect">
                <a:avLst>
                  <a:gd name="adj" fmla="val 5852"/>
                </a:avLst>
              </a:prstGeom>
              <a:blipFill>
                <a:blip r:embed="rId23"/>
                <a:stretch>
                  <a:fillRect l="-132" t="-2381" r="-10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F3A7FD-14D0-DF64-7606-0149C526B741}"/>
              </a:ext>
            </a:extLst>
          </p:cNvPr>
          <p:cNvSpPr/>
          <p:nvPr/>
        </p:nvSpPr>
        <p:spPr>
          <a:xfrm>
            <a:off x="1220047" y="100377"/>
            <a:ext cx="1036194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endParaRPr lang="en-UA" sz="28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3B7D540-DC8E-1075-2DFC-265EA88DB427}"/>
                  </a:ext>
                </a:extLst>
              </p:cNvPr>
              <p:cNvSpPr txBox="1"/>
              <p:nvPr/>
            </p:nvSpPr>
            <p:spPr>
              <a:xfrm>
                <a:off x="1687164" y="5061211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3B7D540-DC8E-1075-2DFC-265EA88D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64" y="5061211"/>
                <a:ext cx="436945" cy="523220"/>
              </a:xfrm>
              <a:prstGeom prst="rect">
                <a:avLst/>
              </a:prstGeom>
              <a:blipFill>
                <a:blip r:embed="rId24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 сполучна лінія 23">
            <a:extLst>
              <a:ext uri="{FF2B5EF4-FFF2-40B4-BE49-F238E27FC236}">
                <a16:creationId xmlns:a16="http://schemas.microsoft.com/office/drawing/2014/main" id="{B907600F-2FCC-C33B-744F-3690348A5AC8}"/>
              </a:ext>
            </a:extLst>
          </p:cNvPr>
          <p:cNvCxnSpPr>
            <a:cxnSpLocks/>
          </p:cNvCxnSpPr>
          <p:nvPr/>
        </p:nvCxnSpPr>
        <p:spPr>
          <a:xfrm>
            <a:off x="2110204" y="2253186"/>
            <a:ext cx="0" cy="2968921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26">
            <a:extLst>
              <a:ext uri="{FF2B5EF4-FFF2-40B4-BE49-F238E27FC236}">
                <a16:creationId xmlns:a16="http://schemas.microsoft.com/office/drawing/2014/main" id="{E8BC8552-87CB-142E-708C-4DD7D0733BE6}"/>
              </a:ext>
            </a:extLst>
          </p:cNvPr>
          <p:cNvCxnSpPr>
            <a:cxnSpLocks/>
          </p:cNvCxnSpPr>
          <p:nvPr/>
        </p:nvCxnSpPr>
        <p:spPr>
          <a:xfrm flipH="1">
            <a:off x="2110204" y="5211222"/>
            <a:ext cx="2625973" cy="0"/>
          </a:xfrm>
          <a:prstGeom prst="line">
            <a:avLst/>
          </a:prstGeom>
          <a:ln w="28575" cap="rnd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27">
            <a:extLst>
              <a:ext uri="{FF2B5EF4-FFF2-40B4-BE49-F238E27FC236}">
                <a16:creationId xmlns:a16="http://schemas.microsoft.com/office/drawing/2014/main" id="{BD2099E6-BD7E-039D-7C72-CA5470D7D804}"/>
              </a:ext>
            </a:extLst>
          </p:cNvPr>
          <p:cNvCxnSpPr>
            <a:cxnSpLocks/>
          </p:cNvCxnSpPr>
          <p:nvPr/>
        </p:nvCxnSpPr>
        <p:spPr>
          <a:xfrm flipH="1" flipV="1">
            <a:off x="2122653" y="5222107"/>
            <a:ext cx="1464018" cy="1099360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28">
            <a:extLst>
              <a:ext uri="{FF2B5EF4-FFF2-40B4-BE49-F238E27FC236}">
                <a16:creationId xmlns:a16="http://schemas.microsoft.com/office/drawing/2014/main" id="{70907817-C0F5-2B73-B658-C7BDE23E87DD}"/>
              </a:ext>
            </a:extLst>
          </p:cNvPr>
          <p:cNvCxnSpPr>
            <a:cxnSpLocks/>
          </p:cNvCxnSpPr>
          <p:nvPr/>
        </p:nvCxnSpPr>
        <p:spPr>
          <a:xfrm flipH="1">
            <a:off x="3589817" y="5211222"/>
            <a:ext cx="1142202" cy="1110245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30">
            <a:extLst>
              <a:ext uri="{FF2B5EF4-FFF2-40B4-BE49-F238E27FC236}">
                <a16:creationId xmlns:a16="http://schemas.microsoft.com/office/drawing/2014/main" id="{B483290A-E9A3-E793-6749-CB77158B4EDA}"/>
              </a:ext>
            </a:extLst>
          </p:cNvPr>
          <p:cNvCxnSpPr>
            <a:cxnSpLocks/>
          </p:cNvCxnSpPr>
          <p:nvPr/>
        </p:nvCxnSpPr>
        <p:spPr>
          <a:xfrm flipH="1">
            <a:off x="2115435" y="2253186"/>
            <a:ext cx="2625973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31">
            <a:extLst>
              <a:ext uri="{FF2B5EF4-FFF2-40B4-BE49-F238E27FC236}">
                <a16:creationId xmlns:a16="http://schemas.microsoft.com/office/drawing/2014/main" id="{32747B2C-9122-8F32-35D1-DFF9AADE52DE}"/>
              </a:ext>
            </a:extLst>
          </p:cNvPr>
          <p:cNvCxnSpPr>
            <a:cxnSpLocks/>
          </p:cNvCxnSpPr>
          <p:nvPr/>
        </p:nvCxnSpPr>
        <p:spPr>
          <a:xfrm flipH="1" flipV="1">
            <a:off x="2142378" y="2274953"/>
            <a:ext cx="1449524" cy="1088477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32">
            <a:extLst>
              <a:ext uri="{FF2B5EF4-FFF2-40B4-BE49-F238E27FC236}">
                <a16:creationId xmlns:a16="http://schemas.microsoft.com/office/drawing/2014/main" id="{F8F113AF-4D27-C78A-3E47-3E354B0B021A}"/>
              </a:ext>
            </a:extLst>
          </p:cNvPr>
          <p:cNvCxnSpPr>
            <a:cxnSpLocks/>
          </p:cNvCxnSpPr>
          <p:nvPr/>
        </p:nvCxnSpPr>
        <p:spPr>
          <a:xfrm flipH="1">
            <a:off x="3595048" y="2253186"/>
            <a:ext cx="1142202" cy="111024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33">
            <a:extLst>
              <a:ext uri="{FF2B5EF4-FFF2-40B4-BE49-F238E27FC236}">
                <a16:creationId xmlns:a16="http://schemas.microsoft.com/office/drawing/2014/main" id="{9CABD4E2-EF64-739C-4659-4132F7689391}"/>
              </a:ext>
            </a:extLst>
          </p:cNvPr>
          <p:cNvCxnSpPr>
            <a:cxnSpLocks/>
          </p:cNvCxnSpPr>
          <p:nvPr/>
        </p:nvCxnSpPr>
        <p:spPr>
          <a:xfrm>
            <a:off x="3581568" y="3363431"/>
            <a:ext cx="0" cy="295803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34">
            <a:extLst>
              <a:ext uri="{FF2B5EF4-FFF2-40B4-BE49-F238E27FC236}">
                <a16:creationId xmlns:a16="http://schemas.microsoft.com/office/drawing/2014/main" id="{A2A39A0F-AE94-B457-2E81-33095A1F4EB8}"/>
              </a:ext>
            </a:extLst>
          </p:cNvPr>
          <p:cNvCxnSpPr>
            <a:cxnSpLocks/>
          </p:cNvCxnSpPr>
          <p:nvPr/>
        </p:nvCxnSpPr>
        <p:spPr>
          <a:xfrm>
            <a:off x="4741408" y="2253186"/>
            <a:ext cx="0" cy="2958036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E5624C-BD6E-5A56-5911-03322480C192}"/>
                  </a:ext>
                </a:extLst>
              </p:cNvPr>
              <p:cNvSpPr txBox="1"/>
              <p:nvPr/>
            </p:nvSpPr>
            <p:spPr>
              <a:xfrm>
                <a:off x="4689236" y="5061211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E5624C-BD6E-5A56-5911-03322480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6" y="5061211"/>
                <a:ext cx="436945" cy="523220"/>
              </a:xfrm>
              <a:prstGeom prst="rect">
                <a:avLst/>
              </a:prstGeom>
              <a:blipFill>
                <a:blip r:embed="rId25"/>
                <a:stretch>
                  <a:fillRect l="-5714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3C5063-17F8-6745-2654-A6C2DF299012}"/>
                  </a:ext>
                </a:extLst>
              </p:cNvPr>
              <p:cNvSpPr txBox="1"/>
              <p:nvPr/>
            </p:nvSpPr>
            <p:spPr>
              <a:xfrm>
                <a:off x="3423190" y="6260984"/>
                <a:ext cx="436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3C5063-17F8-6745-2654-A6C2DF29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90" y="6260984"/>
                <a:ext cx="436945" cy="523220"/>
              </a:xfrm>
              <a:prstGeom prst="rect">
                <a:avLst/>
              </a:prstGeom>
              <a:blipFill>
                <a:blip r:embed="rId26"/>
                <a:stretch>
                  <a:fillRect l="-5714" r="-285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0E4EE2-0696-D52E-3EDA-BA0684A7434C}"/>
                  </a:ext>
                </a:extLst>
              </p:cNvPr>
              <p:cNvSpPr txBox="1"/>
              <p:nvPr/>
            </p:nvSpPr>
            <p:spPr>
              <a:xfrm>
                <a:off x="1674098" y="1696751"/>
                <a:ext cx="613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0E4EE2-0696-D52E-3EDA-BA0684A7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98" y="1696751"/>
                <a:ext cx="613975" cy="523220"/>
              </a:xfrm>
              <a:prstGeom prst="rect">
                <a:avLst/>
              </a:prstGeom>
              <a:blipFill>
                <a:blip r:embed="rId27"/>
                <a:stretch>
                  <a:fillRect l="-2083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E06260-6FF0-C827-00DB-78E0681EA369}"/>
                  </a:ext>
                </a:extLst>
              </p:cNvPr>
              <p:cNvSpPr txBox="1"/>
              <p:nvPr/>
            </p:nvSpPr>
            <p:spPr>
              <a:xfrm>
                <a:off x="4676035" y="1780521"/>
                <a:ext cx="613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E06260-6FF0-C827-00DB-78E0681E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35" y="1780521"/>
                <a:ext cx="613975" cy="523220"/>
              </a:xfrm>
              <a:prstGeom prst="rect">
                <a:avLst/>
              </a:prstGeom>
              <a:blipFill>
                <a:blip r:embed="rId28"/>
                <a:stretch>
                  <a:fillRect l="-2041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7BF10A-A54C-43CC-F66F-E668B2E9A06B}"/>
                  </a:ext>
                </a:extLst>
              </p:cNvPr>
              <p:cNvSpPr txBox="1"/>
              <p:nvPr/>
            </p:nvSpPr>
            <p:spPr>
              <a:xfrm>
                <a:off x="3559215" y="3208984"/>
                <a:ext cx="613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7BF10A-A54C-43CC-F66F-E668B2E9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15" y="3208984"/>
                <a:ext cx="613975" cy="523220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 сполучна лінія 32">
            <a:extLst>
              <a:ext uri="{FF2B5EF4-FFF2-40B4-BE49-F238E27FC236}">
                <a16:creationId xmlns:a16="http://schemas.microsoft.com/office/drawing/2014/main" id="{892E31AD-183B-46B9-66E1-569C8DA630AB}"/>
              </a:ext>
            </a:extLst>
          </p:cNvPr>
          <p:cNvCxnSpPr>
            <a:cxnSpLocks/>
          </p:cNvCxnSpPr>
          <p:nvPr/>
        </p:nvCxnSpPr>
        <p:spPr>
          <a:xfrm flipH="1">
            <a:off x="2645896" y="1979513"/>
            <a:ext cx="1142202" cy="111024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0FD424D-0D15-1959-DC1D-B6B389261971}"/>
              </a:ext>
            </a:extLst>
          </p:cNvPr>
          <p:cNvSpPr/>
          <p:nvPr/>
        </p:nvSpPr>
        <p:spPr>
          <a:xfrm>
            <a:off x="2844706" y="278724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6684793-618D-37B0-479D-8280A65D5904}"/>
              </a:ext>
            </a:extLst>
          </p:cNvPr>
          <p:cNvSpPr/>
          <p:nvPr/>
        </p:nvSpPr>
        <p:spPr>
          <a:xfrm>
            <a:off x="3456472" y="2197286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673521-4092-BB01-62B1-A4045E007104}"/>
                  </a:ext>
                </a:extLst>
              </p:cNvPr>
              <p:cNvSpPr txBox="1"/>
              <p:nvPr/>
            </p:nvSpPr>
            <p:spPr>
              <a:xfrm>
                <a:off x="2605957" y="2916596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673521-4092-BB01-62B1-A4045E007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57" y="2916596"/>
                <a:ext cx="604319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D8E44B-EA64-92F4-5054-1E6E8B3F1B5C}"/>
                  </a:ext>
                </a:extLst>
              </p:cNvPr>
              <p:cNvSpPr txBox="1"/>
              <p:nvPr/>
            </p:nvSpPr>
            <p:spPr>
              <a:xfrm>
                <a:off x="3070515" y="1686088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D8E44B-EA64-92F4-5054-1E6E8B3F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15" y="1686088"/>
                <a:ext cx="604319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888D82A-AE6B-7DF2-D6B6-AD0BD58332F8}"/>
              </a:ext>
            </a:extLst>
          </p:cNvPr>
          <p:cNvSpPr/>
          <p:nvPr/>
        </p:nvSpPr>
        <p:spPr>
          <a:xfrm>
            <a:off x="6096135" y="1292590"/>
            <a:ext cx="747863" cy="1036885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18951E19-C164-C542-3D95-D890DA9FD200}"/>
                  </a:ext>
                </a:extLst>
              </p:cNvPr>
              <p:cNvSpPr/>
              <p:nvPr/>
            </p:nvSpPr>
            <p:spPr>
              <a:xfrm>
                <a:off x="6576304" y="1292590"/>
                <a:ext cx="5530570" cy="104066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Назвіть площину, яка паралельна прямій</a:t>
                </a:r>
                <a:r>
                  <a:rPr lang="en-US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18951E19-C164-C542-3D95-D890DA9FD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04" y="1292590"/>
                <a:ext cx="5530570" cy="1040669"/>
              </a:xfrm>
              <a:prstGeom prst="roundRect">
                <a:avLst>
                  <a:gd name="adj" fmla="val 7356"/>
                </a:avLst>
              </a:prstGeom>
              <a:blipFill>
                <a:blip r:embed="rId32"/>
                <a:stretch>
                  <a:fillRect l="-1831" t="-1190" r="-1831" b="-107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967136C-876D-581F-9099-11D9FB6DC0B3}"/>
              </a:ext>
            </a:extLst>
          </p:cNvPr>
          <p:cNvSpPr/>
          <p:nvPr/>
        </p:nvSpPr>
        <p:spPr>
          <a:xfrm>
            <a:off x="6091976" y="2517876"/>
            <a:ext cx="747863" cy="688596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E6CB623C-C9C4-9E22-A55F-02E091B448F8}"/>
                  </a:ext>
                </a:extLst>
              </p:cNvPr>
              <p:cNvSpPr/>
              <p:nvPr/>
            </p:nvSpPr>
            <p:spPr>
              <a:xfrm>
                <a:off x="6572145" y="2517875"/>
                <a:ext cx="5530570" cy="691109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Доведіть, що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𝐴𝐵𝐶</m:t>
                    </m:r>
                  </m:oMath>
                </a14:m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E6CB623C-C9C4-9E22-A55F-02E091B44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145" y="2517875"/>
                <a:ext cx="5530570" cy="691109"/>
              </a:xfrm>
              <a:prstGeom prst="roundRect">
                <a:avLst>
                  <a:gd name="adj" fmla="val 7356"/>
                </a:avLst>
              </a:prstGeom>
              <a:blipFill>
                <a:blip r:embed="rId33"/>
                <a:stretch>
                  <a:fillRect l="-1826" b="-107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52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28011</TotalTime>
  <Words>758</Words>
  <Application>Microsoft Macintosh PowerPoint</Application>
  <PresentationFormat>Widescreen</PresentationFormat>
  <Paragraphs>157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01 Геометрія 10 // www.matnova.com.ua</dc:title>
  <dc:subject>Основні поняття та аксіоми стереометрії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2024-09-22T11:52:47Z</dcterms:modified>
  <cp:category>Розробки уроків з геометрії www.matnova.com.ua</cp:category>
</cp:coreProperties>
</file>