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451" r:id="rId2"/>
    <p:sldId id="443" r:id="rId3"/>
    <p:sldId id="454" r:id="rId4"/>
    <p:sldId id="455" r:id="rId5"/>
    <p:sldId id="458" r:id="rId6"/>
    <p:sldId id="456" r:id="rId7"/>
    <p:sldId id="459" r:id="rId8"/>
    <p:sldId id="461" r:id="rId9"/>
    <p:sldId id="462" r:id="rId10"/>
    <p:sldId id="444" r:id="rId11"/>
    <p:sldId id="465" r:id="rId12"/>
    <p:sldId id="466" r:id="rId13"/>
    <p:sldId id="468" r:id="rId14"/>
    <p:sldId id="475" r:id="rId15"/>
    <p:sldId id="470" r:id="rId16"/>
    <p:sldId id="445" r:id="rId17"/>
    <p:sldId id="446" r:id="rId18"/>
  </p:sldIdLst>
  <p:sldSz cx="12192000" cy="6858000"/>
  <p:notesSz cx="6858000" cy="9144000"/>
  <p:defaultTextStyle>
    <a:defPPr>
      <a:defRPr lang="en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3D3D"/>
    <a:srgbClr val="374134"/>
    <a:srgbClr val="B7673C"/>
    <a:srgbClr val="456E99"/>
    <a:srgbClr val="546873"/>
    <a:srgbClr val="E3E9E6"/>
    <a:srgbClr val="929292"/>
    <a:srgbClr val="DE3A39"/>
    <a:srgbClr val="65806F"/>
    <a:srgbClr val="69A9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B2F260-C415-8F46-9283-44817EE8F8F0}" v="6970" dt="2022-06-12T09:07:34.1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86"/>
  </p:normalViewPr>
  <p:slideViewPr>
    <p:cSldViewPr snapToGrid="0" snapToObjects="1">
      <p:cViewPr>
        <p:scale>
          <a:sx n="75" d="100"/>
          <a:sy n="75" d="100"/>
        </p:scale>
        <p:origin x="94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ulinich Bohdan" userId="48e65c9f34e137d0" providerId="LiveId" clId="{F72FEB09-9407-2841-96B9-A70D7F8CCA98}"/>
    <pc:docChg chg="undo custSel modSld">
      <pc:chgData name="Kulinich Bohdan" userId="48e65c9f34e137d0" providerId="LiveId" clId="{F72FEB09-9407-2841-96B9-A70D7F8CCA98}" dt="2022-04-14T16:32:52.434" v="44"/>
      <pc:docMkLst>
        <pc:docMk/>
      </pc:docMkLst>
      <pc:sldChg chg="modSp mod modAnim">
        <pc:chgData name="Kulinich Bohdan" userId="48e65c9f34e137d0" providerId="LiveId" clId="{F72FEB09-9407-2841-96B9-A70D7F8CCA98}" dt="2022-04-14T16:32:52.434" v="44"/>
        <pc:sldMkLst>
          <pc:docMk/>
          <pc:sldMk cId="1784669107" sldId="443"/>
        </pc:sldMkLst>
        <pc:spChg chg="mod">
          <ac:chgData name="Kulinich Bohdan" userId="48e65c9f34e137d0" providerId="LiveId" clId="{F72FEB09-9407-2841-96B9-A70D7F8CCA98}" dt="2022-04-14T16:29:52.081" v="4" actId="207"/>
          <ac:spMkLst>
            <pc:docMk/>
            <pc:sldMk cId="1784669107" sldId="443"/>
            <ac:spMk id="35" creationId="{2CD8A453-AF06-4C00-BB17-D7030E2214B8}"/>
          </ac:spMkLst>
        </pc:spChg>
        <pc:spChg chg="mod">
          <ac:chgData name="Kulinich Bohdan" userId="48e65c9f34e137d0" providerId="LiveId" clId="{F72FEB09-9407-2841-96B9-A70D7F8CCA98}" dt="2022-04-14T16:29:21.483" v="3" actId="207"/>
          <ac:spMkLst>
            <pc:docMk/>
            <pc:sldMk cId="1784669107" sldId="443"/>
            <ac:spMk id="115" creationId="{8CDCFB8B-7CC6-4A2C-A69C-5D3867F0C0CA}"/>
          </ac:spMkLst>
        </pc:spChg>
        <pc:spChg chg="mod">
          <ac:chgData name="Kulinich Bohdan" userId="48e65c9f34e137d0" providerId="LiveId" clId="{F72FEB09-9407-2841-96B9-A70D7F8CCA98}" dt="2022-04-14T16:29:21.483" v="3" actId="207"/>
          <ac:spMkLst>
            <pc:docMk/>
            <pc:sldMk cId="1784669107" sldId="443"/>
            <ac:spMk id="116" creationId="{E9B1DDF6-64CE-4DE1-B138-894096640941}"/>
          </ac:spMkLst>
        </pc:spChg>
        <pc:spChg chg="mod">
          <ac:chgData name="Kulinich Bohdan" userId="48e65c9f34e137d0" providerId="LiveId" clId="{F72FEB09-9407-2841-96B9-A70D7F8CCA98}" dt="2022-04-14T16:29:21.483" v="3" actId="207"/>
          <ac:spMkLst>
            <pc:docMk/>
            <pc:sldMk cId="1784669107" sldId="443"/>
            <ac:spMk id="117" creationId="{00BF6AF6-1422-45D1-A8F4-0ACF20F08216}"/>
          </ac:spMkLst>
        </pc:spChg>
        <pc:spChg chg="mod">
          <ac:chgData name="Kulinich Bohdan" userId="48e65c9f34e137d0" providerId="LiveId" clId="{F72FEB09-9407-2841-96B9-A70D7F8CCA98}" dt="2022-04-14T16:29:21.483" v="3" actId="207"/>
          <ac:spMkLst>
            <pc:docMk/>
            <pc:sldMk cId="1784669107" sldId="443"/>
            <ac:spMk id="118" creationId="{365D3FA2-308E-4AC2-B297-2010687F081D}"/>
          </ac:spMkLst>
        </pc:spChg>
        <pc:spChg chg="mod">
          <ac:chgData name="Kulinich Bohdan" userId="48e65c9f34e137d0" providerId="LiveId" clId="{F72FEB09-9407-2841-96B9-A70D7F8CCA98}" dt="2022-04-14T16:29:21.483" v="3" actId="207"/>
          <ac:spMkLst>
            <pc:docMk/>
            <pc:sldMk cId="1784669107" sldId="443"/>
            <ac:spMk id="123" creationId="{8DEDBB22-CD8C-479D-BBEC-98EB2FCB6DD8}"/>
          </ac:spMkLst>
        </pc:spChg>
        <pc:spChg chg="mod">
          <ac:chgData name="Kulinich Bohdan" userId="48e65c9f34e137d0" providerId="LiveId" clId="{F72FEB09-9407-2841-96B9-A70D7F8CCA98}" dt="2022-04-14T16:29:21.483" v="3" actId="207"/>
          <ac:spMkLst>
            <pc:docMk/>
            <pc:sldMk cId="1784669107" sldId="443"/>
            <ac:spMk id="124" creationId="{E9288D7F-D640-4387-8CFD-F92206368D88}"/>
          </ac:spMkLst>
        </pc:spChg>
        <pc:spChg chg="mod">
          <ac:chgData name="Kulinich Bohdan" userId="48e65c9f34e137d0" providerId="LiveId" clId="{F72FEB09-9407-2841-96B9-A70D7F8CCA98}" dt="2022-04-14T16:29:21.483" v="3" actId="207"/>
          <ac:spMkLst>
            <pc:docMk/>
            <pc:sldMk cId="1784669107" sldId="443"/>
            <ac:spMk id="126" creationId="{2E46C71E-F41F-4520-B8E9-C172B383CECF}"/>
          </ac:spMkLst>
        </pc:spChg>
        <pc:spChg chg="mod">
          <ac:chgData name="Kulinich Bohdan" userId="48e65c9f34e137d0" providerId="LiveId" clId="{F72FEB09-9407-2841-96B9-A70D7F8CCA98}" dt="2022-04-14T16:29:21.483" v="3" actId="207"/>
          <ac:spMkLst>
            <pc:docMk/>
            <pc:sldMk cId="1784669107" sldId="443"/>
            <ac:spMk id="127" creationId="{52BCFE18-32C3-4AF4-AD3E-9D954E2FFBBE}"/>
          </ac:spMkLst>
        </pc:spChg>
        <pc:grpChg chg="mod">
          <ac:chgData name="Kulinich Bohdan" userId="48e65c9f34e137d0" providerId="LiveId" clId="{F72FEB09-9407-2841-96B9-A70D7F8CCA98}" dt="2022-04-14T16:28:51.180" v="1" actId="1076"/>
          <ac:grpSpMkLst>
            <pc:docMk/>
            <pc:sldMk cId="1784669107" sldId="443"/>
            <ac:grpSpMk id="4" creationId="{D761A977-0393-F846-8D5A-A60C3EBDAD7B}"/>
          </ac:grpSpMkLst>
        </pc:grpChg>
        <pc:cxnChg chg="mod">
          <ac:chgData name="Kulinich Bohdan" userId="48e65c9f34e137d0" providerId="LiveId" clId="{F72FEB09-9407-2841-96B9-A70D7F8CCA98}" dt="2022-04-14T16:29:04.007" v="2" actId="208"/>
          <ac:cxnSpMkLst>
            <pc:docMk/>
            <pc:sldMk cId="1784669107" sldId="443"/>
            <ac:cxnSpMk id="32" creationId="{A8560FF6-FF5B-4A61-8530-A2DB916AD88B}"/>
          </ac:cxnSpMkLst>
        </pc:cxnChg>
        <pc:cxnChg chg="mod">
          <ac:chgData name="Kulinich Bohdan" userId="48e65c9f34e137d0" providerId="LiveId" clId="{F72FEB09-9407-2841-96B9-A70D7F8CCA98}" dt="2022-04-14T16:29:04.007" v="2" actId="208"/>
          <ac:cxnSpMkLst>
            <pc:docMk/>
            <pc:sldMk cId="1784669107" sldId="443"/>
            <ac:cxnSpMk id="70" creationId="{1D1888B9-5AC7-4C40-A82A-57EA00229BD3}"/>
          </ac:cxnSpMkLst>
        </pc:cxnChg>
        <pc:cxnChg chg="mod">
          <ac:chgData name="Kulinich Bohdan" userId="48e65c9f34e137d0" providerId="LiveId" clId="{F72FEB09-9407-2841-96B9-A70D7F8CCA98}" dt="2022-04-14T16:29:04.007" v="2" actId="208"/>
          <ac:cxnSpMkLst>
            <pc:docMk/>
            <pc:sldMk cId="1784669107" sldId="443"/>
            <ac:cxnSpMk id="71" creationId="{5657D1B3-770E-4A55-AA9E-2C0C8865C1E9}"/>
          </ac:cxnSpMkLst>
        </pc:cxnChg>
        <pc:cxnChg chg="mod">
          <ac:chgData name="Kulinich Bohdan" userId="48e65c9f34e137d0" providerId="LiveId" clId="{F72FEB09-9407-2841-96B9-A70D7F8CCA98}" dt="2022-04-14T16:29:04.007" v="2" actId="208"/>
          <ac:cxnSpMkLst>
            <pc:docMk/>
            <pc:sldMk cId="1784669107" sldId="443"/>
            <ac:cxnSpMk id="72" creationId="{491769CA-7ECE-438B-90D0-4833D780B15A}"/>
          </ac:cxnSpMkLst>
        </pc:cxnChg>
        <pc:cxnChg chg="mod">
          <ac:chgData name="Kulinich Bohdan" userId="48e65c9f34e137d0" providerId="LiveId" clId="{F72FEB09-9407-2841-96B9-A70D7F8CCA98}" dt="2022-04-14T16:29:04.007" v="2" actId="208"/>
          <ac:cxnSpMkLst>
            <pc:docMk/>
            <pc:sldMk cId="1784669107" sldId="443"/>
            <ac:cxnSpMk id="73" creationId="{60689B12-229E-4695-9BA9-5C02EA2A7B24}"/>
          </ac:cxnSpMkLst>
        </pc:cxnChg>
        <pc:cxnChg chg="mod">
          <ac:chgData name="Kulinich Bohdan" userId="48e65c9f34e137d0" providerId="LiveId" clId="{F72FEB09-9407-2841-96B9-A70D7F8CCA98}" dt="2022-04-14T16:29:04.007" v="2" actId="208"/>
          <ac:cxnSpMkLst>
            <pc:docMk/>
            <pc:sldMk cId="1784669107" sldId="443"/>
            <ac:cxnSpMk id="74" creationId="{2EBB5EC0-2365-49DC-A592-CD3BE5AC1145}"/>
          </ac:cxnSpMkLst>
        </pc:cxnChg>
        <pc:cxnChg chg="mod">
          <ac:chgData name="Kulinich Bohdan" userId="48e65c9f34e137d0" providerId="LiveId" clId="{F72FEB09-9407-2841-96B9-A70D7F8CCA98}" dt="2022-04-14T16:29:04.007" v="2" actId="208"/>
          <ac:cxnSpMkLst>
            <pc:docMk/>
            <pc:sldMk cId="1784669107" sldId="443"/>
            <ac:cxnSpMk id="75" creationId="{895AE6D9-53EF-4226-9881-AA07F9398764}"/>
          </ac:cxnSpMkLst>
        </pc:cxnChg>
        <pc:cxnChg chg="mod">
          <ac:chgData name="Kulinich Bohdan" userId="48e65c9f34e137d0" providerId="LiveId" clId="{F72FEB09-9407-2841-96B9-A70D7F8CCA98}" dt="2022-04-14T16:29:04.007" v="2" actId="208"/>
          <ac:cxnSpMkLst>
            <pc:docMk/>
            <pc:sldMk cId="1784669107" sldId="443"/>
            <ac:cxnSpMk id="77" creationId="{53443DA9-945F-469F-9A35-2FA0FF785A12}"/>
          </ac:cxnSpMkLst>
        </pc:cxnChg>
        <pc:cxnChg chg="mod">
          <ac:chgData name="Kulinich Bohdan" userId="48e65c9f34e137d0" providerId="LiveId" clId="{F72FEB09-9407-2841-96B9-A70D7F8CCA98}" dt="2022-04-14T16:29:04.007" v="2" actId="208"/>
          <ac:cxnSpMkLst>
            <pc:docMk/>
            <pc:sldMk cId="1784669107" sldId="443"/>
            <ac:cxnSpMk id="78" creationId="{D27D0E40-76D2-4607-AB12-3616C36F708C}"/>
          </ac:cxnSpMkLst>
        </pc:cxnChg>
        <pc:cxnChg chg="mod">
          <ac:chgData name="Kulinich Bohdan" userId="48e65c9f34e137d0" providerId="LiveId" clId="{F72FEB09-9407-2841-96B9-A70D7F8CCA98}" dt="2022-04-14T16:29:04.007" v="2" actId="208"/>
          <ac:cxnSpMkLst>
            <pc:docMk/>
            <pc:sldMk cId="1784669107" sldId="443"/>
            <ac:cxnSpMk id="81" creationId="{9E4E3F45-6FE8-49E7-95D7-04B377B672E2}"/>
          </ac:cxnSpMkLst>
        </pc:cxnChg>
        <pc:cxnChg chg="mod">
          <ac:chgData name="Kulinich Bohdan" userId="48e65c9f34e137d0" providerId="LiveId" clId="{F72FEB09-9407-2841-96B9-A70D7F8CCA98}" dt="2022-04-14T16:29:04.007" v="2" actId="208"/>
          <ac:cxnSpMkLst>
            <pc:docMk/>
            <pc:sldMk cId="1784669107" sldId="443"/>
            <ac:cxnSpMk id="82" creationId="{42103D01-DBE8-4511-9AB5-17CBDCCD3785}"/>
          </ac:cxnSpMkLst>
        </pc:cxnChg>
        <pc:cxnChg chg="mod">
          <ac:chgData name="Kulinich Bohdan" userId="48e65c9f34e137d0" providerId="LiveId" clId="{F72FEB09-9407-2841-96B9-A70D7F8CCA98}" dt="2022-04-14T16:29:04.007" v="2" actId="208"/>
          <ac:cxnSpMkLst>
            <pc:docMk/>
            <pc:sldMk cId="1784669107" sldId="443"/>
            <ac:cxnSpMk id="87" creationId="{5243182E-958E-46F2-9763-417B8276D2EB}"/>
          </ac:cxnSpMkLst>
        </pc:cxnChg>
      </pc:sldChg>
      <pc:sldChg chg="modSp mod modAnim">
        <pc:chgData name="Kulinich Bohdan" userId="48e65c9f34e137d0" providerId="LiveId" clId="{F72FEB09-9407-2841-96B9-A70D7F8CCA98}" dt="2022-04-14T16:32:42.924" v="34"/>
        <pc:sldMkLst>
          <pc:docMk/>
          <pc:sldMk cId="3801795130" sldId="444"/>
        </pc:sldMkLst>
        <pc:spChg chg="mod">
          <ac:chgData name="Kulinich Bohdan" userId="48e65c9f34e137d0" providerId="LiveId" clId="{F72FEB09-9407-2841-96B9-A70D7F8CCA98}" dt="2022-04-14T16:29:55.073" v="5" actId="207"/>
          <ac:spMkLst>
            <pc:docMk/>
            <pc:sldMk cId="3801795130" sldId="444"/>
            <ac:spMk id="9" creationId="{6CBE4EA9-3EC4-4647-8459-6CB04DC725B8}"/>
          </ac:spMkLst>
        </pc:spChg>
        <pc:picChg chg="mod">
          <ac:chgData name="Kulinich Bohdan" userId="48e65c9f34e137d0" providerId="LiveId" clId="{F72FEB09-9407-2841-96B9-A70D7F8CCA98}" dt="2022-04-14T16:29:59.878" v="6" actId="207"/>
          <ac:picMkLst>
            <pc:docMk/>
            <pc:sldMk cId="3801795130" sldId="444"/>
            <ac:picMk id="10" creationId="{372AACD3-E47C-4422-99F4-8F2FA502FD53}"/>
          </ac:picMkLst>
        </pc:picChg>
        <pc:picChg chg="mod">
          <ac:chgData name="Kulinich Bohdan" userId="48e65c9f34e137d0" providerId="LiveId" clId="{F72FEB09-9407-2841-96B9-A70D7F8CCA98}" dt="2022-04-14T16:30:11.837" v="9" actId="1076"/>
          <ac:picMkLst>
            <pc:docMk/>
            <pc:sldMk cId="3801795130" sldId="444"/>
            <ac:picMk id="15" creationId="{E708C392-1461-46A4-8FEC-1BB1D6A1031E}"/>
          </ac:picMkLst>
        </pc:picChg>
      </pc:sldChg>
      <pc:sldChg chg="addSp delSp modSp mod delAnim modAnim">
        <pc:chgData name="Kulinich Bohdan" userId="48e65c9f34e137d0" providerId="LiveId" clId="{F72FEB09-9407-2841-96B9-A70D7F8CCA98}" dt="2022-04-14T16:30:40.100" v="20"/>
        <pc:sldMkLst>
          <pc:docMk/>
          <pc:sldMk cId="245227641" sldId="446"/>
        </pc:sldMkLst>
        <pc:picChg chg="del mod">
          <ac:chgData name="Kulinich Bohdan" userId="48e65c9f34e137d0" providerId="LiveId" clId="{F72FEB09-9407-2841-96B9-A70D7F8CCA98}" dt="2022-04-14T16:30:24.260" v="11" actId="478"/>
          <ac:picMkLst>
            <pc:docMk/>
            <pc:sldMk cId="245227641" sldId="446"/>
            <ac:picMk id="10" creationId="{BFB6ED28-38F0-A84F-849C-CE0EB144ABCB}"/>
          </ac:picMkLst>
        </pc:picChg>
        <pc:picChg chg="del">
          <ac:chgData name="Kulinich Bohdan" userId="48e65c9f34e137d0" providerId="LiveId" clId="{F72FEB09-9407-2841-96B9-A70D7F8CCA98}" dt="2022-04-14T16:30:24.840" v="12" actId="478"/>
          <ac:picMkLst>
            <pc:docMk/>
            <pc:sldMk cId="245227641" sldId="446"/>
            <ac:picMk id="11" creationId="{00B7A20B-49A8-F14C-AADB-4EACFD55273B}"/>
          </ac:picMkLst>
        </pc:picChg>
        <pc:picChg chg="del">
          <ac:chgData name="Kulinich Bohdan" userId="48e65c9f34e137d0" providerId="LiveId" clId="{F72FEB09-9407-2841-96B9-A70D7F8CCA98}" dt="2022-04-14T16:30:25.345" v="13" actId="478"/>
          <ac:picMkLst>
            <pc:docMk/>
            <pc:sldMk cId="245227641" sldId="446"/>
            <ac:picMk id="12" creationId="{CF3995E8-692C-5B40-9B0D-7E0A09F5EEA6}"/>
          </ac:picMkLst>
        </pc:picChg>
        <pc:picChg chg="del">
          <ac:chgData name="Kulinich Bohdan" userId="48e65c9f34e137d0" providerId="LiveId" clId="{F72FEB09-9407-2841-96B9-A70D7F8CCA98}" dt="2022-04-14T16:30:25.928" v="14" actId="478"/>
          <ac:picMkLst>
            <pc:docMk/>
            <pc:sldMk cId="245227641" sldId="446"/>
            <ac:picMk id="13" creationId="{041935BB-DBB9-CF48-B970-68AFD53F0F43}"/>
          </ac:picMkLst>
        </pc:picChg>
        <pc:picChg chg="del">
          <ac:chgData name="Kulinich Bohdan" userId="48e65c9f34e137d0" providerId="LiveId" clId="{F72FEB09-9407-2841-96B9-A70D7F8CCA98}" dt="2022-04-14T16:30:26.406" v="15" actId="478"/>
          <ac:picMkLst>
            <pc:docMk/>
            <pc:sldMk cId="245227641" sldId="446"/>
            <ac:picMk id="14" creationId="{C1E9109E-CACB-7D41-8C74-B4EBB4CBA1D6}"/>
          </ac:picMkLst>
        </pc:picChg>
        <pc:picChg chg="del">
          <ac:chgData name="Kulinich Bohdan" userId="48e65c9f34e137d0" providerId="LiveId" clId="{F72FEB09-9407-2841-96B9-A70D7F8CCA98}" dt="2022-04-14T16:30:27.511" v="17" actId="478"/>
          <ac:picMkLst>
            <pc:docMk/>
            <pc:sldMk cId="245227641" sldId="446"/>
            <ac:picMk id="15" creationId="{0D9498E9-90B1-A44F-BE88-158EF677963D}"/>
          </ac:picMkLst>
        </pc:picChg>
        <pc:picChg chg="del">
          <ac:chgData name="Kulinich Bohdan" userId="48e65c9f34e137d0" providerId="LiveId" clId="{F72FEB09-9407-2841-96B9-A70D7F8CCA98}" dt="2022-04-14T16:30:26.999" v="16" actId="478"/>
          <ac:picMkLst>
            <pc:docMk/>
            <pc:sldMk cId="245227641" sldId="446"/>
            <ac:picMk id="16" creationId="{E5A12C17-F3FB-C143-8B8F-D882C4386324}"/>
          </ac:picMkLst>
        </pc:picChg>
        <pc:picChg chg="del">
          <ac:chgData name="Kulinich Bohdan" userId="48e65c9f34e137d0" providerId="LiveId" clId="{F72FEB09-9407-2841-96B9-A70D7F8CCA98}" dt="2022-04-14T16:30:28.574" v="19" actId="478"/>
          <ac:picMkLst>
            <pc:docMk/>
            <pc:sldMk cId="245227641" sldId="446"/>
            <ac:picMk id="17" creationId="{0D835D5D-FC4A-CC42-9443-96769619DA2E}"/>
          </ac:picMkLst>
        </pc:picChg>
        <pc:picChg chg="del">
          <ac:chgData name="Kulinich Bohdan" userId="48e65c9f34e137d0" providerId="LiveId" clId="{F72FEB09-9407-2841-96B9-A70D7F8CCA98}" dt="2022-04-14T16:30:28.018" v="18" actId="478"/>
          <ac:picMkLst>
            <pc:docMk/>
            <pc:sldMk cId="245227641" sldId="446"/>
            <ac:picMk id="18" creationId="{D54473D9-A6A0-E94B-A494-1B5757321967}"/>
          </ac:picMkLst>
        </pc:picChg>
        <pc:picChg chg="add mod">
          <ac:chgData name="Kulinich Bohdan" userId="48e65c9f34e137d0" providerId="LiveId" clId="{F72FEB09-9407-2841-96B9-A70D7F8CCA98}" dt="2022-04-14T16:30:40.100" v="20"/>
          <ac:picMkLst>
            <pc:docMk/>
            <pc:sldMk cId="245227641" sldId="446"/>
            <ac:picMk id="20" creationId="{3626B019-B711-6640-B707-645108F702CC}"/>
          </ac:picMkLst>
        </pc:picChg>
        <pc:picChg chg="add mod">
          <ac:chgData name="Kulinich Bohdan" userId="48e65c9f34e137d0" providerId="LiveId" clId="{F72FEB09-9407-2841-96B9-A70D7F8CCA98}" dt="2022-04-14T16:30:40.100" v="20"/>
          <ac:picMkLst>
            <pc:docMk/>
            <pc:sldMk cId="245227641" sldId="446"/>
            <ac:picMk id="21" creationId="{F0726E1F-2562-4249-87A1-21E7DF429CA5}"/>
          </ac:picMkLst>
        </pc:picChg>
        <pc:picChg chg="add mod">
          <ac:chgData name="Kulinich Bohdan" userId="48e65c9f34e137d0" providerId="LiveId" clId="{F72FEB09-9407-2841-96B9-A70D7F8CCA98}" dt="2022-04-14T16:30:40.100" v="20"/>
          <ac:picMkLst>
            <pc:docMk/>
            <pc:sldMk cId="245227641" sldId="446"/>
            <ac:picMk id="22" creationId="{B48B302B-8783-BF40-843E-26FEAC0C294E}"/>
          </ac:picMkLst>
        </pc:picChg>
        <pc:picChg chg="add mod">
          <ac:chgData name="Kulinich Bohdan" userId="48e65c9f34e137d0" providerId="LiveId" clId="{F72FEB09-9407-2841-96B9-A70D7F8CCA98}" dt="2022-04-14T16:30:40.100" v="20"/>
          <ac:picMkLst>
            <pc:docMk/>
            <pc:sldMk cId="245227641" sldId="446"/>
            <ac:picMk id="23" creationId="{133CEFE8-F3CC-344F-8EDA-23EF274CA2DE}"/>
          </ac:picMkLst>
        </pc:picChg>
        <pc:picChg chg="add mod">
          <ac:chgData name="Kulinich Bohdan" userId="48e65c9f34e137d0" providerId="LiveId" clId="{F72FEB09-9407-2841-96B9-A70D7F8CCA98}" dt="2022-04-14T16:30:40.100" v="20"/>
          <ac:picMkLst>
            <pc:docMk/>
            <pc:sldMk cId="245227641" sldId="446"/>
            <ac:picMk id="25" creationId="{F936C498-3C70-9C45-BFCF-461FAB35206D}"/>
          </ac:picMkLst>
        </pc:picChg>
        <pc:picChg chg="add mod">
          <ac:chgData name="Kulinich Bohdan" userId="48e65c9f34e137d0" providerId="LiveId" clId="{F72FEB09-9407-2841-96B9-A70D7F8CCA98}" dt="2022-04-14T16:30:40.100" v="20"/>
          <ac:picMkLst>
            <pc:docMk/>
            <pc:sldMk cId="245227641" sldId="446"/>
            <ac:picMk id="30" creationId="{6F2DF290-1995-AA4C-B4BC-DEAAD545B8ED}"/>
          </ac:picMkLst>
        </pc:picChg>
        <pc:picChg chg="add mod">
          <ac:chgData name="Kulinich Bohdan" userId="48e65c9f34e137d0" providerId="LiveId" clId="{F72FEB09-9407-2841-96B9-A70D7F8CCA98}" dt="2022-04-14T16:30:40.100" v="20"/>
          <ac:picMkLst>
            <pc:docMk/>
            <pc:sldMk cId="245227641" sldId="446"/>
            <ac:picMk id="31" creationId="{0B42AE93-0094-A045-86C3-6B0DA8CCA439}"/>
          </ac:picMkLst>
        </pc:picChg>
        <pc:picChg chg="add mod">
          <ac:chgData name="Kulinich Bohdan" userId="48e65c9f34e137d0" providerId="LiveId" clId="{F72FEB09-9407-2841-96B9-A70D7F8CCA98}" dt="2022-04-14T16:30:40.100" v="20"/>
          <ac:picMkLst>
            <pc:docMk/>
            <pc:sldMk cId="245227641" sldId="446"/>
            <ac:picMk id="32" creationId="{D9105537-67BC-AD46-955C-F73433C32C11}"/>
          </ac:picMkLst>
        </pc:picChg>
        <pc:picChg chg="add mod">
          <ac:chgData name="Kulinich Bohdan" userId="48e65c9f34e137d0" providerId="LiveId" clId="{F72FEB09-9407-2841-96B9-A70D7F8CCA98}" dt="2022-04-14T16:30:40.100" v="20"/>
          <ac:picMkLst>
            <pc:docMk/>
            <pc:sldMk cId="245227641" sldId="446"/>
            <ac:picMk id="33" creationId="{D42ADD19-69EE-BF4A-B6FF-E063D6EA5341}"/>
          </ac:picMkLst>
        </pc:picChg>
      </pc:sldChg>
      <pc:sldChg chg="modSp mod">
        <pc:chgData name="Kulinich Bohdan" userId="48e65c9f34e137d0" providerId="LiveId" clId="{F72FEB09-9407-2841-96B9-A70D7F8CCA98}" dt="2022-04-14T16:31:24.758" v="25" actId="20577"/>
        <pc:sldMkLst>
          <pc:docMk/>
          <pc:sldMk cId="1791624" sldId="451"/>
        </pc:sldMkLst>
        <pc:spChg chg="mod">
          <ac:chgData name="Kulinich Bohdan" userId="48e65c9f34e137d0" providerId="LiveId" clId="{F72FEB09-9407-2841-96B9-A70D7F8CCA98}" dt="2022-04-14T16:31:24.758" v="25" actId="20577"/>
          <ac:spMkLst>
            <pc:docMk/>
            <pc:sldMk cId="1791624" sldId="451"/>
            <ac:spMk id="19" creationId="{FB9C964D-5FBD-45E1-B4D5-F9657D357989}"/>
          </ac:spMkLst>
        </pc:spChg>
      </pc:sldChg>
    </pc:docChg>
  </pc:docChgLst>
  <pc:docChgLst>
    <pc:chgData name="Kulinich Bohdan" userId="48e65c9f34e137d0" providerId="LiveId" clId="{57B2F260-C415-8F46-9283-44817EE8F8F0}"/>
    <pc:docChg chg="undo redo custSel addSld delSld modSld sldOrd">
      <pc:chgData name="Kulinich Bohdan" userId="48e65c9f34e137d0" providerId="LiveId" clId="{57B2F260-C415-8F46-9283-44817EE8F8F0}" dt="2022-06-23T09:29:18.398" v="15256" actId="20577"/>
      <pc:docMkLst>
        <pc:docMk/>
      </pc:docMkLst>
      <pc:sldChg chg="addSp delSp modSp mod modTransition delAnim modAnim">
        <pc:chgData name="Kulinich Bohdan" userId="48e65c9f34e137d0" providerId="LiveId" clId="{57B2F260-C415-8F46-9283-44817EE8F8F0}" dt="2022-04-30T17:02:59.706" v="7068"/>
        <pc:sldMkLst>
          <pc:docMk/>
          <pc:sldMk cId="1784669107" sldId="443"/>
        </pc:sldMkLst>
        <pc:spChg chg="del">
          <ac:chgData name="Kulinich Bohdan" userId="48e65c9f34e137d0" providerId="LiveId" clId="{57B2F260-C415-8F46-9283-44817EE8F8F0}" dt="2022-04-21T17:22:43.511" v="37" actId="478"/>
          <ac:spMkLst>
            <pc:docMk/>
            <pc:sldMk cId="1784669107" sldId="443"/>
            <ac:spMk id="2" creationId="{F5E0A945-B0FB-479B-B688-C2D0F8F95D60}"/>
          </ac:spMkLst>
        </pc:spChg>
        <pc:spChg chg="del">
          <ac:chgData name="Kulinich Bohdan" userId="48e65c9f34e137d0" providerId="LiveId" clId="{57B2F260-C415-8F46-9283-44817EE8F8F0}" dt="2022-04-21T17:23:18.836" v="38" actId="478"/>
          <ac:spMkLst>
            <pc:docMk/>
            <pc:sldMk cId="1784669107" sldId="443"/>
            <ac:spMk id="31" creationId="{025C4304-CCDA-464B-B00A-09461FE33343}"/>
          </ac:spMkLst>
        </pc:spChg>
        <pc:spChg chg="del">
          <ac:chgData name="Kulinich Bohdan" userId="48e65c9f34e137d0" providerId="LiveId" clId="{57B2F260-C415-8F46-9283-44817EE8F8F0}" dt="2022-04-21T17:22:43.511" v="37" actId="478"/>
          <ac:spMkLst>
            <pc:docMk/>
            <pc:sldMk cId="1784669107" sldId="443"/>
            <ac:spMk id="35" creationId="{2CD8A453-AF06-4C00-BB17-D7030E2214B8}"/>
          </ac:spMkLst>
        </pc:spChg>
        <pc:spChg chg="mod topLvl modVis">
          <ac:chgData name="Kulinich Bohdan" userId="48e65c9f34e137d0" providerId="LiveId" clId="{57B2F260-C415-8F46-9283-44817EE8F8F0}" dt="2022-04-29T19:40:56.883" v="4505" actId="20577"/>
          <ac:spMkLst>
            <pc:docMk/>
            <pc:sldMk cId="1784669107" sldId="443"/>
            <ac:spMk id="37" creationId="{8F04AEE6-CB8B-12ED-9025-0A5A18BF48EF}"/>
          </ac:spMkLst>
        </pc:spChg>
        <pc:spChg chg="mod">
          <ac:chgData name="Kulinich Bohdan" userId="48e65c9f34e137d0" providerId="LiveId" clId="{57B2F260-C415-8F46-9283-44817EE8F8F0}" dt="2022-04-21T17:25:24.344" v="70" actId="207"/>
          <ac:spMkLst>
            <pc:docMk/>
            <pc:sldMk cId="1784669107" sldId="443"/>
            <ac:spMk id="39" creationId="{3CB77F7B-4350-8CCE-A57A-FBFCEEE0E5DB}"/>
          </ac:spMkLst>
        </pc:spChg>
        <pc:spChg chg="del mod topLvl">
          <ac:chgData name="Kulinich Bohdan" userId="48e65c9f34e137d0" providerId="LiveId" clId="{57B2F260-C415-8F46-9283-44817EE8F8F0}" dt="2022-04-21T18:23:20.689" v="167" actId="478"/>
          <ac:spMkLst>
            <pc:docMk/>
            <pc:sldMk cId="1784669107" sldId="443"/>
            <ac:spMk id="43" creationId="{56E2F67D-D717-189C-C98B-F21338547CD0}"/>
          </ac:spMkLst>
        </pc:spChg>
        <pc:spChg chg="add mod">
          <ac:chgData name="Kulinich Bohdan" userId="48e65c9f34e137d0" providerId="LiveId" clId="{57B2F260-C415-8F46-9283-44817EE8F8F0}" dt="2022-04-22T05:29:32.022" v="257" actId="164"/>
          <ac:spMkLst>
            <pc:docMk/>
            <pc:sldMk cId="1784669107" sldId="443"/>
            <ac:spMk id="44" creationId="{444ACBFD-73CE-5BDE-FB39-51E3FEAD6BDA}"/>
          </ac:spMkLst>
        </pc:spChg>
        <pc:spChg chg="add mod">
          <ac:chgData name="Kulinich Bohdan" userId="48e65c9f34e137d0" providerId="LiveId" clId="{57B2F260-C415-8F46-9283-44817EE8F8F0}" dt="2022-04-22T05:29:32.022" v="257" actId="164"/>
          <ac:spMkLst>
            <pc:docMk/>
            <pc:sldMk cId="1784669107" sldId="443"/>
            <ac:spMk id="46" creationId="{2DEE7782-74F4-B33B-4F3D-EE7139F5F0C4}"/>
          </ac:spMkLst>
        </pc:spChg>
        <pc:spChg chg="add mod">
          <ac:chgData name="Kulinich Bohdan" userId="48e65c9f34e137d0" providerId="LiveId" clId="{57B2F260-C415-8F46-9283-44817EE8F8F0}" dt="2022-04-22T05:29:32.022" v="257" actId="164"/>
          <ac:spMkLst>
            <pc:docMk/>
            <pc:sldMk cId="1784669107" sldId="443"/>
            <ac:spMk id="47" creationId="{CED1344E-C01F-6F0E-E526-FA713718B97C}"/>
          </ac:spMkLst>
        </pc:spChg>
        <pc:spChg chg="add mod">
          <ac:chgData name="Kulinich Bohdan" userId="48e65c9f34e137d0" providerId="LiveId" clId="{57B2F260-C415-8F46-9283-44817EE8F8F0}" dt="2022-04-22T05:29:32.022" v="257" actId="164"/>
          <ac:spMkLst>
            <pc:docMk/>
            <pc:sldMk cId="1784669107" sldId="443"/>
            <ac:spMk id="48" creationId="{919256FD-BF90-BD8E-DDC1-A0B913DBA37D}"/>
          </ac:spMkLst>
        </pc:spChg>
        <pc:spChg chg="add mod">
          <ac:chgData name="Kulinich Bohdan" userId="48e65c9f34e137d0" providerId="LiveId" clId="{57B2F260-C415-8F46-9283-44817EE8F8F0}" dt="2022-04-22T05:29:32.022" v="257" actId="164"/>
          <ac:spMkLst>
            <pc:docMk/>
            <pc:sldMk cId="1784669107" sldId="443"/>
            <ac:spMk id="49" creationId="{89558E8C-3F39-3BEE-15C8-63ED2764A3C5}"/>
          </ac:spMkLst>
        </pc:spChg>
        <pc:spChg chg="del">
          <ac:chgData name="Kulinich Bohdan" userId="48e65c9f34e137d0" providerId="LiveId" clId="{57B2F260-C415-8F46-9283-44817EE8F8F0}" dt="2022-04-21T17:22:43.511" v="37" actId="478"/>
          <ac:spMkLst>
            <pc:docMk/>
            <pc:sldMk cId="1784669107" sldId="443"/>
            <ac:spMk id="52" creationId="{AA9A41D5-2A90-4567-9F5A-5B7420D5F484}"/>
          </ac:spMkLst>
        </pc:spChg>
        <pc:spChg chg="del">
          <ac:chgData name="Kulinich Bohdan" userId="48e65c9f34e137d0" providerId="LiveId" clId="{57B2F260-C415-8F46-9283-44817EE8F8F0}" dt="2022-04-21T17:22:43.511" v="37" actId="478"/>
          <ac:spMkLst>
            <pc:docMk/>
            <pc:sldMk cId="1784669107" sldId="443"/>
            <ac:spMk id="53" creationId="{6C146441-9912-43ED-A3D1-88AF78A386FD}"/>
          </ac:spMkLst>
        </pc:spChg>
        <pc:spChg chg="add mod">
          <ac:chgData name="Kulinich Bohdan" userId="48e65c9f34e137d0" providerId="LiveId" clId="{57B2F260-C415-8F46-9283-44817EE8F8F0}" dt="2022-04-22T05:29:32.022" v="257" actId="164"/>
          <ac:spMkLst>
            <pc:docMk/>
            <pc:sldMk cId="1784669107" sldId="443"/>
            <ac:spMk id="54" creationId="{68925E05-A8C3-9DBD-533F-AF43E3D53DB4}"/>
          </ac:spMkLst>
        </pc:spChg>
        <pc:spChg chg="add mod">
          <ac:chgData name="Kulinich Bohdan" userId="48e65c9f34e137d0" providerId="LiveId" clId="{57B2F260-C415-8F46-9283-44817EE8F8F0}" dt="2022-04-22T05:29:32.022" v="257" actId="164"/>
          <ac:spMkLst>
            <pc:docMk/>
            <pc:sldMk cId="1784669107" sldId="443"/>
            <ac:spMk id="55" creationId="{34D0B93E-A9C6-28EB-F6E0-3789272EC5B0}"/>
          </ac:spMkLst>
        </pc:spChg>
        <pc:spChg chg="add mod">
          <ac:chgData name="Kulinich Bohdan" userId="48e65c9f34e137d0" providerId="LiveId" clId="{57B2F260-C415-8F46-9283-44817EE8F8F0}" dt="2022-04-22T05:29:32.022" v="257" actId="164"/>
          <ac:spMkLst>
            <pc:docMk/>
            <pc:sldMk cId="1784669107" sldId="443"/>
            <ac:spMk id="56" creationId="{1D1985F0-DABB-3991-7015-7E2B0723CD4F}"/>
          </ac:spMkLst>
        </pc:spChg>
        <pc:spChg chg="add mod">
          <ac:chgData name="Kulinich Bohdan" userId="48e65c9f34e137d0" providerId="LiveId" clId="{57B2F260-C415-8F46-9283-44817EE8F8F0}" dt="2022-04-22T05:29:32.022" v="257" actId="164"/>
          <ac:spMkLst>
            <pc:docMk/>
            <pc:sldMk cId="1784669107" sldId="443"/>
            <ac:spMk id="57" creationId="{31A1AF38-C1AC-BE08-7779-995AAC59FB88}"/>
          </ac:spMkLst>
        </pc:spChg>
        <pc:spChg chg="add mod">
          <ac:chgData name="Kulinich Bohdan" userId="48e65c9f34e137d0" providerId="LiveId" clId="{57B2F260-C415-8F46-9283-44817EE8F8F0}" dt="2022-04-22T05:29:32.022" v="257" actId="164"/>
          <ac:spMkLst>
            <pc:docMk/>
            <pc:sldMk cId="1784669107" sldId="443"/>
            <ac:spMk id="58" creationId="{4E3D20EC-A376-3D93-6F0C-8FF81BACB11D}"/>
          </ac:spMkLst>
        </pc:spChg>
        <pc:spChg chg="mod topLvl">
          <ac:chgData name="Kulinich Bohdan" userId="48e65c9f34e137d0" providerId="LiveId" clId="{57B2F260-C415-8F46-9283-44817EE8F8F0}" dt="2022-04-22T06:18:33.566" v="597" actId="165"/>
          <ac:spMkLst>
            <pc:docMk/>
            <pc:sldMk cId="1784669107" sldId="443"/>
            <ac:spMk id="61" creationId="{07182BC8-4D4E-FB2A-ADB8-01EAFB6FCA35}"/>
          </ac:spMkLst>
        </pc:spChg>
        <pc:spChg chg="mod topLvl">
          <ac:chgData name="Kulinich Bohdan" userId="48e65c9f34e137d0" providerId="LiveId" clId="{57B2F260-C415-8F46-9283-44817EE8F8F0}" dt="2022-04-22T06:25:48.928" v="698" actId="164"/>
          <ac:spMkLst>
            <pc:docMk/>
            <pc:sldMk cId="1784669107" sldId="443"/>
            <ac:spMk id="63" creationId="{2118E785-6C39-D535-B96F-FD5299DBB449}"/>
          </ac:spMkLst>
        </pc:spChg>
        <pc:spChg chg="mod topLvl">
          <ac:chgData name="Kulinich Bohdan" userId="48e65c9f34e137d0" providerId="LiveId" clId="{57B2F260-C415-8F46-9283-44817EE8F8F0}" dt="2022-04-22T06:25:48.928" v="698" actId="164"/>
          <ac:spMkLst>
            <pc:docMk/>
            <pc:sldMk cId="1784669107" sldId="443"/>
            <ac:spMk id="64" creationId="{AECD0B80-6356-C55A-D3DD-4026370F521E}"/>
          </ac:spMkLst>
        </pc:spChg>
        <pc:spChg chg="mod topLvl">
          <ac:chgData name="Kulinich Bohdan" userId="48e65c9f34e137d0" providerId="LiveId" clId="{57B2F260-C415-8F46-9283-44817EE8F8F0}" dt="2022-04-22T06:26:40.771" v="717" actId="164"/>
          <ac:spMkLst>
            <pc:docMk/>
            <pc:sldMk cId="1784669107" sldId="443"/>
            <ac:spMk id="65" creationId="{656B35EB-3874-8AB2-47F9-B5879BFF9413}"/>
          </ac:spMkLst>
        </pc:spChg>
        <pc:spChg chg="mod topLvl">
          <ac:chgData name="Kulinich Bohdan" userId="48e65c9f34e137d0" providerId="LiveId" clId="{57B2F260-C415-8F46-9283-44817EE8F8F0}" dt="2022-04-22T06:18:33.566" v="597" actId="165"/>
          <ac:spMkLst>
            <pc:docMk/>
            <pc:sldMk cId="1784669107" sldId="443"/>
            <ac:spMk id="66" creationId="{455DF7EF-4E4E-F5DD-A384-A2C80A7491C3}"/>
          </ac:spMkLst>
        </pc:spChg>
        <pc:spChg chg="mod topLvl">
          <ac:chgData name="Kulinich Bohdan" userId="48e65c9f34e137d0" providerId="LiveId" clId="{57B2F260-C415-8F46-9283-44817EE8F8F0}" dt="2022-04-22T06:26:40.771" v="717" actId="164"/>
          <ac:spMkLst>
            <pc:docMk/>
            <pc:sldMk cId="1784669107" sldId="443"/>
            <ac:spMk id="69" creationId="{27E25E10-4AA4-C541-CD3D-85C3DF8FA13A}"/>
          </ac:spMkLst>
        </pc:spChg>
        <pc:spChg chg="mod topLvl">
          <ac:chgData name="Kulinich Bohdan" userId="48e65c9f34e137d0" providerId="LiveId" clId="{57B2F260-C415-8F46-9283-44817EE8F8F0}" dt="2022-04-22T06:26:40.771" v="717" actId="164"/>
          <ac:spMkLst>
            <pc:docMk/>
            <pc:sldMk cId="1784669107" sldId="443"/>
            <ac:spMk id="76" creationId="{50BE57D9-FBB3-0BC6-B603-DD41189DD4B8}"/>
          </ac:spMkLst>
        </pc:spChg>
        <pc:spChg chg="mod topLvl">
          <ac:chgData name="Kulinich Bohdan" userId="48e65c9f34e137d0" providerId="LiveId" clId="{57B2F260-C415-8F46-9283-44817EE8F8F0}" dt="2022-04-22T06:25:48.928" v="698" actId="164"/>
          <ac:spMkLst>
            <pc:docMk/>
            <pc:sldMk cId="1784669107" sldId="443"/>
            <ac:spMk id="79" creationId="{C3B7622E-6F3D-7EB0-0A2D-E2EB86F2F71E}"/>
          </ac:spMkLst>
        </pc:spChg>
        <pc:spChg chg="mod topLvl">
          <ac:chgData name="Kulinich Bohdan" userId="48e65c9f34e137d0" providerId="LiveId" clId="{57B2F260-C415-8F46-9283-44817EE8F8F0}" dt="2022-04-22T06:18:33.566" v="597" actId="165"/>
          <ac:spMkLst>
            <pc:docMk/>
            <pc:sldMk cId="1784669107" sldId="443"/>
            <ac:spMk id="80" creationId="{8F490DD5-304B-82E0-9545-0F0BBDAD8C7C}"/>
          </ac:spMkLst>
        </pc:spChg>
        <pc:spChg chg="mod topLvl">
          <ac:chgData name="Kulinich Bohdan" userId="48e65c9f34e137d0" providerId="LiveId" clId="{57B2F260-C415-8F46-9283-44817EE8F8F0}" dt="2022-04-22T06:26:40.771" v="717" actId="164"/>
          <ac:spMkLst>
            <pc:docMk/>
            <pc:sldMk cId="1784669107" sldId="443"/>
            <ac:spMk id="83" creationId="{DA03291C-D6F5-BC54-5D6F-AD5FA26839F6}"/>
          </ac:spMkLst>
        </pc:spChg>
        <pc:spChg chg="add mod">
          <ac:chgData name="Kulinich Bohdan" userId="48e65c9f34e137d0" providerId="LiveId" clId="{57B2F260-C415-8F46-9283-44817EE8F8F0}" dt="2022-04-23T09:22:45.676" v="978" actId="207"/>
          <ac:spMkLst>
            <pc:docMk/>
            <pc:sldMk cId="1784669107" sldId="443"/>
            <ac:spMk id="84" creationId="{98ADB1C6-787B-FFC2-F7F5-CEA6D35E58AD}"/>
          </ac:spMkLst>
        </pc:spChg>
        <pc:spChg chg="add mod">
          <ac:chgData name="Kulinich Bohdan" userId="48e65c9f34e137d0" providerId="LiveId" clId="{57B2F260-C415-8F46-9283-44817EE8F8F0}" dt="2022-04-22T06:01:20.311" v="596" actId="207"/>
          <ac:spMkLst>
            <pc:docMk/>
            <pc:sldMk cId="1784669107" sldId="443"/>
            <ac:spMk id="85" creationId="{D0E3FDC2-05B4-768F-4342-1D08F2B117D4}"/>
          </ac:spMkLst>
        </pc:spChg>
        <pc:spChg chg="add mod">
          <ac:chgData name="Kulinich Bohdan" userId="48e65c9f34e137d0" providerId="LiveId" clId="{57B2F260-C415-8F46-9283-44817EE8F8F0}" dt="2022-04-22T06:26:40.771" v="717" actId="164"/>
          <ac:spMkLst>
            <pc:docMk/>
            <pc:sldMk cId="1784669107" sldId="443"/>
            <ac:spMk id="88" creationId="{2E439A99-BA39-F115-5CC5-6113357DC53B}"/>
          </ac:spMkLst>
        </pc:spChg>
        <pc:spChg chg="del">
          <ac:chgData name="Kulinich Bohdan" userId="48e65c9f34e137d0" providerId="LiveId" clId="{57B2F260-C415-8F46-9283-44817EE8F8F0}" dt="2022-04-21T17:22:43.511" v="37" actId="478"/>
          <ac:spMkLst>
            <pc:docMk/>
            <pc:sldMk cId="1784669107" sldId="443"/>
            <ac:spMk id="115" creationId="{8CDCFB8B-7CC6-4A2C-A69C-5D3867F0C0CA}"/>
          </ac:spMkLst>
        </pc:spChg>
        <pc:spChg chg="del">
          <ac:chgData name="Kulinich Bohdan" userId="48e65c9f34e137d0" providerId="LiveId" clId="{57B2F260-C415-8F46-9283-44817EE8F8F0}" dt="2022-04-21T17:22:43.511" v="37" actId="478"/>
          <ac:spMkLst>
            <pc:docMk/>
            <pc:sldMk cId="1784669107" sldId="443"/>
            <ac:spMk id="116" creationId="{E9B1DDF6-64CE-4DE1-B138-894096640941}"/>
          </ac:spMkLst>
        </pc:spChg>
        <pc:spChg chg="del">
          <ac:chgData name="Kulinich Bohdan" userId="48e65c9f34e137d0" providerId="LiveId" clId="{57B2F260-C415-8F46-9283-44817EE8F8F0}" dt="2022-04-21T17:22:43.511" v="37" actId="478"/>
          <ac:spMkLst>
            <pc:docMk/>
            <pc:sldMk cId="1784669107" sldId="443"/>
            <ac:spMk id="117" creationId="{00BF6AF6-1422-45D1-A8F4-0ACF20F08216}"/>
          </ac:spMkLst>
        </pc:spChg>
        <pc:spChg chg="del">
          <ac:chgData name="Kulinich Bohdan" userId="48e65c9f34e137d0" providerId="LiveId" clId="{57B2F260-C415-8F46-9283-44817EE8F8F0}" dt="2022-04-21T17:22:43.511" v="37" actId="478"/>
          <ac:spMkLst>
            <pc:docMk/>
            <pc:sldMk cId="1784669107" sldId="443"/>
            <ac:spMk id="118" creationId="{365D3FA2-308E-4AC2-B297-2010687F081D}"/>
          </ac:spMkLst>
        </pc:spChg>
        <pc:spChg chg="del">
          <ac:chgData name="Kulinich Bohdan" userId="48e65c9f34e137d0" providerId="LiveId" clId="{57B2F260-C415-8F46-9283-44817EE8F8F0}" dt="2022-04-21T17:22:43.511" v="37" actId="478"/>
          <ac:spMkLst>
            <pc:docMk/>
            <pc:sldMk cId="1784669107" sldId="443"/>
            <ac:spMk id="123" creationId="{8DEDBB22-CD8C-479D-BBEC-98EB2FCB6DD8}"/>
          </ac:spMkLst>
        </pc:spChg>
        <pc:spChg chg="del">
          <ac:chgData name="Kulinich Bohdan" userId="48e65c9f34e137d0" providerId="LiveId" clId="{57B2F260-C415-8F46-9283-44817EE8F8F0}" dt="2022-04-21T17:22:43.511" v="37" actId="478"/>
          <ac:spMkLst>
            <pc:docMk/>
            <pc:sldMk cId="1784669107" sldId="443"/>
            <ac:spMk id="124" creationId="{E9288D7F-D640-4387-8CFD-F92206368D88}"/>
          </ac:spMkLst>
        </pc:spChg>
        <pc:spChg chg="del">
          <ac:chgData name="Kulinich Bohdan" userId="48e65c9f34e137d0" providerId="LiveId" clId="{57B2F260-C415-8F46-9283-44817EE8F8F0}" dt="2022-04-21T17:22:43.511" v="37" actId="478"/>
          <ac:spMkLst>
            <pc:docMk/>
            <pc:sldMk cId="1784669107" sldId="443"/>
            <ac:spMk id="126" creationId="{2E46C71E-F41F-4520-B8E9-C172B383CECF}"/>
          </ac:spMkLst>
        </pc:spChg>
        <pc:spChg chg="del">
          <ac:chgData name="Kulinich Bohdan" userId="48e65c9f34e137d0" providerId="LiveId" clId="{57B2F260-C415-8F46-9283-44817EE8F8F0}" dt="2022-04-21T17:22:43.511" v="37" actId="478"/>
          <ac:spMkLst>
            <pc:docMk/>
            <pc:sldMk cId="1784669107" sldId="443"/>
            <ac:spMk id="127" creationId="{52BCFE18-32C3-4AF4-AD3E-9D954E2FFBBE}"/>
          </ac:spMkLst>
        </pc:spChg>
        <pc:grpChg chg="del">
          <ac:chgData name="Kulinich Bohdan" userId="48e65c9f34e137d0" providerId="LiveId" clId="{57B2F260-C415-8F46-9283-44817EE8F8F0}" dt="2022-04-21T17:23:18.836" v="38" actId="478"/>
          <ac:grpSpMkLst>
            <pc:docMk/>
            <pc:sldMk cId="1784669107" sldId="443"/>
            <ac:grpSpMk id="3" creationId="{3B351B2D-61F6-4704-951D-2A7D728A73B9}"/>
          </ac:grpSpMkLst>
        </pc:grpChg>
        <pc:grpChg chg="del">
          <ac:chgData name="Kulinich Bohdan" userId="48e65c9f34e137d0" providerId="LiveId" clId="{57B2F260-C415-8F46-9283-44817EE8F8F0}" dt="2022-04-21T17:22:43.511" v="37" actId="478"/>
          <ac:grpSpMkLst>
            <pc:docMk/>
            <pc:sldMk cId="1784669107" sldId="443"/>
            <ac:grpSpMk id="4" creationId="{D761A977-0393-F846-8D5A-A60C3EBDAD7B}"/>
          </ac:grpSpMkLst>
        </pc:grpChg>
        <pc:grpChg chg="add mod">
          <ac:chgData name="Kulinich Bohdan" userId="48e65c9f34e137d0" providerId="LiveId" clId="{57B2F260-C415-8F46-9283-44817EE8F8F0}" dt="2022-04-21T17:25:39.070" v="73" actId="164"/>
          <ac:grpSpMkLst>
            <pc:docMk/>
            <pc:sldMk cId="1784669107" sldId="443"/>
            <ac:grpSpMk id="5" creationId="{5B675526-EAAF-3C82-A4CF-C488FCC211B8}"/>
          </ac:grpSpMkLst>
        </pc:grpChg>
        <pc:grpChg chg="add del mod">
          <ac:chgData name="Kulinich Bohdan" userId="48e65c9f34e137d0" providerId="LiveId" clId="{57B2F260-C415-8F46-9283-44817EE8F8F0}" dt="2022-04-22T05:31:39.857" v="261" actId="478"/>
          <ac:grpSpMkLst>
            <pc:docMk/>
            <pc:sldMk cId="1784669107" sldId="443"/>
            <ac:grpSpMk id="7" creationId="{BA51DD4C-B1FF-F54D-4A18-5EC7E58445B9}"/>
          </ac:grpSpMkLst>
        </pc:grpChg>
        <pc:grpChg chg="add mod">
          <ac:chgData name="Kulinich Bohdan" userId="48e65c9f34e137d0" providerId="LiveId" clId="{57B2F260-C415-8F46-9283-44817EE8F8F0}" dt="2022-04-22T06:25:48.928" v="698" actId="164"/>
          <ac:grpSpMkLst>
            <pc:docMk/>
            <pc:sldMk cId="1784669107" sldId="443"/>
            <ac:grpSpMk id="16" creationId="{DE9DB488-2C13-F78D-93E4-AC625E1B99F2}"/>
          </ac:grpSpMkLst>
        </pc:grpChg>
        <pc:grpChg chg="add mod">
          <ac:chgData name="Kulinich Bohdan" userId="48e65c9f34e137d0" providerId="LiveId" clId="{57B2F260-C415-8F46-9283-44817EE8F8F0}" dt="2022-04-22T06:26:13.277" v="702" actId="164"/>
          <ac:grpSpMkLst>
            <pc:docMk/>
            <pc:sldMk cId="1784669107" sldId="443"/>
            <ac:grpSpMk id="17" creationId="{FEEEC272-51EB-EDA7-96AB-E35870A0E67F}"/>
          </ac:grpSpMkLst>
        </pc:grpChg>
        <pc:grpChg chg="add mod">
          <ac:chgData name="Kulinich Bohdan" userId="48e65c9f34e137d0" providerId="LiveId" clId="{57B2F260-C415-8F46-9283-44817EE8F8F0}" dt="2022-04-22T06:26:40.771" v="717" actId="164"/>
          <ac:grpSpMkLst>
            <pc:docMk/>
            <pc:sldMk cId="1784669107" sldId="443"/>
            <ac:grpSpMk id="18" creationId="{DE45C9F1-D36C-25B0-B887-BEDB6A5E94CB}"/>
          </ac:grpSpMkLst>
        </pc:grpChg>
        <pc:grpChg chg="add del mod modVis">
          <ac:chgData name="Kulinich Bohdan" userId="48e65c9f34e137d0" providerId="LiveId" clId="{57B2F260-C415-8F46-9283-44817EE8F8F0}" dt="2022-04-21T17:24:37.351" v="58" actId="165"/>
          <ac:grpSpMkLst>
            <pc:docMk/>
            <pc:sldMk cId="1784669107" sldId="443"/>
            <ac:grpSpMk id="34" creationId="{DC6EF6AF-C952-128B-0219-6C94FEC7A604}"/>
          </ac:grpSpMkLst>
        </pc:grpChg>
        <pc:grpChg chg="add mod">
          <ac:chgData name="Kulinich Bohdan" userId="48e65c9f34e137d0" providerId="LiveId" clId="{57B2F260-C415-8F46-9283-44817EE8F8F0}" dt="2022-04-21T17:23:19.321" v="39"/>
          <ac:grpSpMkLst>
            <pc:docMk/>
            <pc:sldMk cId="1784669107" sldId="443"/>
            <ac:grpSpMk id="38" creationId="{4FF4FD99-B3E0-08BD-0A73-46319FB91D4F}"/>
          </ac:grpSpMkLst>
        </pc:grpChg>
        <pc:grpChg chg="add del mod">
          <ac:chgData name="Kulinich Bohdan" userId="48e65c9f34e137d0" providerId="LiveId" clId="{57B2F260-C415-8F46-9283-44817EE8F8F0}" dt="2022-04-21T18:23:18.710" v="166" actId="165"/>
          <ac:grpSpMkLst>
            <pc:docMk/>
            <pc:sldMk cId="1784669107" sldId="443"/>
            <ac:grpSpMk id="41" creationId="{781DFA81-49E0-8B40-6ED5-DCD9C7C5D7DD}"/>
          </ac:grpSpMkLst>
        </pc:grpChg>
        <pc:grpChg chg="add del mod">
          <ac:chgData name="Kulinich Bohdan" userId="48e65c9f34e137d0" providerId="LiveId" clId="{57B2F260-C415-8F46-9283-44817EE8F8F0}" dt="2022-04-22T06:18:33.566" v="597" actId="165"/>
          <ac:grpSpMkLst>
            <pc:docMk/>
            <pc:sldMk cId="1784669107" sldId="443"/>
            <ac:grpSpMk id="60" creationId="{171BDF6E-A14B-16DA-7A2E-405AF715D371}"/>
          </ac:grpSpMkLst>
        </pc:grpChg>
        <pc:picChg chg="del">
          <ac:chgData name="Kulinich Bohdan" userId="48e65c9f34e137d0" providerId="LiveId" clId="{57B2F260-C415-8F46-9283-44817EE8F8F0}" dt="2022-04-21T17:22:43.511" v="37" actId="478"/>
          <ac:picMkLst>
            <pc:docMk/>
            <pc:sldMk cId="1784669107" sldId="443"/>
            <ac:picMk id="6" creationId="{7403ADA4-0376-479E-A2E9-D978DEBF6129}"/>
          </ac:picMkLst>
        </pc:picChg>
        <pc:picChg chg="add del mod">
          <ac:chgData name="Kulinich Bohdan" userId="48e65c9f34e137d0" providerId="LiveId" clId="{57B2F260-C415-8F46-9283-44817EE8F8F0}" dt="2022-04-22T05:32:26.371" v="281" actId="478"/>
          <ac:picMkLst>
            <pc:docMk/>
            <pc:sldMk cId="1784669107" sldId="443"/>
            <ac:picMk id="9" creationId="{69DA2108-BE5B-3124-7202-14F22BB46475}"/>
          </ac:picMkLst>
        </pc:picChg>
        <pc:picChg chg="add mod">
          <ac:chgData name="Kulinich Bohdan" userId="48e65c9f34e137d0" providerId="LiveId" clId="{57B2F260-C415-8F46-9283-44817EE8F8F0}" dt="2022-04-22T05:52:59.180" v="414" actId="1076"/>
          <ac:picMkLst>
            <pc:docMk/>
            <pc:sldMk cId="1784669107" sldId="443"/>
            <ac:picMk id="11" creationId="{57F17764-91FD-FE8C-9D36-04B3F25391F2}"/>
          </ac:picMkLst>
        </pc:picChg>
        <pc:picChg chg="add mod modCrop">
          <ac:chgData name="Kulinich Bohdan" userId="48e65c9f34e137d0" providerId="LiveId" clId="{57B2F260-C415-8F46-9283-44817EE8F8F0}" dt="2022-04-22T06:26:13.277" v="702" actId="164"/>
          <ac:picMkLst>
            <pc:docMk/>
            <pc:sldMk cId="1784669107" sldId="443"/>
            <ac:picMk id="13" creationId="{FD5CF7BE-254A-ECA2-9161-2F92F6F01C95}"/>
          </ac:picMkLst>
        </pc:picChg>
        <pc:picChg chg="add mod modCrop">
          <ac:chgData name="Kulinich Bohdan" userId="48e65c9f34e137d0" providerId="LiveId" clId="{57B2F260-C415-8F46-9283-44817EE8F8F0}" dt="2022-04-22T06:26:13.277" v="702" actId="164"/>
          <ac:picMkLst>
            <pc:docMk/>
            <pc:sldMk cId="1784669107" sldId="443"/>
            <ac:picMk id="15" creationId="{64672AF7-B4F8-8A93-E7AD-168B4EE55456}"/>
          </ac:picMkLst>
        </pc:picChg>
        <pc:picChg chg="add del mod">
          <ac:chgData name="Kulinich Bohdan" userId="48e65c9f34e137d0" providerId="LiveId" clId="{57B2F260-C415-8F46-9283-44817EE8F8F0}" dt="2022-04-22T06:29:41.145" v="910" actId="478"/>
          <ac:picMkLst>
            <pc:docMk/>
            <pc:sldMk cId="1784669107" sldId="443"/>
            <ac:picMk id="20" creationId="{6C0019EB-60D0-E0CF-91F3-1C3050E88507}"/>
          </ac:picMkLst>
        </pc:picChg>
        <pc:picChg chg="mod topLvl modVis">
          <ac:chgData name="Kulinich Bohdan" userId="48e65c9f34e137d0" providerId="LiveId" clId="{57B2F260-C415-8F46-9283-44817EE8F8F0}" dt="2022-04-21T17:25:39.070" v="73" actId="164"/>
          <ac:picMkLst>
            <pc:docMk/>
            <pc:sldMk cId="1784669107" sldId="443"/>
            <ac:picMk id="36" creationId="{5F2C9938-EBA4-1E15-51FF-5C734C1D267B}"/>
          </ac:picMkLst>
        </pc:picChg>
        <pc:picChg chg="mod">
          <ac:chgData name="Kulinich Bohdan" userId="48e65c9f34e137d0" providerId="LiveId" clId="{57B2F260-C415-8F46-9283-44817EE8F8F0}" dt="2022-04-21T17:25:20.903" v="69" actId="207"/>
          <ac:picMkLst>
            <pc:docMk/>
            <pc:sldMk cId="1784669107" sldId="443"/>
            <ac:picMk id="40" creationId="{0A6A7B99-FACE-B3C7-9E4A-608BADC87602}"/>
          </ac:picMkLst>
        </pc:picChg>
        <pc:picChg chg="del mod topLvl">
          <ac:chgData name="Kulinich Bohdan" userId="48e65c9f34e137d0" providerId="LiveId" clId="{57B2F260-C415-8F46-9283-44817EE8F8F0}" dt="2022-04-21T18:23:27.402" v="170" actId="478"/>
          <ac:picMkLst>
            <pc:docMk/>
            <pc:sldMk cId="1784669107" sldId="443"/>
            <ac:picMk id="42" creationId="{5D80ECD2-008E-ED63-921E-541388E7635A}"/>
          </ac:picMkLst>
        </pc:picChg>
        <pc:picChg chg="add mod">
          <ac:chgData name="Kulinich Bohdan" userId="48e65c9f34e137d0" providerId="LiveId" clId="{57B2F260-C415-8F46-9283-44817EE8F8F0}" dt="2022-04-22T05:29:32.022" v="257" actId="164"/>
          <ac:picMkLst>
            <pc:docMk/>
            <pc:sldMk cId="1784669107" sldId="443"/>
            <ac:picMk id="45" creationId="{1CCD76BA-94F1-22D6-928A-853E11B73FB6}"/>
          </ac:picMkLst>
        </pc:picChg>
        <pc:picChg chg="add del mod">
          <ac:chgData name="Kulinich Bohdan" userId="48e65c9f34e137d0" providerId="LiveId" clId="{57B2F260-C415-8F46-9283-44817EE8F8F0}" dt="2022-04-22T05:25:53.225" v="235" actId="478"/>
          <ac:picMkLst>
            <pc:docMk/>
            <pc:sldMk cId="1784669107" sldId="443"/>
            <ac:picMk id="59" creationId="{FC53C8CF-8EA0-6CF0-C6CB-A1FD76942155}"/>
          </ac:picMkLst>
        </pc:picChg>
        <pc:picChg chg="mod topLvl">
          <ac:chgData name="Kulinich Bohdan" userId="48e65c9f34e137d0" providerId="LiveId" clId="{57B2F260-C415-8F46-9283-44817EE8F8F0}" dt="2022-04-22T06:18:33.566" v="597" actId="165"/>
          <ac:picMkLst>
            <pc:docMk/>
            <pc:sldMk cId="1784669107" sldId="443"/>
            <ac:picMk id="62" creationId="{0C8887E9-82CC-0940-C99C-E2BF0067531D}"/>
          </ac:picMkLst>
        </pc:picChg>
        <pc:cxnChg chg="add mod">
          <ac:chgData name="Kulinich Bohdan" userId="48e65c9f34e137d0" providerId="LiveId" clId="{57B2F260-C415-8F46-9283-44817EE8F8F0}" dt="2022-04-22T05:31:39.857" v="261" actId="478"/>
          <ac:cxnSpMkLst>
            <pc:docMk/>
            <pc:sldMk cId="1784669107" sldId="443"/>
            <ac:cxnSpMk id="50" creationId="{D13F912B-A13A-F14E-0BEE-E40F06559977}"/>
          </ac:cxnSpMkLst>
        </pc:cxnChg>
        <pc:cxnChg chg="add mod">
          <ac:chgData name="Kulinich Bohdan" userId="48e65c9f34e137d0" providerId="LiveId" clId="{57B2F260-C415-8F46-9283-44817EE8F8F0}" dt="2022-04-22T05:29:32.022" v="257" actId="164"/>
          <ac:cxnSpMkLst>
            <pc:docMk/>
            <pc:sldMk cId="1784669107" sldId="443"/>
            <ac:cxnSpMk id="51" creationId="{0BDCF214-20A3-CF9B-661B-1B4295F54066}"/>
          </ac:cxnSpMkLst>
        </pc:cxnChg>
        <pc:cxnChg chg="mod topLvl">
          <ac:chgData name="Kulinich Bohdan" userId="48e65c9f34e137d0" providerId="LiveId" clId="{57B2F260-C415-8F46-9283-44817EE8F8F0}" dt="2022-04-22T06:18:33.566" v="597" actId="165"/>
          <ac:cxnSpMkLst>
            <pc:docMk/>
            <pc:sldMk cId="1784669107" sldId="443"/>
            <ac:cxnSpMk id="67" creationId="{F9B809DD-E2B7-49D0-1185-EA2418DCA789}"/>
          </ac:cxnSpMkLst>
        </pc:cxnChg>
        <pc:cxnChg chg="mod topLvl">
          <ac:chgData name="Kulinich Bohdan" userId="48e65c9f34e137d0" providerId="LiveId" clId="{57B2F260-C415-8F46-9283-44817EE8F8F0}" dt="2022-04-22T06:18:33.566" v="597" actId="165"/>
          <ac:cxnSpMkLst>
            <pc:docMk/>
            <pc:sldMk cId="1784669107" sldId="443"/>
            <ac:cxnSpMk id="68" creationId="{80EAB02D-480A-84E7-F304-AC3CAACDAFB9}"/>
          </ac:cxnSpMkLst>
        </pc:cxnChg>
        <pc:cxnChg chg="del">
          <ac:chgData name="Kulinich Bohdan" userId="48e65c9f34e137d0" providerId="LiveId" clId="{57B2F260-C415-8F46-9283-44817EE8F8F0}" dt="2022-04-21T17:22:43.511" v="37" actId="478"/>
          <ac:cxnSpMkLst>
            <pc:docMk/>
            <pc:sldMk cId="1784669107" sldId="443"/>
            <ac:cxnSpMk id="86" creationId="{09B495CC-2F36-46E4-9806-4A711BB9D194}"/>
          </ac:cxnSpMkLst>
        </pc:cxnChg>
      </pc:sldChg>
      <pc:sldChg chg="addSp delSp modSp mod addAnim delAnim modAnim">
        <pc:chgData name="Kulinich Bohdan" userId="48e65c9f34e137d0" providerId="LiveId" clId="{57B2F260-C415-8F46-9283-44817EE8F8F0}" dt="2022-05-16T12:14:54.215" v="12718"/>
        <pc:sldMkLst>
          <pc:docMk/>
          <pc:sldMk cId="3801795130" sldId="444"/>
        </pc:sldMkLst>
        <pc:spChg chg="add del mod">
          <ac:chgData name="Kulinich Bohdan" userId="48e65c9f34e137d0" providerId="LiveId" clId="{57B2F260-C415-8F46-9283-44817EE8F8F0}" dt="2022-05-16T08:06:56.271" v="11925" actId="1076"/>
          <ac:spMkLst>
            <pc:docMk/>
            <pc:sldMk cId="3801795130" sldId="444"/>
            <ac:spMk id="6" creationId="{4CD1B612-D16C-4F70-8335-78480BFE8EC8}"/>
          </ac:spMkLst>
        </pc:spChg>
        <pc:spChg chg="add mod">
          <ac:chgData name="Kulinich Bohdan" userId="48e65c9f34e137d0" providerId="LiveId" clId="{57B2F260-C415-8F46-9283-44817EE8F8F0}" dt="2022-05-16T08:06:48.332" v="11923" actId="553"/>
          <ac:spMkLst>
            <pc:docMk/>
            <pc:sldMk cId="3801795130" sldId="444"/>
            <ac:spMk id="9" creationId="{46682989-A499-163A-AA39-60FD1E2342EB}"/>
          </ac:spMkLst>
        </pc:spChg>
        <pc:spChg chg="del">
          <ac:chgData name="Kulinich Bohdan" userId="48e65c9f34e137d0" providerId="LiveId" clId="{57B2F260-C415-8F46-9283-44817EE8F8F0}" dt="2022-05-06T19:26:35.914" v="11651" actId="478"/>
          <ac:spMkLst>
            <pc:docMk/>
            <pc:sldMk cId="3801795130" sldId="444"/>
            <ac:spMk id="9" creationId="{6CBE4EA9-3EC4-4647-8459-6CB04DC725B8}"/>
          </ac:spMkLst>
        </pc:spChg>
        <pc:spChg chg="add mod">
          <ac:chgData name="Kulinich Bohdan" userId="48e65c9f34e137d0" providerId="LiveId" clId="{57B2F260-C415-8F46-9283-44817EE8F8F0}" dt="2022-05-16T08:06:52.648" v="11924" actId="553"/>
          <ac:spMkLst>
            <pc:docMk/>
            <pc:sldMk cId="3801795130" sldId="444"/>
            <ac:spMk id="10" creationId="{00770874-F5A7-1BB1-F862-9D02F9E6820C}"/>
          </ac:spMkLst>
        </pc:spChg>
        <pc:spChg chg="add del">
          <ac:chgData name="Kulinich Bohdan" userId="48e65c9f34e137d0" providerId="LiveId" clId="{57B2F260-C415-8F46-9283-44817EE8F8F0}" dt="2022-04-21T17:28:43.604" v="134" actId="478"/>
          <ac:spMkLst>
            <pc:docMk/>
            <pc:sldMk cId="3801795130" sldId="444"/>
            <ac:spMk id="12" creationId="{F3985E5A-8574-473E-B5CF-4EA8AE114F6D}"/>
          </ac:spMkLst>
        </pc:spChg>
        <pc:spChg chg="mod topLvl">
          <ac:chgData name="Kulinich Bohdan" userId="48e65c9f34e137d0" providerId="LiveId" clId="{57B2F260-C415-8F46-9283-44817EE8F8F0}" dt="2022-04-21T18:24:45.399" v="196" actId="1076"/>
          <ac:spMkLst>
            <pc:docMk/>
            <pc:sldMk cId="3801795130" sldId="444"/>
            <ac:spMk id="14" creationId="{B144B766-7A1E-4D18-87DD-CE0FF10F4A4D}"/>
          </ac:spMkLst>
        </pc:spChg>
        <pc:spChg chg="del mod topLvl">
          <ac:chgData name="Kulinich Bohdan" userId="48e65c9f34e137d0" providerId="LiveId" clId="{57B2F260-C415-8F46-9283-44817EE8F8F0}" dt="2022-04-21T17:28:27.443" v="128" actId="478"/>
          <ac:spMkLst>
            <pc:docMk/>
            <pc:sldMk cId="3801795130" sldId="444"/>
            <ac:spMk id="16" creationId="{9596846C-99EA-475B-BB38-464D5556B343}"/>
          </ac:spMkLst>
        </pc:spChg>
        <pc:spChg chg="mod">
          <ac:chgData name="Kulinich Bohdan" userId="48e65c9f34e137d0" providerId="LiveId" clId="{57B2F260-C415-8F46-9283-44817EE8F8F0}" dt="2022-05-16T08:07:18.143" v="11945" actId="20577"/>
          <ac:spMkLst>
            <pc:docMk/>
            <pc:sldMk cId="3801795130" sldId="444"/>
            <ac:spMk id="18" creationId="{BC4977A3-561C-A7DE-80A9-234A5A06D84E}"/>
          </ac:spMkLst>
        </pc:spChg>
        <pc:grpChg chg="add del mod">
          <ac:chgData name="Kulinich Bohdan" userId="48e65c9f34e137d0" providerId="LiveId" clId="{57B2F260-C415-8F46-9283-44817EE8F8F0}" dt="2022-04-21T17:28:23.953" v="127" actId="165"/>
          <ac:grpSpMkLst>
            <pc:docMk/>
            <pc:sldMk cId="3801795130" sldId="444"/>
            <ac:grpSpMk id="11" creationId="{84BA56BB-29A3-4967-A819-D828BB36A968}"/>
          </ac:grpSpMkLst>
        </pc:grpChg>
        <pc:grpChg chg="add mod">
          <ac:chgData name="Kulinich Bohdan" userId="48e65c9f34e137d0" providerId="LiveId" clId="{57B2F260-C415-8F46-9283-44817EE8F8F0}" dt="2022-04-21T18:20:22.661" v="135"/>
          <ac:grpSpMkLst>
            <pc:docMk/>
            <pc:sldMk cId="3801795130" sldId="444"/>
            <ac:grpSpMk id="13" creationId="{C0990F5B-3788-EA5F-949C-B7ED00650629}"/>
          </ac:grpSpMkLst>
        </pc:grpChg>
        <pc:picChg chg="add del mod">
          <ac:chgData name="Kulinich Bohdan" userId="48e65c9f34e137d0" providerId="LiveId" clId="{57B2F260-C415-8F46-9283-44817EE8F8F0}" dt="2022-04-21T18:21:02.769" v="142" actId="1076"/>
          <ac:picMkLst>
            <pc:docMk/>
            <pc:sldMk cId="3801795130" sldId="444"/>
            <ac:picMk id="5" creationId="{524138EE-281B-4901-B6AB-6050313E102D}"/>
          </ac:picMkLst>
        </pc:picChg>
        <pc:picChg chg="del">
          <ac:chgData name="Kulinich Bohdan" userId="48e65c9f34e137d0" providerId="LiveId" clId="{57B2F260-C415-8F46-9283-44817EE8F8F0}" dt="2022-05-06T19:26:35.914" v="11651" actId="478"/>
          <ac:picMkLst>
            <pc:docMk/>
            <pc:sldMk cId="3801795130" sldId="444"/>
            <ac:picMk id="10" creationId="{372AACD3-E47C-4422-99F4-8F2FA502FD53}"/>
          </ac:picMkLst>
        </pc:picChg>
        <pc:picChg chg="mod">
          <ac:chgData name="Kulinich Bohdan" userId="48e65c9f34e137d0" providerId="LiveId" clId="{57B2F260-C415-8F46-9283-44817EE8F8F0}" dt="2022-04-21T18:20:22.661" v="135"/>
          <ac:picMkLst>
            <pc:docMk/>
            <pc:sldMk cId="3801795130" sldId="444"/>
            <ac:picMk id="17" creationId="{A3D03C3A-9765-3226-F52B-A9039642A45F}"/>
          </ac:picMkLst>
        </pc:picChg>
      </pc:sldChg>
      <pc:sldChg chg="addSp delSp modSp mod delAnim modAnim">
        <pc:chgData name="Kulinich Bohdan" userId="48e65c9f34e137d0" providerId="LiveId" clId="{57B2F260-C415-8F46-9283-44817EE8F8F0}" dt="2022-06-23T09:29:18.398" v="15256" actId="20577"/>
        <pc:sldMkLst>
          <pc:docMk/>
          <pc:sldMk cId="3976125148" sldId="445"/>
        </pc:sldMkLst>
        <pc:spChg chg="del mod topLvl">
          <ac:chgData name="Kulinich Bohdan" userId="48e65c9f34e137d0" providerId="LiveId" clId="{57B2F260-C415-8F46-9283-44817EE8F8F0}" dt="2022-04-21T18:23:48.083" v="172" actId="478"/>
          <ac:spMkLst>
            <pc:docMk/>
            <pc:sldMk cId="3976125148" sldId="445"/>
            <ac:spMk id="11" creationId="{650C48D7-8381-4085-97A6-08D8DFF29949}"/>
          </ac:spMkLst>
        </pc:spChg>
        <pc:spChg chg="del">
          <ac:chgData name="Kulinich Bohdan" userId="48e65c9f34e137d0" providerId="LiveId" clId="{57B2F260-C415-8F46-9283-44817EE8F8F0}" dt="2022-04-21T18:23:50.464" v="173" actId="478"/>
          <ac:spMkLst>
            <pc:docMk/>
            <pc:sldMk cId="3976125148" sldId="445"/>
            <ac:spMk id="12" creationId="{F3985E5A-8574-473E-B5CF-4EA8AE114F6D}"/>
          </ac:spMkLst>
        </pc:spChg>
        <pc:spChg chg="mod topLvl">
          <ac:chgData name="Kulinich Bohdan" userId="48e65c9f34e137d0" providerId="LiveId" clId="{57B2F260-C415-8F46-9283-44817EE8F8F0}" dt="2022-04-21T18:24:20.578" v="179" actId="164"/>
          <ac:spMkLst>
            <pc:docMk/>
            <pc:sldMk cId="3976125148" sldId="445"/>
            <ac:spMk id="13" creationId="{F54DE7DD-D79C-4D71-AC4A-CFA780A1FF00}"/>
          </ac:spMkLst>
        </pc:spChg>
        <pc:spChg chg="mod">
          <ac:chgData name="Kulinich Bohdan" userId="48e65c9f34e137d0" providerId="LiveId" clId="{57B2F260-C415-8F46-9283-44817EE8F8F0}" dt="2022-06-23T09:29:18.398" v="15256" actId="20577"/>
          <ac:spMkLst>
            <pc:docMk/>
            <pc:sldMk cId="3976125148" sldId="445"/>
            <ac:spMk id="16" creationId="{04F06582-7429-0353-190F-DFFE06092915}"/>
          </ac:spMkLst>
        </pc:spChg>
        <pc:spChg chg="mod">
          <ac:chgData name="Kulinich Bohdan" userId="48e65c9f34e137d0" providerId="LiveId" clId="{57B2F260-C415-8F46-9283-44817EE8F8F0}" dt="2022-05-16T18:57:35.645" v="13556" actId="20577"/>
          <ac:spMkLst>
            <pc:docMk/>
            <pc:sldMk cId="3976125148" sldId="445"/>
            <ac:spMk id="41" creationId="{D8EAADC2-BDE2-46E3-83C2-C6709ED69606}"/>
          </ac:spMkLst>
        </pc:spChg>
        <pc:spChg chg="mod">
          <ac:chgData name="Kulinich Bohdan" userId="48e65c9f34e137d0" providerId="LiveId" clId="{57B2F260-C415-8F46-9283-44817EE8F8F0}" dt="2022-05-16T18:57:58.454" v="13602" actId="20577"/>
          <ac:spMkLst>
            <pc:docMk/>
            <pc:sldMk cId="3976125148" sldId="445"/>
            <ac:spMk id="42" creationId="{4DCEDC5D-CD3E-4A9D-B704-BA6D17077AA1}"/>
          </ac:spMkLst>
        </pc:spChg>
        <pc:spChg chg="mod">
          <ac:chgData name="Kulinich Bohdan" userId="48e65c9f34e137d0" providerId="LiveId" clId="{57B2F260-C415-8F46-9283-44817EE8F8F0}" dt="2022-05-16T18:58:11.888" v="13641" actId="255"/>
          <ac:spMkLst>
            <pc:docMk/>
            <pc:sldMk cId="3976125148" sldId="445"/>
            <ac:spMk id="43" creationId="{7246E485-CA9B-4044-9425-69F759F1BB08}"/>
          </ac:spMkLst>
        </pc:spChg>
        <pc:spChg chg="mod">
          <ac:chgData name="Kulinich Bohdan" userId="48e65c9f34e137d0" providerId="LiveId" clId="{57B2F260-C415-8F46-9283-44817EE8F8F0}" dt="2022-05-16T18:59:22.068" v="13791" actId="255"/>
          <ac:spMkLst>
            <pc:docMk/>
            <pc:sldMk cId="3976125148" sldId="445"/>
            <ac:spMk id="44" creationId="{E3DEC17C-8761-4AC2-9C35-1837AB0F0183}"/>
          </ac:spMkLst>
        </pc:spChg>
        <pc:spChg chg="mod">
          <ac:chgData name="Kulinich Bohdan" userId="48e65c9f34e137d0" providerId="LiveId" clId="{57B2F260-C415-8F46-9283-44817EE8F8F0}" dt="2022-05-16T19:00:03.665" v="13912" actId="255"/>
          <ac:spMkLst>
            <pc:docMk/>
            <pc:sldMk cId="3976125148" sldId="445"/>
            <ac:spMk id="45" creationId="{9CCC0763-8FF6-42A4-8723-8EF6C31A8DCB}"/>
          </ac:spMkLst>
        </pc:spChg>
        <pc:spChg chg="mod">
          <ac:chgData name="Kulinich Bohdan" userId="48e65c9f34e137d0" providerId="LiveId" clId="{57B2F260-C415-8F46-9283-44817EE8F8F0}" dt="2022-05-16T19:00:52.897" v="13992" actId="255"/>
          <ac:spMkLst>
            <pc:docMk/>
            <pc:sldMk cId="3976125148" sldId="445"/>
            <ac:spMk id="46" creationId="{6DEEF189-3012-4BCB-84AE-05F13F40437B}"/>
          </ac:spMkLst>
        </pc:spChg>
        <pc:grpChg chg="del">
          <ac:chgData name="Kulinich Bohdan" userId="48e65c9f34e137d0" providerId="LiveId" clId="{57B2F260-C415-8F46-9283-44817EE8F8F0}" dt="2022-04-21T18:23:44.628" v="171" actId="165"/>
          <ac:grpSpMkLst>
            <pc:docMk/>
            <pc:sldMk cId="3976125148" sldId="445"/>
            <ac:grpSpMk id="2" creationId="{5BB89635-CEFD-41B8-9591-00C73AB28412}"/>
          </ac:grpSpMkLst>
        </pc:grpChg>
        <pc:grpChg chg="add mod">
          <ac:chgData name="Kulinich Bohdan" userId="48e65c9f34e137d0" providerId="LiveId" clId="{57B2F260-C415-8F46-9283-44817EE8F8F0}" dt="2022-04-21T18:24:20.578" v="179" actId="164"/>
          <ac:grpSpMkLst>
            <pc:docMk/>
            <pc:sldMk cId="3976125148" sldId="445"/>
            <ac:grpSpMk id="3" creationId="{B1DEC4FF-8D3C-5745-19E0-682D27A0BCD3}"/>
          </ac:grpSpMkLst>
        </pc:grpChg>
        <pc:grpChg chg="add mod">
          <ac:chgData name="Kulinich Bohdan" userId="48e65c9f34e137d0" providerId="LiveId" clId="{57B2F260-C415-8F46-9283-44817EE8F8F0}" dt="2022-04-21T18:23:51.037" v="174"/>
          <ac:grpSpMkLst>
            <pc:docMk/>
            <pc:sldMk cId="3976125148" sldId="445"/>
            <ac:grpSpMk id="14" creationId="{E8B7F04F-C9B8-775D-4475-8D6320ACA79F}"/>
          </ac:grpSpMkLst>
        </pc:grpChg>
        <pc:picChg chg="mod">
          <ac:chgData name="Kulinich Bohdan" userId="48e65c9f34e137d0" providerId="LiveId" clId="{57B2F260-C415-8F46-9283-44817EE8F8F0}" dt="2022-04-21T18:24:20.578" v="179" actId="164"/>
          <ac:picMkLst>
            <pc:docMk/>
            <pc:sldMk cId="3976125148" sldId="445"/>
            <ac:picMk id="4" creationId="{4758F862-9B2A-4F59-AEF1-5F98BC94A36B}"/>
          </ac:picMkLst>
        </pc:picChg>
        <pc:picChg chg="mod">
          <ac:chgData name="Kulinich Bohdan" userId="48e65c9f34e137d0" providerId="LiveId" clId="{57B2F260-C415-8F46-9283-44817EE8F8F0}" dt="2022-04-21T18:23:51.037" v="174"/>
          <ac:picMkLst>
            <pc:docMk/>
            <pc:sldMk cId="3976125148" sldId="445"/>
            <ac:picMk id="15" creationId="{619C3D90-C31A-C480-C572-1305BFDC5515}"/>
          </ac:picMkLst>
        </pc:picChg>
      </pc:sldChg>
      <pc:sldChg chg="addSp delSp modSp mod modAnim">
        <pc:chgData name="Kulinich Bohdan" userId="48e65c9f34e137d0" providerId="LiveId" clId="{57B2F260-C415-8F46-9283-44817EE8F8F0}" dt="2022-06-12T09:07:34.139" v="15244" actId="20577"/>
        <pc:sldMkLst>
          <pc:docMk/>
          <pc:sldMk cId="245227641" sldId="446"/>
        </pc:sldMkLst>
        <pc:spChg chg="mod">
          <ac:chgData name="Kulinich Bohdan" userId="48e65c9f34e137d0" providerId="LiveId" clId="{57B2F260-C415-8F46-9283-44817EE8F8F0}" dt="2022-06-12T09:07:27.010" v="15228" actId="20577"/>
          <ac:spMkLst>
            <pc:docMk/>
            <pc:sldMk cId="245227641" sldId="446"/>
            <ac:spMk id="29" creationId="{C8C2234C-B090-464B-A1D3-3CFB7B0A2DA7}"/>
          </ac:spMkLst>
        </pc:spChg>
        <pc:spChg chg="add del">
          <ac:chgData name="Kulinich Bohdan" userId="48e65c9f34e137d0" providerId="LiveId" clId="{57B2F260-C415-8F46-9283-44817EE8F8F0}" dt="2022-06-12T08:59:49.641" v="14934" actId="22"/>
          <ac:spMkLst>
            <pc:docMk/>
            <pc:sldMk cId="245227641" sldId="446"/>
            <ac:spMk id="34" creationId="{2C85C9CA-557C-8885-7FD9-C2CF6653DABA}"/>
          </ac:spMkLst>
        </pc:spChg>
        <pc:spChg chg="add mod">
          <ac:chgData name="Kulinich Bohdan" userId="48e65c9f34e137d0" providerId="LiveId" clId="{57B2F260-C415-8F46-9283-44817EE8F8F0}" dt="2022-06-12T09:07:34.139" v="15244" actId="20577"/>
          <ac:spMkLst>
            <pc:docMk/>
            <pc:sldMk cId="245227641" sldId="446"/>
            <ac:spMk id="35" creationId="{EA6DB7A6-236C-C9F9-BD17-46905E6FAF92}"/>
          </ac:spMkLst>
        </pc:spChg>
        <pc:graphicFrameChg chg="add del">
          <ac:chgData name="Kulinich Bohdan" userId="48e65c9f34e137d0" providerId="LiveId" clId="{57B2F260-C415-8F46-9283-44817EE8F8F0}" dt="2022-06-12T08:59:43.996" v="14931" actId="3680"/>
          <ac:graphicFrameMkLst>
            <pc:docMk/>
            <pc:sldMk cId="245227641" sldId="446"/>
            <ac:graphicFrameMk id="2" creationId="{909266F8-AD14-BAF3-68C0-E63E23C6B247}"/>
          </ac:graphicFrameMkLst>
        </pc:graphicFrameChg>
        <pc:picChg chg="mod">
          <ac:chgData name="Kulinich Bohdan" userId="48e65c9f34e137d0" providerId="LiveId" clId="{57B2F260-C415-8F46-9283-44817EE8F8F0}" dt="2022-06-12T08:59:28.309" v="14928" actId="1076"/>
          <ac:picMkLst>
            <pc:docMk/>
            <pc:sldMk cId="245227641" sldId="446"/>
            <ac:picMk id="28" creationId="{43A11FEF-B87D-4BED-A71A-3D9ABA8172FA}"/>
          </ac:picMkLst>
        </pc:picChg>
        <pc:cxnChg chg="add mod">
          <ac:chgData name="Kulinich Bohdan" userId="48e65c9f34e137d0" providerId="LiveId" clId="{57B2F260-C415-8F46-9283-44817EE8F8F0}" dt="2022-06-12T09:05:49.676" v="15216" actId="1582"/>
          <ac:cxnSpMkLst>
            <pc:docMk/>
            <pc:sldMk cId="245227641" sldId="446"/>
            <ac:cxnSpMk id="5" creationId="{B6780DB3-698E-287C-B8F5-96FAC85C7709}"/>
          </ac:cxnSpMkLst>
        </pc:cxnChg>
      </pc:sldChg>
      <pc:sldChg chg="modSp mod">
        <pc:chgData name="Kulinich Bohdan" userId="48e65c9f34e137d0" providerId="LiveId" clId="{57B2F260-C415-8F46-9283-44817EE8F8F0}" dt="2022-04-21T17:22:12.739" v="35" actId="1076"/>
        <pc:sldMkLst>
          <pc:docMk/>
          <pc:sldMk cId="1791624" sldId="451"/>
        </pc:sldMkLst>
        <pc:spChg chg="mod">
          <ac:chgData name="Kulinich Bohdan" userId="48e65c9f34e137d0" providerId="LiveId" clId="{57B2F260-C415-8F46-9283-44817EE8F8F0}" dt="2022-04-21T17:22:12.739" v="35" actId="1076"/>
          <ac:spMkLst>
            <pc:docMk/>
            <pc:sldMk cId="1791624" sldId="451"/>
            <ac:spMk id="19" creationId="{FB9C964D-5FBD-45E1-B4D5-F9657D357989}"/>
          </ac:spMkLst>
        </pc:spChg>
      </pc:sldChg>
      <pc:sldChg chg="addSp delSp modSp add del mod delAnim modAnim">
        <pc:chgData name="Kulinich Bohdan" userId="48e65c9f34e137d0" providerId="LiveId" clId="{57B2F260-C415-8F46-9283-44817EE8F8F0}" dt="2022-05-06T19:26:32.185" v="11650" actId="2696"/>
        <pc:sldMkLst>
          <pc:docMk/>
          <pc:sldMk cId="2746301243" sldId="452"/>
        </pc:sldMkLst>
        <pc:spChg chg="del mod">
          <ac:chgData name="Kulinich Bohdan" userId="48e65c9f34e137d0" providerId="LiveId" clId="{57B2F260-C415-8F46-9283-44817EE8F8F0}" dt="2022-04-21T17:26:51.413" v="84" actId="478"/>
          <ac:spMkLst>
            <pc:docMk/>
            <pc:sldMk cId="2746301243" sldId="452"/>
            <ac:spMk id="31" creationId="{025C4304-CCDA-464B-B00A-09461FE33343}"/>
          </ac:spMkLst>
        </pc:spChg>
        <pc:spChg chg="mod">
          <ac:chgData name="Kulinich Bohdan" userId="48e65c9f34e137d0" providerId="LiveId" clId="{57B2F260-C415-8F46-9283-44817EE8F8F0}" dt="2022-04-21T17:26:56.530" v="85"/>
          <ac:spMkLst>
            <pc:docMk/>
            <pc:sldMk cId="2746301243" sldId="452"/>
            <ac:spMk id="37" creationId="{6F73CD8F-10B5-3D21-1303-2BA8148A432E}"/>
          </ac:spMkLst>
        </pc:spChg>
        <pc:spChg chg="mod">
          <ac:chgData name="Kulinich Bohdan" userId="48e65c9f34e137d0" providerId="LiveId" clId="{57B2F260-C415-8F46-9283-44817EE8F8F0}" dt="2022-04-21T17:26:56.530" v="85"/>
          <ac:spMkLst>
            <pc:docMk/>
            <pc:sldMk cId="2746301243" sldId="452"/>
            <ac:spMk id="39" creationId="{47DBC820-E011-714D-A6EE-751A840429B9}"/>
          </ac:spMkLst>
        </pc:spChg>
        <pc:spChg chg="add del mod">
          <ac:chgData name="Kulinich Bohdan" userId="48e65c9f34e137d0" providerId="LiveId" clId="{57B2F260-C415-8F46-9283-44817EE8F8F0}" dt="2022-04-28T17:09:41.626" v="2331" actId="478"/>
          <ac:spMkLst>
            <pc:docMk/>
            <pc:sldMk cId="2746301243" sldId="452"/>
            <ac:spMk id="41" creationId="{92626E55-9BF5-29FC-33FC-39C8C50FA69F}"/>
          </ac:spMkLst>
        </pc:spChg>
        <pc:spChg chg="mod">
          <ac:chgData name="Kulinich Bohdan" userId="48e65c9f34e137d0" providerId="LiveId" clId="{57B2F260-C415-8F46-9283-44817EE8F8F0}" dt="2022-04-23T14:03:00.699" v="2134" actId="207"/>
          <ac:spMkLst>
            <pc:docMk/>
            <pc:sldMk cId="2746301243" sldId="452"/>
            <ac:spMk id="52" creationId="{AA9A41D5-2A90-4567-9F5A-5B7420D5F484}"/>
          </ac:spMkLst>
        </pc:spChg>
        <pc:spChg chg="mod">
          <ac:chgData name="Kulinich Bohdan" userId="48e65c9f34e137d0" providerId="LiveId" clId="{57B2F260-C415-8F46-9283-44817EE8F8F0}" dt="2022-04-28T18:00:15.758" v="2906" actId="207"/>
          <ac:spMkLst>
            <pc:docMk/>
            <pc:sldMk cId="2746301243" sldId="452"/>
            <ac:spMk id="53" creationId="{6C146441-9912-43ED-A3D1-88AF78A386FD}"/>
          </ac:spMkLst>
        </pc:spChg>
        <pc:grpChg chg="del">
          <ac:chgData name="Kulinich Bohdan" userId="48e65c9f34e137d0" providerId="LiveId" clId="{57B2F260-C415-8F46-9283-44817EE8F8F0}" dt="2022-04-21T17:26:51.413" v="84" actId="478"/>
          <ac:grpSpMkLst>
            <pc:docMk/>
            <pc:sldMk cId="2746301243" sldId="452"/>
            <ac:grpSpMk id="3" creationId="{3B351B2D-61F6-4704-951D-2A7D728A73B9}"/>
          </ac:grpSpMkLst>
        </pc:grpChg>
        <pc:grpChg chg="add mod">
          <ac:chgData name="Kulinich Bohdan" userId="48e65c9f34e137d0" providerId="LiveId" clId="{57B2F260-C415-8F46-9283-44817EE8F8F0}" dt="2022-04-21T17:26:56.530" v="85"/>
          <ac:grpSpMkLst>
            <pc:docMk/>
            <pc:sldMk cId="2746301243" sldId="452"/>
            <ac:grpSpMk id="34" creationId="{0AAA29DF-0426-A934-98D9-739BB5D13BA2}"/>
          </ac:grpSpMkLst>
        </pc:grpChg>
        <pc:grpChg chg="add mod">
          <ac:chgData name="Kulinich Bohdan" userId="48e65c9f34e137d0" providerId="LiveId" clId="{57B2F260-C415-8F46-9283-44817EE8F8F0}" dt="2022-04-21T17:26:56.530" v="85"/>
          <ac:grpSpMkLst>
            <pc:docMk/>
            <pc:sldMk cId="2746301243" sldId="452"/>
            <ac:grpSpMk id="38" creationId="{6773E271-AABD-B9A4-DF2E-9A3ECA1E9EE2}"/>
          </ac:grpSpMkLst>
        </pc:grpChg>
        <pc:picChg chg="mod">
          <ac:chgData name="Kulinich Bohdan" userId="48e65c9f34e137d0" providerId="LiveId" clId="{57B2F260-C415-8F46-9283-44817EE8F8F0}" dt="2022-04-21T17:26:56.530" v="85"/>
          <ac:picMkLst>
            <pc:docMk/>
            <pc:sldMk cId="2746301243" sldId="452"/>
            <ac:picMk id="36" creationId="{00CB98A5-47E0-B461-5A88-9DD68A5C408B}"/>
          </ac:picMkLst>
        </pc:picChg>
        <pc:picChg chg="mod">
          <ac:chgData name="Kulinich Bohdan" userId="48e65c9f34e137d0" providerId="LiveId" clId="{57B2F260-C415-8F46-9283-44817EE8F8F0}" dt="2022-04-21T17:26:56.530" v="85"/>
          <ac:picMkLst>
            <pc:docMk/>
            <pc:sldMk cId="2746301243" sldId="452"/>
            <ac:picMk id="40" creationId="{4ECDAF6E-E640-82E2-4C67-20D72225C893}"/>
          </ac:picMkLst>
        </pc:picChg>
        <pc:cxnChg chg="mod">
          <ac:chgData name="Kulinich Bohdan" userId="48e65c9f34e137d0" providerId="LiveId" clId="{57B2F260-C415-8F46-9283-44817EE8F8F0}" dt="2022-04-28T17:56:36.910" v="2854" actId="208"/>
          <ac:cxnSpMkLst>
            <pc:docMk/>
            <pc:sldMk cId="2746301243" sldId="452"/>
            <ac:cxnSpMk id="81" creationId="{9E4E3F45-6FE8-49E7-95D7-04B377B672E2}"/>
          </ac:cxnSpMkLst>
        </pc:cxnChg>
      </pc:sldChg>
      <pc:sldChg chg="addSp delSp modSp add del mod addAnim delAnim modAnim">
        <pc:chgData name="Kulinich Bohdan" userId="48e65c9f34e137d0" providerId="LiveId" clId="{57B2F260-C415-8F46-9283-44817EE8F8F0}" dt="2022-05-16T13:09:31.432" v="12973" actId="2696"/>
        <pc:sldMkLst>
          <pc:docMk/>
          <pc:sldMk cId="2773936984" sldId="452"/>
        </pc:sldMkLst>
        <pc:spChg chg="add mod">
          <ac:chgData name="Kulinich Bohdan" userId="48e65c9f34e137d0" providerId="LiveId" clId="{57B2F260-C415-8F46-9283-44817EE8F8F0}" dt="2022-05-16T12:56:00.690" v="12861" actId="208"/>
          <ac:spMkLst>
            <pc:docMk/>
            <pc:sldMk cId="2773936984" sldId="452"/>
            <ac:spMk id="2" creationId="{09CB3C26-6BA2-6230-BC70-368A55873882}"/>
          </ac:spMkLst>
        </pc:spChg>
        <pc:spChg chg="mod">
          <ac:chgData name="Kulinich Bohdan" userId="48e65c9f34e137d0" providerId="LiveId" clId="{57B2F260-C415-8F46-9283-44817EE8F8F0}" dt="2022-05-16T12:58:35.696" v="12889" actId="1076"/>
          <ac:spMkLst>
            <pc:docMk/>
            <pc:sldMk cId="2773936984" sldId="452"/>
            <ac:spMk id="4" creationId="{D202706F-D14C-F19D-BDB1-AE7FB43E2863}"/>
          </ac:spMkLst>
        </pc:spChg>
        <pc:spChg chg="mod">
          <ac:chgData name="Kulinich Bohdan" userId="48e65c9f34e137d0" providerId="LiveId" clId="{57B2F260-C415-8F46-9283-44817EE8F8F0}" dt="2022-05-16T12:58:34.922" v="12886" actId="1076"/>
          <ac:spMkLst>
            <pc:docMk/>
            <pc:sldMk cId="2773936984" sldId="452"/>
            <ac:spMk id="5" creationId="{2A55A4AD-CB7D-5698-A298-50F1DCBE8A4A}"/>
          </ac:spMkLst>
        </pc:spChg>
        <pc:spChg chg="mod">
          <ac:chgData name="Kulinich Bohdan" userId="48e65c9f34e137d0" providerId="LiveId" clId="{57B2F260-C415-8F46-9283-44817EE8F8F0}" dt="2022-05-16T12:56:11.221" v="12862" actId="1076"/>
          <ac:spMkLst>
            <pc:docMk/>
            <pc:sldMk cId="2773936984" sldId="452"/>
            <ac:spMk id="6" creationId="{B45BF00B-B689-12C3-5262-A26C6942406D}"/>
          </ac:spMkLst>
        </pc:spChg>
        <pc:spChg chg="add del">
          <ac:chgData name="Kulinich Bohdan" userId="48e65c9f34e137d0" providerId="LiveId" clId="{57B2F260-C415-8F46-9283-44817EE8F8F0}" dt="2022-05-16T12:58:35.972" v="12890" actId="478"/>
          <ac:spMkLst>
            <pc:docMk/>
            <pc:sldMk cId="2773936984" sldId="452"/>
            <ac:spMk id="48" creationId="{A0AD372D-EE38-6E3E-22A6-46C8640EE008}"/>
          </ac:spMkLst>
        </pc:spChg>
        <pc:spChg chg="add del">
          <ac:chgData name="Kulinich Bohdan" userId="48e65c9f34e137d0" providerId="LiveId" clId="{57B2F260-C415-8F46-9283-44817EE8F8F0}" dt="2022-05-16T12:58:36.451" v="12891" actId="478"/>
          <ac:spMkLst>
            <pc:docMk/>
            <pc:sldMk cId="2773936984" sldId="452"/>
            <ac:spMk id="49" creationId="{8205FFAE-1A8B-D538-F0D0-91ACA0C7DAF8}"/>
          </ac:spMkLst>
        </pc:spChg>
        <pc:spChg chg="add del">
          <ac:chgData name="Kulinich Bohdan" userId="48e65c9f34e137d0" providerId="LiveId" clId="{57B2F260-C415-8F46-9283-44817EE8F8F0}" dt="2022-05-16T12:58:36.451" v="12891" actId="478"/>
          <ac:spMkLst>
            <pc:docMk/>
            <pc:sldMk cId="2773936984" sldId="452"/>
            <ac:spMk id="50" creationId="{A63A9505-9FA2-600E-22F1-8221D34A7C00}"/>
          </ac:spMkLst>
        </pc:spChg>
        <pc:spChg chg="add del">
          <ac:chgData name="Kulinich Bohdan" userId="48e65c9f34e137d0" providerId="LiveId" clId="{57B2F260-C415-8F46-9283-44817EE8F8F0}" dt="2022-05-16T12:58:36.451" v="12891" actId="478"/>
          <ac:spMkLst>
            <pc:docMk/>
            <pc:sldMk cId="2773936984" sldId="452"/>
            <ac:spMk id="51" creationId="{A49A349C-B704-C777-C9BF-BF6D0E8F0EEE}"/>
          </ac:spMkLst>
        </pc:spChg>
        <pc:spChg chg="add del">
          <ac:chgData name="Kulinich Bohdan" userId="48e65c9f34e137d0" providerId="LiveId" clId="{57B2F260-C415-8F46-9283-44817EE8F8F0}" dt="2022-05-16T12:58:36.451" v="12891" actId="478"/>
          <ac:spMkLst>
            <pc:docMk/>
            <pc:sldMk cId="2773936984" sldId="452"/>
            <ac:spMk id="52" creationId="{81F1E242-F586-D989-1EB1-AAAEFA752207}"/>
          </ac:spMkLst>
        </pc:spChg>
        <pc:spChg chg="add del">
          <ac:chgData name="Kulinich Bohdan" userId="48e65c9f34e137d0" providerId="LiveId" clId="{57B2F260-C415-8F46-9283-44817EE8F8F0}" dt="2022-05-16T12:58:36.451" v="12891" actId="478"/>
          <ac:spMkLst>
            <pc:docMk/>
            <pc:sldMk cId="2773936984" sldId="452"/>
            <ac:spMk id="53" creationId="{A5573482-CB5B-5A77-8868-8B4600C6EE96}"/>
          </ac:spMkLst>
        </pc:spChg>
        <pc:spChg chg="add del">
          <ac:chgData name="Kulinich Bohdan" userId="48e65c9f34e137d0" providerId="LiveId" clId="{57B2F260-C415-8F46-9283-44817EE8F8F0}" dt="2022-05-16T12:58:36.451" v="12891" actId="478"/>
          <ac:spMkLst>
            <pc:docMk/>
            <pc:sldMk cId="2773936984" sldId="452"/>
            <ac:spMk id="54" creationId="{71C86D3C-522B-76C4-A76C-647FF9D5ECAC}"/>
          </ac:spMkLst>
        </pc:spChg>
        <pc:spChg chg="add del">
          <ac:chgData name="Kulinich Bohdan" userId="48e65c9f34e137d0" providerId="LiveId" clId="{57B2F260-C415-8F46-9283-44817EE8F8F0}" dt="2022-05-16T12:58:35.503" v="12888" actId="478"/>
          <ac:spMkLst>
            <pc:docMk/>
            <pc:sldMk cId="2773936984" sldId="452"/>
            <ac:spMk id="59" creationId="{F9501194-EAC0-B038-274A-4A892152BA33}"/>
          </ac:spMkLst>
        </pc:spChg>
        <pc:spChg chg="add del">
          <ac:chgData name="Kulinich Bohdan" userId="48e65c9f34e137d0" providerId="LiveId" clId="{57B2F260-C415-8F46-9283-44817EE8F8F0}" dt="2022-05-16T12:58:35.503" v="12888" actId="478"/>
          <ac:spMkLst>
            <pc:docMk/>
            <pc:sldMk cId="2773936984" sldId="452"/>
            <ac:spMk id="60" creationId="{7AD018BA-7181-AB52-DE13-8C01B9D867CB}"/>
          </ac:spMkLst>
        </pc:spChg>
        <pc:spChg chg="add del">
          <ac:chgData name="Kulinich Bohdan" userId="48e65c9f34e137d0" providerId="LiveId" clId="{57B2F260-C415-8F46-9283-44817EE8F8F0}" dt="2022-05-16T12:58:35.503" v="12888" actId="478"/>
          <ac:spMkLst>
            <pc:docMk/>
            <pc:sldMk cId="2773936984" sldId="452"/>
            <ac:spMk id="61" creationId="{348BE1AE-DC54-E9DF-17A1-8A0C41FE9863}"/>
          </ac:spMkLst>
        </pc:spChg>
        <pc:spChg chg="add del">
          <ac:chgData name="Kulinich Bohdan" userId="48e65c9f34e137d0" providerId="LiveId" clId="{57B2F260-C415-8F46-9283-44817EE8F8F0}" dt="2022-05-16T12:58:35.503" v="12888" actId="478"/>
          <ac:spMkLst>
            <pc:docMk/>
            <pc:sldMk cId="2773936984" sldId="452"/>
            <ac:spMk id="62" creationId="{4B249222-E3BD-8E3D-E6D9-8A26950AB107}"/>
          </ac:spMkLst>
        </pc:spChg>
        <pc:spChg chg="add del">
          <ac:chgData name="Kulinich Bohdan" userId="48e65c9f34e137d0" providerId="LiveId" clId="{57B2F260-C415-8F46-9283-44817EE8F8F0}" dt="2022-05-16T12:58:35.503" v="12888" actId="478"/>
          <ac:spMkLst>
            <pc:docMk/>
            <pc:sldMk cId="2773936984" sldId="452"/>
            <ac:spMk id="63" creationId="{BED58E48-8D4E-7D1D-968D-B193905260F5}"/>
          </ac:spMkLst>
        </pc:spChg>
        <pc:spChg chg="add del">
          <ac:chgData name="Kulinich Bohdan" userId="48e65c9f34e137d0" providerId="LiveId" clId="{57B2F260-C415-8F46-9283-44817EE8F8F0}" dt="2022-05-16T12:58:34.462" v="12884" actId="478"/>
          <ac:spMkLst>
            <pc:docMk/>
            <pc:sldMk cId="2773936984" sldId="452"/>
            <ac:spMk id="68" creationId="{A018BDA1-CAD0-EAC7-CE78-AD330F1CA99E}"/>
          </ac:spMkLst>
        </pc:spChg>
        <pc:spChg chg="add del">
          <ac:chgData name="Kulinich Bohdan" userId="48e65c9f34e137d0" providerId="LiveId" clId="{57B2F260-C415-8F46-9283-44817EE8F8F0}" dt="2022-05-16T12:58:34.462" v="12884" actId="478"/>
          <ac:spMkLst>
            <pc:docMk/>
            <pc:sldMk cId="2773936984" sldId="452"/>
            <ac:spMk id="69" creationId="{7690E765-0513-52A2-224A-A64F19786B48}"/>
          </ac:spMkLst>
        </pc:spChg>
        <pc:spChg chg="add del">
          <ac:chgData name="Kulinich Bohdan" userId="48e65c9f34e137d0" providerId="LiveId" clId="{57B2F260-C415-8F46-9283-44817EE8F8F0}" dt="2022-05-16T12:58:34.462" v="12884" actId="478"/>
          <ac:spMkLst>
            <pc:docMk/>
            <pc:sldMk cId="2773936984" sldId="452"/>
            <ac:spMk id="70" creationId="{2717A3E1-4849-6603-D1FC-D34F70B1FCE5}"/>
          </ac:spMkLst>
        </pc:spChg>
        <pc:spChg chg="add del">
          <ac:chgData name="Kulinich Bohdan" userId="48e65c9f34e137d0" providerId="LiveId" clId="{57B2F260-C415-8F46-9283-44817EE8F8F0}" dt="2022-05-16T12:58:34.462" v="12884" actId="478"/>
          <ac:spMkLst>
            <pc:docMk/>
            <pc:sldMk cId="2773936984" sldId="452"/>
            <ac:spMk id="71" creationId="{5480E8C8-F983-B645-A833-73CCE81D3B04}"/>
          </ac:spMkLst>
        </pc:spChg>
        <pc:spChg chg="add del">
          <ac:chgData name="Kulinich Bohdan" userId="48e65c9f34e137d0" providerId="LiveId" clId="{57B2F260-C415-8F46-9283-44817EE8F8F0}" dt="2022-05-16T12:58:33.619" v="12881" actId="478"/>
          <ac:spMkLst>
            <pc:docMk/>
            <pc:sldMk cId="2773936984" sldId="452"/>
            <ac:spMk id="75" creationId="{787D3124-2E34-CF0C-49F9-2A38396553C8}"/>
          </ac:spMkLst>
        </pc:spChg>
        <pc:spChg chg="add del">
          <ac:chgData name="Kulinich Bohdan" userId="48e65c9f34e137d0" providerId="LiveId" clId="{57B2F260-C415-8F46-9283-44817EE8F8F0}" dt="2022-05-16T12:58:33.783" v="12882" actId="478"/>
          <ac:spMkLst>
            <pc:docMk/>
            <pc:sldMk cId="2773936984" sldId="452"/>
            <ac:spMk id="76" creationId="{80C78825-8B39-67E4-7EF7-9D11E5720024}"/>
          </ac:spMkLst>
        </pc:spChg>
        <pc:spChg chg="add del">
          <ac:chgData name="Kulinich Bohdan" userId="48e65c9f34e137d0" providerId="LiveId" clId="{57B2F260-C415-8F46-9283-44817EE8F8F0}" dt="2022-05-16T12:58:33.783" v="12882" actId="478"/>
          <ac:spMkLst>
            <pc:docMk/>
            <pc:sldMk cId="2773936984" sldId="452"/>
            <ac:spMk id="77" creationId="{C4B19C7C-F16B-4272-195E-45FC023D63A4}"/>
          </ac:spMkLst>
        </pc:spChg>
        <pc:spChg chg="add del">
          <ac:chgData name="Kulinich Bohdan" userId="48e65c9f34e137d0" providerId="LiveId" clId="{57B2F260-C415-8F46-9283-44817EE8F8F0}" dt="2022-05-16T12:58:33.783" v="12882" actId="478"/>
          <ac:spMkLst>
            <pc:docMk/>
            <pc:sldMk cId="2773936984" sldId="452"/>
            <ac:spMk id="78" creationId="{76753515-76DB-BAA7-BE7B-346CE4762C32}"/>
          </ac:spMkLst>
        </pc:spChg>
        <pc:spChg chg="add del">
          <ac:chgData name="Kulinich Bohdan" userId="48e65c9f34e137d0" providerId="LiveId" clId="{57B2F260-C415-8F46-9283-44817EE8F8F0}" dt="2022-05-16T12:58:33.783" v="12882" actId="478"/>
          <ac:spMkLst>
            <pc:docMk/>
            <pc:sldMk cId="2773936984" sldId="452"/>
            <ac:spMk id="79" creationId="{C4DEF9BD-4710-99AF-E089-C9D7040D819A}"/>
          </ac:spMkLst>
        </pc:spChg>
        <pc:spChg chg="add del">
          <ac:chgData name="Kulinich Bohdan" userId="48e65c9f34e137d0" providerId="LiveId" clId="{57B2F260-C415-8F46-9283-44817EE8F8F0}" dt="2022-05-16T12:58:33.783" v="12882" actId="478"/>
          <ac:spMkLst>
            <pc:docMk/>
            <pc:sldMk cId="2773936984" sldId="452"/>
            <ac:spMk id="80" creationId="{B1AC86C1-547E-8A67-6917-B3C70D9E9191}"/>
          </ac:spMkLst>
        </pc:spChg>
        <pc:spChg chg="add mod">
          <ac:chgData name="Kulinich Bohdan" userId="48e65c9f34e137d0" providerId="LiveId" clId="{57B2F260-C415-8F46-9283-44817EE8F8F0}" dt="2022-05-16T12:55:05.094" v="12856" actId="1076"/>
          <ac:spMkLst>
            <pc:docMk/>
            <pc:sldMk cId="2773936984" sldId="452"/>
            <ac:spMk id="122" creationId="{3F2EF6D3-A51C-179F-7C9F-01376496650F}"/>
          </ac:spMkLst>
        </pc:spChg>
        <pc:spChg chg="add mod">
          <ac:chgData name="Kulinich Bohdan" userId="48e65c9f34e137d0" providerId="LiveId" clId="{57B2F260-C415-8F46-9283-44817EE8F8F0}" dt="2022-05-16T12:58:46.154" v="12894" actId="1076"/>
          <ac:spMkLst>
            <pc:docMk/>
            <pc:sldMk cId="2773936984" sldId="452"/>
            <ac:spMk id="123" creationId="{284BEC79-5824-1498-E86D-6691DF38704E}"/>
          </ac:spMkLst>
        </pc:spChg>
        <pc:cxnChg chg="mod">
          <ac:chgData name="Kulinich Bohdan" userId="48e65c9f34e137d0" providerId="LiveId" clId="{57B2F260-C415-8F46-9283-44817EE8F8F0}" dt="2022-05-16T12:58:36.804" v="12892" actId="14100"/>
          <ac:cxnSpMkLst>
            <pc:docMk/>
            <pc:sldMk cId="2773936984" sldId="452"/>
            <ac:cxnSpMk id="82" creationId="{AFA8656F-1C41-1E9B-2001-DE72F8A01C60}"/>
          </ac:cxnSpMkLst>
        </pc:cxnChg>
        <pc:cxnChg chg="mod">
          <ac:chgData name="Kulinich Bohdan" userId="48e65c9f34e137d0" providerId="LiveId" clId="{57B2F260-C415-8F46-9283-44817EE8F8F0}" dt="2022-05-16T12:58:35.174" v="12887" actId="14100"/>
          <ac:cxnSpMkLst>
            <pc:docMk/>
            <pc:sldMk cId="2773936984" sldId="452"/>
            <ac:cxnSpMk id="83" creationId="{5832BDE3-532A-B9CA-AE0E-77C8E4223E9B}"/>
          </ac:cxnSpMkLst>
        </pc:cxnChg>
        <pc:cxnChg chg="add del">
          <ac:chgData name="Kulinich Bohdan" userId="48e65c9f34e137d0" providerId="LiveId" clId="{57B2F260-C415-8F46-9283-44817EE8F8F0}" dt="2022-05-16T12:58:36.451" v="12891" actId="478"/>
          <ac:cxnSpMkLst>
            <pc:docMk/>
            <pc:sldMk cId="2773936984" sldId="452"/>
            <ac:cxnSpMk id="87" creationId="{B86B8E1D-1A4B-CE83-7B19-13FEAA986CAB}"/>
          </ac:cxnSpMkLst>
        </pc:cxnChg>
        <pc:cxnChg chg="add del">
          <ac:chgData name="Kulinich Bohdan" userId="48e65c9f34e137d0" providerId="LiveId" clId="{57B2F260-C415-8F46-9283-44817EE8F8F0}" dt="2022-05-16T12:58:36.451" v="12891" actId="478"/>
          <ac:cxnSpMkLst>
            <pc:docMk/>
            <pc:sldMk cId="2773936984" sldId="452"/>
            <ac:cxnSpMk id="88" creationId="{7BAFB80F-B21E-7E38-F751-F060246859F3}"/>
          </ac:cxnSpMkLst>
        </pc:cxnChg>
        <pc:cxnChg chg="add del">
          <ac:chgData name="Kulinich Bohdan" userId="48e65c9f34e137d0" providerId="LiveId" clId="{57B2F260-C415-8F46-9283-44817EE8F8F0}" dt="2022-05-16T12:58:36.451" v="12891" actId="478"/>
          <ac:cxnSpMkLst>
            <pc:docMk/>
            <pc:sldMk cId="2773936984" sldId="452"/>
            <ac:cxnSpMk id="89" creationId="{FA1A7378-D3CC-D0BB-6E21-E8DFCA4B1EB5}"/>
          </ac:cxnSpMkLst>
        </pc:cxnChg>
        <pc:cxnChg chg="add del">
          <ac:chgData name="Kulinich Bohdan" userId="48e65c9f34e137d0" providerId="LiveId" clId="{57B2F260-C415-8F46-9283-44817EE8F8F0}" dt="2022-05-16T12:58:36.451" v="12891" actId="478"/>
          <ac:cxnSpMkLst>
            <pc:docMk/>
            <pc:sldMk cId="2773936984" sldId="452"/>
            <ac:cxnSpMk id="90" creationId="{F310D0F4-311F-3815-2FC6-35D88E513DAB}"/>
          </ac:cxnSpMkLst>
        </pc:cxnChg>
        <pc:cxnChg chg="add del">
          <ac:chgData name="Kulinich Bohdan" userId="48e65c9f34e137d0" providerId="LiveId" clId="{57B2F260-C415-8F46-9283-44817EE8F8F0}" dt="2022-05-16T12:58:36.451" v="12891" actId="478"/>
          <ac:cxnSpMkLst>
            <pc:docMk/>
            <pc:sldMk cId="2773936984" sldId="452"/>
            <ac:cxnSpMk id="91" creationId="{E81B007B-5B22-80D3-406B-0CEC9F7F15DE}"/>
          </ac:cxnSpMkLst>
        </pc:cxnChg>
        <pc:cxnChg chg="add del">
          <ac:chgData name="Kulinich Bohdan" userId="48e65c9f34e137d0" providerId="LiveId" clId="{57B2F260-C415-8F46-9283-44817EE8F8F0}" dt="2022-05-16T12:58:36.451" v="12891" actId="478"/>
          <ac:cxnSpMkLst>
            <pc:docMk/>
            <pc:sldMk cId="2773936984" sldId="452"/>
            <ac:cxnSpMk id="92" creationId="{3A86FC33-BAD7-9966-EC34-A40285D5F532}"/>
          </ac:cxnSpMkLst>
        </pc:cxnChg>
        <pc:cxnChg chg="add del">
          <ac:chgData name="Kulinich Bohdan" userId="48e65c9f34e137d0" providerId="LiveId" clId="{57B2F260-C415-8F46-9283-44817EE8F8F0}" dt="2022-05-16T12:58:36.451" v="12891" actId="478"/>
          <ac:cxnSpMkLst>
            <pc:docMk/>
            <pc:sldMk cId="2773936984" sldId="452"/>
            <ac:cxnSpMk id="93" creationId="{1406D42A-9395-9603-C94A-DC9F46E28E30}"/>
          </ac:cxnSpMkLst>
        </pc:cxnChg>
        <pc:cxnChg chg="add del">
          <ac:chgData name="Kulinich Bohdan" userId="48e65c9f34e137d0" providerId="LiveId" clId="{57B2F260-C415-8F46-9283-44817EE8F8F0}" dt="2022-05-16T12:58:36.451" v="12891" actId="478"/>
          <ac:cxnSpMkLst>
            <pc:docMk/>
            <pc:sldMk cId="2773936984" sldId="452"/>
            <ac:cxnSpMk id="94" creationId="{13D9DCCA-F3F0-F185-2CEB-693CCE3FBBFB}"/>
          </ac:cxnSpMkLst>
        </pc:cxnChg>
        <pc:cxnChg chg="add del">
          <ac:chgData name="Kulinich Bohdan" userId="48e65c9f34e137d0" providerId="LiveId" clId="{57B2F260-C415-8F46-9283-44817EE8F8F0}" dt="2022-05-16T12:58:34.462" v="12884" actId="478"/>
          <ac:cxnSpMkLst>
            <pc:docMk/>
            <pc:sldMk cId="2773936984" sldId="452"/>
            <ac:cxnSpMk id="95" creationId="{9FF9E8AB-B3D9-B38C-EDF0-EE39C4E493F0}"/>
          </ac:cxnSpMkLst>
        </pc:cxnChg>
        <pc:cxnChg chg="add del">
          <ac:chgData name="Kulinich Bohdan" userId="48e65c9f34e137d0" providerId="LiveId" clId="{57B2F260-C415-8F46-9283-44817EE8F8F0}" dt="2022-05-16T12:58:34.462" v="12884" actId="478"/>
          <ac:cxnSpMkLst>
            <pc:docMk/>
            <pc:sldMk cId="2773936984" sldId="452"/>
            <ac:cxnSpMk id="96" creationId="{63F0F5F8-B5E1-0DEF-98AA-1423DFE93BFD}"/>
          </ac:cxnSpMkLst>
        </pc:cxnChg>
        <pc:cxnChg chg="add del">
          <ac:chgData name="Kulinich Bohdan" userId="48e65c9f34e137d0" providerId="LiveId" clId="{57B2F260-C415-8F46-9283-44817EE8F8F0}" dt="2022-05-16T12:58:34.462" v="12884" actId="478"/>
          <ac:cxnSpMkLst>
            <pc:docMk/>
            <pc:sldMk cId="2773936984" sldId="452"/>
            <ac:cxnSpMk id="97" creationId="{0B82DDD0-4E2E-7F30-0D10-22E2CFBEED88}"/>
          </ac:cxnSpMkLst>
        </pc:cxnChg>
        <pc:cxnChg chg="add del">
          <ac:chgData name="Kulinich Bohdan" userId="48e65c9f34e137d0" providerId="LiveId" clId="{57B2F260-C415-8F46-9283-44817EE8F8F0}" dt="2022-05-16T12:58:34.462" v="12884" actId="478"/>
          <ac:cxnSpMkLst>
            <pc:docMk/>
            <pc:sldMk cId="2773936984" sldId="452"/>
            <ac:cxnSpMk id="98" creationId="{546E41FC-A8E6-F73E-DC6F-15CA52AFAAB1}"/>
          </ac:cxnSpMkLst>
        </pc:cxnChg>
        <pc:cxnChg chg="add del">
          <ac:chgData name="Kulinich Bohdan" userId="48e65c9f34e137d0" providerId="LiveId" clId="{57B2F260-C415-8F46-9283-44817EE8F8F0}" dt="2022-05-16T12:58:35.503" v="12888" actId="478"/>
          <ac:cxnSpMkLst>
            <pc:docMk/>
            <pc:sldMk cId="2773936984" sldId="452"/>
            <ac:cxnSpMk id="107" creationId="{FD734A04-3E81-B6B6-6E80-BFE406A5D2A8}"/>
          </ac:cxnSpMkLst>
        </pc:cxnChg>
        <pc:cxnChg chg="add del">
          <ac:chgData name="Kulinich Bohdan" userId="48e65c9f34e137d0" providerId="LiveId" clId="{57B2F260-C415-8F46-9283-44817EE8F8F0}" dt="2022-05-16T12:58:35.503" v="12888" actId="478"/>
          <ac:cxnSpMkLst>
            <pc:docMk/>
            <pc:sldMk cId="2773936984" sldId="452"/>
            <ac:cxnSpMk id="108" creationId="{7D851B95-D495-F62A-3E77-33A5D7EBDAFB}"/>
          </ac:cxnSpMkLst>
        </pc:cxnChg>
        <pc:cxnChg chg="add del">
          <ac:chgData name="Kulinich Bohdan" userId="48e65c9f34e137d0" providerId="LiveId" clId="{57B2F260-C415-8F46-9283-44817EE8F8F0}" dt="2022-05-16T12:58:35.503" v="12888" actId="478"/>
          <ac:cxnSpMkLst>
            <pc:docMk/>
            <pc:sldMk cId="2773936984" sldId="452"/>
            <ac:cxnSpMk id="109" creationId="{D5A690A9-7CB2-056D-C10A-70F177C4A140}"/>
          </ac:cxnSpMkLst>
        </pc:cxnChg>
        <pc:cxnChg chg="add del">
          <ac:chgData name="Kulinich Bohdan" userId="48e65c9f34e137d0" providerId="LiveId" clId="{57B2F260-C415-8F46-9283-44817EE8F8F0}" dt="2022-05-16T12:58:35.503" v="12888" actId="478"/>
          <ac:cxnSpMkLst>
            <pc:docMk/>
            <pc:sldMk cId="2773936984" sldId="452"/>
            <ac:cxnSpMk id="110" creationId="{405B4F4A-CA77-F86C-30DD-36A66A58A6DF}"/>
          </ac:cxnSpMkLst>
        </pc:cxnChg>
        <pc:cxnChg chg="add del">
          <ac:chgData name="Kulinich Bohdan" userId="48e65c9f34e137d0" providerId="LiveId" clId="{57B2F260-C415-8F46-9283-44817EE8F8F0}" dt="2022-05-16T12:58:35.503" v="12888" actId="478"/>
          <ac:cxnSpMkLst>
            <pc:docMk/>
            <pc:sldMk cId="2773936984" sldId="452"/>
            <ac:cxnSpMk id="111" creationId="{018F92A3-BB59-3626-93D9-83C5342722E4}"/>
          </ac:cxnSpMkLst>
        </pc:cxnChg>
        <pc:cxnChg chg="add del">
          <ac:chgData name="Kulinich Bohdan" userId="48e65c9f34e137d0" providerId="LiveId" clId="{57B2F260-C415-8F46-9283-44817EE8F8F0}" dt="2022-05-16T12:58:33.783" v="12882" actId="478"/>
          <ac:cxnSpMkLst>
            <pc:docMk/>
            <pc:sldMk cId="2773936984" sldId="452"/>
            <ac:cxnSpMk id="112" creationId="{B4BB0777-9BD6-A72C-F7DE-05E6E195078C}"/>
          </ac:cxnSpMkLst>
        </pc:cxnChg>
        <pc:cxnChg chg="add del">
          <ac:chgData name="Kulinich Bohdan" userId="48e65c9f34e137d0" providerId="LiveId" clId="{57B2F260-C415-8F46-9283-44817EE8F8F0}" dt="2022-05-16T12:58:33.783" v="12882" actId="478"/>
          <ac:cxnSpMkLst>
            <pc:docMk/>
            <pc:sldMk cId="2773936984" sldId="452"/>
            <ac:cxnSpMk id="113" creationId="{A5B87B70-A9C3-CDB7-B8EC-7F8C1E5AD8D7}"/>
          </ac:cxnSpMkLst>
        </pc:cxnChg>
        <pc:cxnChg chg="add del">
          <ac:chgData name="Kulinich Bohdan" userId="48e65c9f34e137d0" providerId="LiveId" clId="{57B2F260-C415-8F46-9283-44817EE8F8F0}" dt="2022-05-16T12:58:33.783" v="12882" actId="478"/>
          <ac:cxnSpMkLst>
            <pc:docMk/>
            <pc:sldMk cId="2773936984" sldId="452"/>
            <ac:cxnSpMk id="114" creationId="{D9818478-BC5A-EB59-2B76-027A0FD1ADA1}"/>
          </ac:cxnSpMkLst>
        </pc:cxnChg>
        <pc:cxnChg chg="add del">
          <ac:chgData name="Kulinich Bohdan" userId="48e65c9f34e137d0" providerId="LiveId" clId="{57B2F260-C415-8F46-9283-44817EE8F8F0}" dt="2022-05-16T12:58:33.783" v="12882" actId="478"/>
          <ac:cxnSpMkLst>
            <pc:docMk/>
            <pc:sldMk cId="2773936984" sldId="452"/>
            <ac:cxnSpMk id="119" creationId="{9D6CA001-F5A6-C9A9-790D-1A7CCA91CB11}"/>
          </ac:cxnSpMkLst>
        </pc:cxnChg>
        <pc:cxnChg chg="add del">
          <ac:chgData name="Kulinich Bohdan" userId="48e65c9f34e137d0" providerId="LiveId" clId="{57B2F260-C415-8F46-9283-44817EE8F8F0}" dt="2022-05-16T12:58:33.783" v="12882" actId="478"/>
          <ac:cxnSpMkLst>
            <pc:docMk/>
            <pc:sldMk cId="2773936984" sldId="452"/>
            <ac:cxnSpMk id="120" creationId="{D50BFA51-8455-C55A-C35A-456B9FE27766}"/>
          </ac:cxnSpMkLst>
        </pc:cxnChg>
        <pc:cxnChg chg="add del">
          <ac:chgData name="Kulinich Bohdan" userId="48e65c9f34e137d0" providerId="LiveId" clId="{57B2F260-C415-8F46-9283-44817EE8F8F0}" dt="2022-05-16T12:58:33.783" v="12882" actId="478"/>
          <ac:cxnSpMkLst>
            <pc:docMk/>
            <pc:sldMk cId="2773936984" sldId="452"/>
            <ac:cxnSpMk id="121" creationId="{987DB569-D5D6-8E44-CBBB-184DAE57A33E}"/>
          </ac:cxnSpMkLst>
        </pc:cxnChg>
      </pc:sldChg>
      <pc:sldChg chg="addSp delSp modSp new del mod">
        <pc:chgData name="Kulinich Bohdan" userId="48e65c9f34e137d0" providerId="LiveId" clId="{57B2F260-C415-8F46-9283-44817EE8F8F0}" dt="2022-05-06T19:26:32.185" v="11650" actId="2696"/>
        <pc:sldMkLst>
          <pc:docMk/>
          <pc:sldMk cId="1167770051" sldId="453"/>
        </pc:sldMkLst>
        <pc:spChg chg="mod">
          <ac:chgData name="Kulinich Bohdan" userId="48e65c9f34e137d0" providerId="LiveId" clId="{57B2F260-C415-8F46-9283-44817EE8F8F0}" dt="2022-04-22T05:30:03.857" v="259"/>
          <ac:spMkLst>
            <pc:docMk/>
            <pc:sldMk cId="1167770051" sldId="453"/>
            <ac:spMk id="3" creationId="{28A693BB-EF98-CFD3-EF30-24B984D57101}"/>
          </ac:spMkLst>
        </pc:spChg>
        <pc:spChg chg="mod">
          <ac:chgData name="Kulinich Bohdan" userId="48e65c9f34e137d0" providerId="LiveId" clId="{57B2F260-C415-8F46-9283-44817EE8F8F0}" dt="2022-04-22T05:30:03.857" v="259"/>
          <ac:spMkLst>
            <pc:docMk/>
            <pc:sldMk cId="1167770051" sldId="453"/>
            <ac:spMk id="5" creationId="{C6FAA557-A30F-3F3A-9730-7FB1C4BD41FD}"/>
          </ac:spMkLst>
        </pc:spChg>
        <pc:spChg chg="mod">
          <ac:chgData name="Kulinich Bohdan" userId="48e65c9f34e137d0" providerId="LiveId" clId="{57B2F260-C415-8F46-9283-44817EE8F8F0}" dt="2022-04-22T05:30:03.857" v="259"/>
          <ac:spMkLst>
            <pc:docMk/>
            <pc:sldMk cId="1167770051" sldId="453"/>
            <ac:spMk id="6" creationId="{A80E4894-1482-70ED-5780-51712332EC9F}"/>
          </ac:spMkLst>
        </pc:spChg>
        <pc:spChg chg="mod">
          <ac:chgData name="Kulinich Bohdan" userId="48e65c9f34e137d0" providerId="LiveId" clId="{57B2F260-C415-8F46-9283-44817EE8F8F0}" dt="2022-04-22T05:30:03.857" v="259"/>
          <ac:spMkLst>
            <pc:docMk/>
            <pc:sldMk cId="1167770051" sldId="453"/>
            <ac:spMk id="7" creationId="{361CB8C5-011B-2A43-C7CB-33574D234855}"/>
          </ac:spMkLst>
        </pc:spChg>
        <pc:spChg chg="mod">
          <ac:chgData name="Kulinich Bohdan" userId="48e65c9f34e137d0" providerId="LiveId" clId="{57B2F260-C415-8F46-9283-44817EE8F8F0}" dt="2022-04-22T05:30:03.857" v="259"/>
          <ac:spMkLst>
            <pc:docMk/>
            <pc:sldMk cId="1167770051" sldId="453"/>
            <ac:spMk id="8" creationId="{4F9FAEE2-BF0D-EE7E-087D-BF40344F7295}"/>
          </ac:spMkLst>
        </pc:spChg>
        <pc:spChg chg="mod">
          <ac:chgData name="Kulinich Bohdan" userId="48e65c9f34e137d0" providerId="LiveId" clId="{57B2F260-C415-8F46-9283-44817EE8F8F0}" dt="2022-04-22T05:30:03.857" v="259"/>
          <ac:spMkLst>
            <pc:docMk/>
            <pc:sldMk cId="1167770051" sldId="453"/>
            <ac:spMk id="11" creationId="{EB6AE985-CA97-739E-C271-9FDFE56F9ED1}"/>
          </ac:spMkLst>
        </pc:spChg>
        <pc:spChg chg="mod">
          <ac:chgData name="Kulinich Bohdan" userId="48e65c9f34e137d0" providerId="LiveId" clId="{57B2F260-C415-8F46-9283-44817EE8F8F0}" dt="2022-04-22T05:30:03.857" v="259"/>
          <ac:spMkLst>
            <pc:docMk/>
            <pc:sldMk cId="1167770051" sldId="453"/>
            <ac:spMk id="12" creationId="{2D02AC7E-FC9E-5307-D882-F45092D9DB2B}"/>
          </ac:spMkLst>
        </pc:spChg>
        <pc:spChg chg="mod">
          <ac:chgData name="Kulinich Bohdan" userId="48e65c9f34e137d0" providerId="LiveId" clId="{57B2F260-C415-8F46-9283-44817EE8F8F0}" dt="2022-04-22T05:30:03.857" v="259"/>
          <ac:spMkLst>
            <pc:docMk/>
            <pc:sldMk cId="1167770051" sldId="453"/>
            <ac:spMk id="13" creationId="{D9F2E67E-C461-20D6-D60E-9447497EE86F}"/>
          </ac:spMkLst>
        </pc:spChg>
        <pc:spChg chg="mod">
          <ac:chgData name="Kulinich Bohdan" userId="48e65c9f34e137d0" providerId="LiveId" clId="{57B2F260-C415-8F46-9283-44817EE8F8F0}" dt="2022-04-22T05:30:03.857" v="259"/>
          <ac:spMkLst>
            <pc:docMk/>
            <pc:sldMk cId="1167770051" sldId="453"/>
            <ac:spMk id="14" creationId="{C4A0200B-0C04-CB83-862C-F13CC6C18159}"/>
          </ac:spMkLst>
        </pc:spChg>
        <pc:spChg chg="mod">
          <ac:chgData name="Kulinich Bohdan" userId="48e65c9f34e137d0" providerId="LiveId" clId="{57B2F260-C415-8F46-9283-44817EE8F8F0}" dt="2022-04-22T05:30:03.857" v="259"/>
          <ac:spMkLst>
            <pc:docMk/>
            <pc:sldMk cId="1167770051" sldId="453"/>
            <ac:spMk id="15" creationId="{A52C6AD4-EDAB-9282-16C2-CDB72F7FDB88}"/>
          </ac:spMkLst>
        </pc:spChg>
        <pc:grpChg chg="add del mod">
          <ac:chgData name="Kulinich Bohdan" userId="48e65c9f34e137d0" providerId="LiveId" clId="{57B2F260-C415-8F46-9283-44817EE8F8F0}" dt="2022-04-22T06:30:01.117" v="911" actId="478"/>
          <ac:grpSpMkLst>
            <pc:docMk/>
            <pc:sldMk cId="1167770051" sldId="453"/>
            <ac:grpSpMk id="2" creationId="{B66E1C74-DC73-CE13-431B-94B1B758E378}"/>
          </ac:grpSpMkLst>
        </pc:grpChg>
        <pc:picChg chg="mod">
          <ac:chgData name="Kulinich Bohdan" userId="48e65c9f34e137d0" providerId="LiveId" clId="{57B2F260-C415-8F46-9283-44817EE8F8F0}" dt="2022-04-22T05:30:03.857" v="259"/>
          <ac:picMkLst>
            <pc:docMk/>
            <pc:sldMk cId="1167770051" sldId="453"/>
            <ac:picMk id="4" creationId="{A4E6EFC6-CED6-A196-0041-C9AECDF10166}"/>
          </ac:picMkLst>
        </pc:picChg>
        <pc:cxnChg chg="mod">
          <ac:chgData name="Kulinich Bohdan" userId="48e65c9f34e137d0" providerId="LiveId" clId="{57B2F260-C415-8F46-9283-44817EE8F8F0}" dt="2022-04-22T06:30:01.117" v="911" actId="478"/>
          <ac:cxnSpMkLst>
            <pc:docMk/>
            <pc:sldMk cId="1167770051" sldId="453"/>
            <ac:cxnSpMk id="9" creationId="{51A1BD57-6469-4671-72C9-1DACBCF8B3BF}"/>
          </ac:cxnSpMkLst>
        </pc:cxnChg>
        <pc:cxnChg chg="mod">
          <ac:chgData name="Kulinich Bohdan" userId="48e65c9f34e137d0" providerId="LiveId" clId="{57B2F260-C415-8F46-9283-44817EE8F8F0}" dt="2022-04-22T05:30:03.857" v="259"/>
          <ac:cxnSpMkLst>
            <pc:docMk/>
            <pc:sldMk cId="1167770051" sldId="453"/>
            <ac:cxnSpMk id="10" creationId="{1F2EBBAB-A8A4-5564-AE66-A2F6E9C45898}"/>
          </ac:cxnSpMkLst>
        </pc:cxnChg>
      </pc:sldChg>
      <pc:sldChg chg="modSp add del mod">
        <pc:chgData name="Kulinich Bohdan" userId="48e65c9f34e137d0" providerId="LiveId" clId="{57B2F260-C415-8F46-9283-44817EE8F8F0}" dt="2022-04-21T18:26:02.948" v="218" actId="2696"/>
        <pc:sldMkLst>
          <pc:docMk/>
          <pc:sldMk cId="3909232627" sldId="453"/>
        </pc:sldMkLst>
        <pc:grpChg chg="mod">
          <ac:chgData name="Kulinich Bohdan" userId="48e65c9f34e137d0" providerId="LiveId" clId="{57B2F260-C415-8F46-9283-44817EE8F8F0}" dt="2022-04-21T18:26:00.203" v="217" actId="14100"/>
          <ac:grpSpMkLst>
            <pc:docMk/>
            <pc:sldMk cId="3909232627" sldId="453"/>
            <ac:grpSpMk id="8" creationId="{E79FC03C-6D73-403F-BCFF-57A07011564E}"/>
          </ac:grpSpMkLst>
        </pc:grpChg>
      </pc:sldChg>
      <pc:sldChg chg="addSp delSp modSp mod modTransition modAnim">
        <pc:chgData name="Kulinich Bohdan" userId="48e65c9f34e137d0" providerId="LiveId" clId="{57B2F260-C415-8F46-9283-44817EE8F8F0}" dt="2022-05-19T13:35:34.014" v="14217" actId="207"/>
        <pc:sldMkLst>
          <pc:docMk/>
          <pc:sldMk cId="336617938" sldId="454"/>
        </pc:sldMkLst>
        <pc:spChg chg="add mod">
          <ac:chgData name="Kulinich Bohdan" userId="48e65c9f34e137d0" providerId="LiveId" clId="{57B2F260-C415-8F46-9283-44817EE8F8F0}" dt="2022-04-23T14:06:14.443" v="2143" actId="164"/>
          <ac:spMkLst>
            <pc:docMk/>
            <pc:sldMk cId="336617938" sldId="454"/>
            <ac:spMk id="16" creationId="{F97AFDC1-F92F-68F7-E2EE-EAE08058E644}"/>
          </ac:spMkLst>
        </pc:spChg>
        <pc:spChg chg="add mod">
          <ac:chgData name="Kulinich Bohdan" userId="48e65c9f34e137d0" providerId="LiveId" clId="{57B2F260-C415-8F46-9283-44817EE8F8F0}" dt="2022-04-23T14:06:14.443" v="2143" actId="164"/>
          <ac:spMkLst>
            <pc:docMk/>
            <pc:sldMk cId="336617938" sldId="454"/>
            <ac:spMk id="22" creationId="{5C9C0801-0BCF-BCDE-210F-B32B7632D31E}"/>
          </ac:spMkLst>
        </pc:spChg>
        <pc:spChg chg="add mod">
          <ac:chgData name="Kulinich Bohdan" userId="48e65c9f34e137d0" providerId="LiveId" clId="{57B2F260-C415-8F46-9283-44817EE8F8F0}" dt="2022-05-19T13:35:21.267" v="14215" actId="207"/>
          <ac:spMkLst>
            <pc:docMk/>
            <pc:sldMk cId="336617938" sldId="454"/>
            <ac:spMk id="33" creationId="{B412504D-8B8F-9570-7B65-9A7391D749C1}"/>
          </ac:spMkLst>
        </pc:spChg>
        <pc:spChg chg="add mod">
          <ac:chgData name="Kulinich Bohdan" userId="48e65c9f34e137d0" providerId="LiveId" clId="{57B2F260-C415-8F46-9283-44817EE8F8F0}" dt="2022-04-23T14:06:21.477" v="2144" actId="164"/>
          <ac:spMkLst>
            <pc:docMk/>
            <pc:sldMk cId="336617938" sldId="454"/>
            <ac:spMk id="34" creationId="{98B42D2E-FDAA-08AE-F00C-09863FA2499A}"/>
          </ac:spMkLst>
        </pc:spChg>
        <pc:spChg chg="mod">
          <ac:chgData name="Kulinich Bohdan" userId="48e65c9f34e137d0" providerId="LiveId" clId="{57B2F260-C415-8F46-9283-44817EE8F8F0}" dt="2022-04-29T19:41:05.981" v="4506"/>
          <ac:spMkLst>
            <pc:docMk/>
            <pc:sldMk cId="336617938" sldId="454"/>
            <ac:spMk id="37" creationId="{8F04AEE6-CB8B-12ED-9025-0A5A18BF48EF}"/>
          </ac:spMkLst>
        </pc:spChg>
        <pc:spChg chg="add mod">
          <ac:chgData name="Kulinich Bohdan" userId="48e65c9f34e137d0" providerId="LiveId" clId="{57B2F260-C415-8F46-9283-44817EE8F8F0}" dt="2022-05-04T08:41:06.640" v="9262" actId="207"/>
          <ac:spMkLst>
            <pc:docMk/>
            <pc:sldMk cId="336617938" sldId="454"/>
            <ac:spMk id="42" creationId="{8076D929-539C-2ABD-DD87-19DDB305078E}"/>
          </ac:spMkLst>
        </pc:spChg>
        <pc:spChg chg="add mod">
          <ac:chgData name="Kulinich Bohdan" userId="48e65c9f34e137d0" providerId="LiveId" clId="{57B2F260-C415-8F46-9283-44817EE8F8F0}" dt="2022-04-23T14:06:27.192" v="2145" actId="164"/>
          <ac:spMkLst>
            <pc:docMk/>
            <pc:sldMk cId="336617938" sldId="454"/>
            <ac:spMk id="43" creationId="{0186A406-3E31-B8BA-EAAB-90148C042AD2}"/>
          </ac:spMkLst>
        </pc:spChg>
        <pc:spChg chg="add mod">
          <ac:chgData name="Kulinich Bohdan" userId="48e65c9f34e137d0" providerId="LiveId" clId="{57B2F260-C415-8F46-9283-44817EE8F8F0}" dt="2022-05-19T13:35:34.014" v="14217" actId="207"/>
          <ac:spMkLst>
            <pc:docMk/>
            <pc:sldMk cId="336617938" sldId="454"/>
            <ac:spMk id="44" creationId="{DB93496A-F95A-B026-0E49-E56FC91170D0}"/>
          </ac:spMkLst>
        </pc:spChg>
        <pc:spChg chg="add mod">
          <ac:chgData name="Kulinich Bohdan" userId="48e65c9f34e137d0" providerId="LiveId" clId="{57B2F260-C415-8F46-9283-44817EE8F8F0}" dt="2022-04-29T09:08:36.170" v="3026" actId="207"/>
          <ac:spMkLst>
            <pc:docMk/>
            <pc:sldMk cId="336617938" sldId="454"/>
            <ac:spMk id="45" creationId="{3E238E84-AA5C-7B40-62B6-865215160AF5}"/>
          </ac:spMkLst>
        </pc:spChg>
        <pc:spChg chg="add mod">
          <ac:chgData name="Kulinich Bohdan" userId="48e65c9f34e137d0" providerId="LiveId" clId="{57B2F260-C415-8F46-9283-44817EE8F8F0}" dt="2022-04-23T14:01:22.855" v="2118" actId="207"/>
          <ac:spMkLst>
            <pc:docMk/>
            <pc:sldMk cId="336617938" sldId="454"/>
            <ac:spMk id="51" creationId="{781303E6-F74A-F0A1-70AC-38B9C59CF497}"/>
          </ac:spMkLst>
        </pc:spChg>
        <pc:spChg chg="add del mod">
          <ac:chgData name="Kulinich Bohdan" userId="48e65c9f34e137d0" providerId="LiveId" clId="{57B2F260-C415-8F46-9283-44817EE8F8F0}" dt="2022-04-23T14:01:11.918" v="2117" actId="478"/>
          <ac:spMkLst>
            <pc:docMk/>
            <pc:sldMk cId="336617938" sldId="454"/>
            <ac:spMk id="52" creationId="{495E186F-A8BA-2698-4691-DCD7930C1AE0}"/>
          </ac:spMkLst>
        </pc:spChg>
        <pc:grpChg chg="mod">
          <ac:chgData name="Kulinich Bohdan" userId="48e65c9f34e137d0" providerId="LiveId" clId="{57B2F260-C415-8F46-9283-44817EE8F8F0}" dt="2022-04-23T14:01:34.374" v="2120"/>
          <ac:grpSpMkLst>
            <pc:docMk/>
            <pc:sldMk cId="336617938" sldId="454"/>
            <ac:grpSpMk id="5" creationId="{5B675526-EAAF-3C82-A4CF-C488FCC211B8}"/>
          </ac:grpSpMkLst>
        </pc:grpChg>
        <pc:grpChg chg="add mod">
          <ac:chgData name="Kulinich Bohdan" userId="48e65c9f34e137d0" providerId="LiveId" clId="{57B2F260-C415-8F46-9283-44817EE8F8F0}" dt="2022-04-23T14:06:14.443" v="2143" actId="164"/>
          <ac:grpSpMkLst>
            <pc:docMk/>
            <pc:sldMk cId="336617938" sldId="454"/>
            <ac:grpSpMk id="53" creationId="{77C51F61-AA4E-8764-75A4-E3F1E5C76590}"/>
          </ac:grpSpMkLst>
        </pc:grpChg>
        <pc:grpChg chg="add mod">
          <ac:chgData name="Kulinich Bohdan" userId="48e65c9f34e137d0" providerId="LiveId" clId="{57B2F260-C415-8F46-9283-44817EE8F8F0}" dt="2022-04-23T14:06:21.477" v="2144" actId="164"/>
          <ac:grpSpMkLst>
            <pc:docMk/>
            <pc:sldMk cId="336617938" sldId="454"/>
            <ac:grpSpMk id="54" creationId="{4BE2285C-A4E2-1A7D-F1D8-58E508DAE8CB}"/>
          </ac:grpSpMkLst>
        </pc:grpChg>
        <pc:grpChg chg="add mod">
          <ac:chgData name="Kulinich Bohdan" userId="48e65c9f34e137d0" providerId="LiveId" clId="{57B2F260-C415-8F46-9283-44817EE8F8F0}" dt="2022-04-23T14:06:27.192" v="2145" actId="164"/>
          <ac:grpSpMkLst>
            <pc:docMk/>
            <pc:sldMk cId="336617938" sldId="454"/>
            <ac:grpSpMk id="55" creationId="{F8A7E855-43DF-2B8F-9F50-669A28B8A057}"/>
          </ac:grpSpMkLst>
        </pc:grpChg>
        <pc:grpChg chg="add mod">
          <ac:chgData name="Kulinich Bohdan" userId="48e65c9f34e137d0" providerId="LiveId" clId="{57B2F260-C415-8F46-9283-44817EE8F8F0}" dt="2022-04-23T14:06:33.457" v="2146" actId="164"/>
          <ac:grpSpMkLst>
            <pc:docMk/>
            <pc:sldMk cId="336617938" sldId="454"/>
            <ac:grpSpMk id="56" creationId="{99ACFEBB-D4A2-598D-DB80-9D8158C9D964}"/>
          </ac:grpSpMkLst>
        </pc:grpChg>
        <pc:picChg chg="mod">
          <ac:chgData name="Kulinich Bohdan" userId="48e65c9f34e137d0" providerId="LiveId" clId="{57B2F260-C415-8F46-9283-44817EE8F8F0}" dt="2022-04-23T13:59:42.918" v="2017" actId="1035"/>
          <ac:picMkLst>
            <pc:docMk/>
            <pc:sldMk cId="336617938" sldId="454"/>
            <ac:picMk id="3" creationId="{CECF36DD-280F-4AFF-B82E-094602E02B1C}"/>
          </ac:picMkLst>
        </pc:picChg>
        <pc:picChg chg="add del mod">
          <ac:chgData name="Kulinich Bohdan" userId="48e65c9f34e137d0" providerId="LiveId" clId="{57B2F260-C415-8F46-9283-44817EE8F8F0}" dt="2022-04-22T17:47:48.046" v="923" actId="478"/>
          <ac:picMkLst>
            <pc:docMk/>
            <pc:sldMk cId="336617938" sldId="454"/>
            <ac:picMk id="4" creationId="{7540AE41-E4C8-9A6F-EB84-24AEBB71C14B}"/>
          </ac:picMkLst>
        </pc:picChg>
        <pc:picChg chg="add del mod">
          <ac:chgData name="Kulinich Bohdan" userId="48e65c9f34e137d0" providerId="LiveId" clId="{57B2F260-C415-8F46-9283-44817EE8F8F0}" dt="2022-04-22T17:47:45.865" v="922" actId="478"/>
          <ac:picMkLst>
            <pc:docMk/>
            <pc:sldMk cId="336617938" sldId="454"/>
            <ac:picMk id="7" creationId="{E478752E-99D6-9319-C38C-000AE6C6AC4C}"/>
          </ac:picMkLst>
        </pc:picChg>
        <pc:picChg chg="add del mod">
          <ac:chgData name="Kulinich Bohdan" userId="48e65c9f34e137d0" providerId="LiveId" clId="{57B2F260-C415-8F46-9283-44817EE8F8F0}" dt="2022-04-23T09:20:14.134" v="944" actId="478"/>
          <ac:picMkLst>
            <pc:docMk/>
            <pc:sldMk cId="336617938" sldId="454"/>
            <ac:picMk id="9" creationId="{E96C7C98-85E9-B1EB-0C90-54AA5C9D59B6}"/>
          </ac:picMkLst>
        </pc:picChg>
        <pc:picChg chg="add del mod">
          <ac:chgData name="Kulinich Bohdan" userId="48e65c9f34e137d0" providerId="LiveId" clId="{57B2F260-C415-8F46-9283-44817EE8F8F0}" dt="2022-04-23T09:20:15.407" v="945" actId="478"/>
          <ac:picMkLst>
            <pc:docMk/>
            <pc:sldMk cId="336617938" sldId="454"/>
            <ac:picMk id="11" creationId="{0D29949B-BE6C-F7B8-8661-085360035FFF}"/>
          </ac:picMkLst>
        </pc:picChg>
        <pc:picChg chg="add mod">
          <ac:chgData name="Kulinich Bohdan" userId="48e65c9f34e137d0" providerId="LiveId" clId="{57B2F260-C415-8F46-9283-44817EE8F8F0}" dt="2022-04-23T14:06:14.443" v="2143" actId="164"/>
          <ac:picMkLst>
            <pc:docMk/>
            <pc:sldMk cId="336617938" sldId="454"/>
            <ac:picMk id="13" creationId="{4CE567C7-5643-AD70-6B5D-DBB9B8BD9B7D}"/>
          </ac:picMkLst>
        </pc:picChg>
        <pc:picChg chg="add mod">
          <ac:chgData name="Kulinich Bohdan" userId="48e65c9f34e137d0" providerId="LiveId" clId="{57B2F260-C415-8F46-9283-44817EE8F8F0}" dt="2022-04-23T14:06:14.443" v="2143" actId="164"/>
          <ac:picMkLst>
            <pc:docMk/>
            <pc:sldMk cId="336617938" sldId="454"/>
            <ac:picMk id="15" creationId="{1602044D-E0C1-B24F-9946-8BB7D1585FC3}"/>
          </ac:picMkLst>
        </pc:picChg>
        <pc:picChg chg="add del mod">
          <ac:chgData name="Kulinich Bohdan" userId="48e65c9f34e137d0" providerId="LiveId" clId="{57B2F260-C415-8F46-9283-44817EE8F8F0}" dt="2022-04-23T13:39:12.604" v="1068" actId="478"/>
          <ac:picMkLst>
            <pc:docMk/>
            <pc:sldMk cId="336617938" sldId="454"/>
            <ac:picMk id="18" creationId="{A0928930-D840-B3B3-BF1D-11A0D6629CB5}"/>
          </ac:picMkLst>
        </pc:picChg>
        <pc:picChg chg="add mod">
          <ac:chgData name="Kulinich Bohdan" userId="48e65c9f34e137d0" providerId="LiveId" clId="{57B2F260-C415-8F46-9283-44817EE8F8F0}" dt="2022-04-23T14:06:21.477" v="2144" actId="164"/>
          <ac:picMkLst>
            <pc:docMk/>
            <pc:sldMk cId="336617938" sldId="454"/>
            <ac:picMk id="20" creationId="{F586B5B7-F972-7385-3796-950BDD7717C6}"/>
          </ac:picMkLst>
        </pc:picChg>
        <pc:picChg chg="add del mod">
          <ac:chgData name="Kulinich Bohdan" userId="48e65c9f34e137d0" providerId="LiveId" clId="{57B2F260-C415-8F46-9283-44817EE8F8F0}" dt="2022-04-23T13:40:10.297" v="1076" actId="478"/>
          <ac:picMkLst>
            <pc:docMk/>
            <pc:sldMk cId="336617938" sldId="454"/>
            <ac:picMk id="23" creationId="{EA83258B-1E7A-2749-FD14-3892F8F78DDD}"/>
          </ac:picMkLst>
        </pc:picChg>
        <pc:picChg chg="add mod">
          <ac:chgData name="Kulinich Bohdan" userId="48e65c9f34e137d0" providerId="LiveId" clId="{57B2F260-C415-8F46-9283-44817EE8F8F0}" dt="2022-04-23T14:06:21.477" v="2144" actId="164"/>
          <ac:picMkLst>
            <pc:docMk/>
            <pc:sldMk cId="336617938" sldId="454"/>
            <ac:picMk id="25" creationId="{4478583F-F888-71DC-D9A6-6CAB0FB05201}"/>
          </ac:picMkLst>
        </pc:picChg>
        <pc:picChg chg="add mod">
          <ac:chgData name="Kulinich Bohdan" userId="48e65c9f34e137d0" providerId="LiveId" clId="{57B2F260-C415-8F46-9283-44817EE8F8F0}" dt="2022-04-23T14:06:21.477" v="2144" actId="164"/>
          <ac:picMkLst>
            <pc:docMk/>
            <pc:sldMk cId="336617938" sldId="454"/>
            <ac:picMk id="27" creationId="{1F6B1414-BB51-5AF9-F6D2-C96B72725C80}"/>
          </ac:picMkLst>
        </pc:picChg>
        <pc:picChg chg="add mod">
          <ac:chgData name="Kulinich Bohdan" userId="48e65c9f34e137d0" providerId="LiveId" clId="{57B2F260-C415-8F46-9283-44817EE8F8F0}" dt="2022-04-23T14:06:27.192" v="2145" actId="164"/>
          <ac:picMkLst>
            <pc:docMk/>
            <pc:sldMk cId="336617938" sldId="454"/>
            <ac:picMk id="29" creationId="{AFD80B09-A940-3288-0893-BB515F4D8264}"/>
          </ac:picMkLst>
        </pc:picChg>
        <pc:picChg chg="add mod">
          <ac:chgData name="Kulinich Bohdan" userId="48e65c9f34e137d0" providerId="LiveId" clId="{57B2F260-C415-8F46-9283-44817EE8F8F0}" dt="2022-04-23T14:06:27.192" v="2145" actId="164"/>
          <ac:picMkLst>
            <pc:docMk/>
            <pc:sldMk cId="336617938" sldId="454"/>
            <ac:picMk id="31" creationId="{DD758A65-6676-1DF9-F4AA-AECC745D6014}"/>
          </ac:picMkLst>
        </pc:picChg>
        <pc:picChg chg="add del mod">
          <ac:chgData name="Kulinich Bohdan" userId="48e65c9f34e137d0" providerId="LiveId" clId="{57B2F260-C415-8F46-9283-44817EE8F8F0}" dt="2022-04-23T13:50:52.952" v="1469" actId="478"/>
          <ac:picMkLst>
            <pc:docMk/>
            <pc:sldMk cId="336617938" sldId="454"/>
            <ac:picMk id="35" creationId="{A76AEAFD-7EE2-CD24-1498-5FEA60464421}"/>
          </ac:picMkLst>
        </pc:picChg>
        <pc:picChg chg="mod">
          <ac:chgData name="Kulinich Bohdan" userId="48e65c9f34e137d0" providerId="LiveId" clId="{57B2F260-C415-8F46-9283-44817EE8F8F0}" dt="2022-04-23T14:01:34.374" v="2120"/>
          <ac:picMkLst>
            <pc:docMk/>
            <pc:sldMk cId="336617938" sldId="454"/>
            <ac:picMk id="36" creationId="{5F2C9938-EBA4-1E15-51FF-5C734C1D267B}"/>
          </ac:picMkLst>
        </pc:picChg>
        <pc:picChg chg="add del mod">
          <ac:chgData name="Kulinich Bohdan" userId="48e65c9f34e137d0" providerId="LiveId" clId="{57B2F260-C415-8F46-9283-44817EE8F8F0}" dt="2022-04-23T13:50:53.612" v="1470" actId="478"/>
          <ac:picMkLst>
            <pc:docMk/>
            <pc:sldMk cId="336617938" sldId="454"/>
            <ac:picMk id="41" creationId="{DC45D360-954B-3D57-A03C-9893ECC00F55}"/>
          </ac:picMkLst>
        </pc:picChg>
        <pc:picChg chg="add del mod">
          <ac:chgData name="Kulinich Bohdan" userId="48e65c9f34e137d0" providerId="LiveId" clId="{57B2F260-C415-8F46-9283-44817EE8F8F0}" dt="2022-04-23T13:57:11.312" v="1881" actId="478"/>
          <ac:picMkLst>
            <pc:docMk/>
            <pc:sldMk cId="336617938" sldId="454"/>
            <ac:picMk id="46" creationId="{86869025-EAE2-EB7F-471D-C2D9D3EFE4A5}"/>
          </ac:picMkLst>
        </pc:picChg>
        <pc:picChg chg="add del mod">
          <ac:chgData name="Kulinich Bohdan" userId="48e65c9f34e137d0" providerId="LiveId" clId="{57B2F260-C415-8F46-9283-44817EE8F8F0}" dt="2022-04-23T13:57:12.476" v="1882" actId="478"/>
          <ac:picMkLst>
            <pc:docMk/>
            <pc:sldMk cId="336617938" sldId="454"/>
            <ac:picMk id="47" creationId="{E3D5F756-7D23-F2DA-CF9E-2B5C1650B8C7}"/>
          </ac:picMkLst>
        </pc:picChg>
        <pc:picChg chg="add mod">
          <ac:chgData name="Kulinich Bohdan" userId="48e65c9f34e137d0" providerId="LiveId" clId="{57B2F260-C415-8F46-9283-44817EE8F8F0}" dt="2022-04-23T14:06:33.457" v="2146" actId="164"/>
          <ac:picMkLst>
            <pc:docMk/>
            <pc:sldMk cId="336617938" sldId="454"/>
            <ac:picMk id="48" creationId="{E736F220-E3B7-6F7A-8EDF-CAE4E8F5B941}"/>
          </ac:picMkLst>
        </pc:picChg>
        <pc:picChg chg="add mod">
          <ac:chgData name="Kulinich Bohdan" userId="48e65c9f34e137d0" providerId="LiveId" clId="{57B2F260-C415-8F46-9283-44817EE8F8F0}" dt="2022-04-23T14:06:33.457" v="2146" actId="164"/>
          <ac:picMkLst>
            <pc:docMk/>
            <pc:sldMk cId="336617938" sldId="454"/>
            <ac:picMk id="50" creationId="{EC7D4097-BEC2-7DCD-45AE-04462C198C11}"/>
          </ac:picMkLst>
        </pc:picChg>
      </pc:sldChg>
      <pc:sldChg chg="addSp delSp modSp add mod modTransition delAnim modAnim">
        <pc:chgData name="Kulinich Bohdan" userId="48e65c9f34e137d0" providerId="LiveId" clId="{57B2F260-C415-8F46-9283-44817EE8F8F0}" dt="2022-05-16T13:03:39.333" v="12936" actId="207"/>
        <pc:sldMkLst>
          <pc:docMk/>
          <pc:sldMk cId="2615859981" sldId="455"/>
        </pc:sldMkLst>
        <pc:spChg chg="del">
          <ac:chgData name="Kulinich Bohdan" userId="48e65c9f34e137d0" providerId="LiveId" clId="{57B2F260-C415-8F46-9283-44817EE8F8F0}" dt="2022-04-25T18:57:09.888" v="2162" actId="478"/>
          <ac:spMkLst>
            <pc:docMk/>
            <pc:sldMk cId="2615859981" sldId="455"/>
            <ac:spMk id="2" creationId="{F5E0A945-B0FB-479B-B688-C2D0F8F95D60}"/>
          </ac:spMkLst>
        </pc:spChg>
        <pc:spChg chg="add mod">
          <ac:chgData name="Kulinich Bohdan" userId="48e65c9f34e137d0" providerId="LiveId" clId="{57B2F260-C415-8F46-9283-44817EE8F8F0}" dt="2022-04-28T18:05:31.142" v="2987" actId="1038"/>
          <ac:spMkLst>
            <pc:docMk/>
            <pc:sldMk cId="2615859981" sldId="455"/>
            <ac:spMk id="7" creationId="{8C88B89E-76A2-4BAA-63C9-EC609EBA86EA}"/>
          </ac:spMkLst>
        </pc:spChg>
        <pc:spChg chg="add del mod">
          <ac:chgData name="Kulinich Bohdan" userId="48e65c9f34e137d0" providerId="LiveId" clId="{57B2F260-C415-8F46-9283-44817EE8F8F0}" dt="2022-04-28T17:53:36.094" v="2827" actId="478"/>
          <ac:spMkLst>
            <pc:docMk/>
            <pc:sldMk cId="2615859981" sldId="455"/>
            <ac:spMk id="8" creationId="{75D4E969-13CE-4C6E-8526-B1C04CDCC860}"/>
          </ac:spMkLst>
        </pc:spChg>
        <pc:spChg chg="add mod">
          <ac:chgData name="Kulinich Bohdan" userId="48e65c9f34e137d0" providerId="LiveId" clId="{57B2F260-C415-8F46-9283-44817EE8F8F0}" dt="2022-04-28T18:05:31.142" v="2987" actId="1038"/>
          <ac:spMkLst>
            <pc:docMk/>
            <pc:sldMk cId="2615859981" sldId="455"/>
            <ac:spMk id="9" creationId="{0996F7F8-15C1-098E-418A-03A4C8C3942A}"/>
          </ac:spMkLst>
        </pc:spChg>
        <pc:spChg chg="add mod">
          <ac:chgData name="Kulinich Bohdan" userId="48e65c9f34e137d0" providerId="LiveId" clId="{57B2F260-C415-8F46-9283-44817EE8F8F0}" dt="2022-04-28T18:05:31.142" v="2987" actId="1038"/>
          <ac:spMkLst>
            <pc:docMk/>
            <pc:sldMk cId="2615859981" sldId="455"/>
            <ac:spMk id="10" creationId="{0828FBD8-0CCA-6400-07D7-1C4A02CB4C63}"/>
          </ac:spMkLst>
        </pc:spChg>
        <pc:spChg chg="add mod">
          <ac:chgData name="Kulinich Bohdan" userId="48e65c9f34e137d0" providerId="LiveId" clId="{57B2F260-C415-8F46-9283-44817EE8F8F0}" dt="2022-04-28T18:05:31.142" v="2987" actId="1038"/>
          <ac:spMkLst>
            <pc:docMk/>
            <pc:sldMk cId="2615859981" sldId="455"/>
            <ac:spMk id="11" creationId="{40B66290-49F7-F738-B5BC-18CF44A487D3}"/>
          </ac:spMkLst>
        </pc:spChg>
        <pc:spChg chg="add del mod">
          <ac:chgData name="Kulinich Bohdan" userId="48e65c9f34e137d0" providerId="LiveId" clId="{57B2F260-C415-8F46-9283-44817EE8F8F0}" dt="2022-04-28T17:09:54.293" v="2333" actId="478"/>
          <ac:spMkLst>
            <pc:docMk/>
            <pc:sldMk cId="2615859981" sldId="455"/>
            <ac:spMk id="13" creationId="{0011713B-C341-EB1D-8F8F-306E46EC2B31}"/>
          </ac:spMkLst>
        </pc:spChg>
        <pc:spChg chg="add mod">
          <ac:chgData name="Kulinich Bohdan" userId="48e65c9f34e137d0" providerId="LiveId" clId="{57B2F260-C415-8F46-9283-44817EE8F8F0}" dt="2022-05-07T04:30:05.432" v="11652" actId="20577"/>
          <ac:spMkLst>
            <pc:docMk/>
            <pc:sldMk cId="2615859981" sldId="455"/>
            <ac:spMk id="14" creationId="{745F5378-0555-40EB-DCF6-FF7B0C33E0F1}"/>
          </ac:spMkLst>
        </pc:spChg>
        <pc:spChg chg="add mod">
          <ac:chgData name="Kulinich Bohdan" userId="48e65c9f34e137d0" providerId="LiveId" clId="{57B2F260-C415-8F46-9283-44817EE8F8F0}" dt="2022-04-29T16:07:44.483" v="3672" actId="207"/>
          <ac:spMkLst>
            <pc:docMk/>
            <pc:sldMk cId="2615859981" sldId="455"/>
            <ac:spMk id="19" creationId="{D2A5DCFD-5E4C-ADE4-6CD9-5C2BF93D60AD}"/>
          </ac:spMkLst>
        </pc:spChg>
        <pc:spChg chg="add mod">
          <ac:chgData name="Kulinich Bohdan" userId="48e65c9f34e137d0" providerId="LiveId" clId="{57B2F260-C415-8F46-9283-44817EE8F8F0}" dt="2022-04-29T16:07:44.483" v="3672" actId="207"/>
          <ac:spMkLst>
            <pc:docMk/>
            <pc:sldMk cId="2615859981" sldId="455"/>
            <ac:spMk id="20" creationId="{34375A45-D510-E031-C8B6-14C9318C492E}"/>
          </ac:spMkLst>
        </pc:spChg>
        <pc:spChg chg="add mod">
          <ac:chgData name="Kulinich Bohdan" userId="48e65c9f34e137d0" providerId="LiveId" clId="{57B2F260-C415-8F46-9283-44817EE8F8F0}" dt="2022-04-28T18:05:31.142" v="2987" actId="1038"/>
          <ac:spMkLst>
            <pc:docMk/>
            <pc:sldMk cId="2615859981" sldId="455"/>
            <ac:spMk id="21" creationId="{2CA6A7A4-32EF-A7C9-FDFB-9C97A47A36A9}"/>
          </ac:spMkLst>
        </pc:spChg>
        <pc:spChg chg="add mod">
          <ac:chgData name="Kulinich Bohdan" userId="48e65c9f34e137d0" providerId="LiveId" clId="{57B2F260-C415-8F46-9283-44817EE8F8F0}" dt="2022-04-29T16:03:49.703" v="3645" actId="1076"/>
          <ac:spMkLst>
            <pc:docMk/>
            <pc:sldMk cId="2615859981" sldId="455"/>
            <ac:spMk id="22" creationId="{9216A366-033D-F54E-9BA2-EB68CC1463FE}"/>
          </ac:spMkLst>
        </pc:spChg>
        <pc:spChg chg="add mod">
          <ac:chgData name="Kulinich Bohdan" userId="48e65c9f34e137d0" providerId="LiveId" clId="{57B2F260-C415-8F46-9283-44817EE8F8F0}" dt="2022-04-29T16:07:44.483" v="3672" actId="207"/>
          <ac:spMkLst>
            <pc:docMk/>
            <pc:sldMk cId="2615859981" sldId="455"/>
            <ac:spMk id="23" creationId="{2CE8682F-A50D-7569-D800-78B233141449}"/>
          </ac:spMkLst>
        </pc:spChg>
        <pc:spChg chg="add mod">
          <ac:chgData name="Kulinich Bohdan" userId="48e65c9f34e137d0" providerId="LiveId" clId="{57B2F260-C415-8F46-9283-44817EE8F8F0}" dt="2022-04-29T16:07:44.483" v="3672" actId="207"/>
          <ac:spMkLst>
            <pc:docMk/>
            <pc:sldMk cId="2615859981" sldId="455"/>
            <ac:spMk id="24" creationId="{4FE74E17-C596-A864-9671-7D2367F97A44}"/>
          </ac:spMkLst>
        </pc:spChg>
        <pc:spChg chg="add mod">
          <ac:chgData name="Kulinich Bohdan" userId="48e65c9f34e137d0" providerId="LiveId" clId="{57B2F260-C415-8F46-9283-44817EE8F8F0}" dt="2022-04-29T18:59:08.085" v="4028" actId="1076"/>
          <ac:spMkLst>
            <pc:docMk/>
            <pc:sldMk cId="2615859981" sldId="455"/>
            <ac:spMk id="25" creationId="{3490E4BA-2DD6-35CA-8CD8-0868851160EB}"/>
          </ac:spMkLst>
        </pc:spChg>
        <pc:spChg chg="add mod">
          <ac:chgData name="Kulinich Bohdan" userId="48e65c9f34e137d0" providerId="LiveId" clId="{57B2F260-C415-8F46-9283-44817EE8F8F0}" dt="2022-04-28T18:05:31.142" v="2987" actId="1038"/>
          <ac:spMkLst>
            <pc:docMk/>
            <pc:sldMk cId="2615859981" sldId="455"/>
            <ac:spMk id="26" creationId="{236E03CD-F620-4DB7-79C9-77AE7D42A0BA}"/>
          </ac:spMkLst>
        </pc:spChg>
        <pc:spChg chg="add mod">
          <ac:chgData name="Kulinich Bohdan" userId="48e65c9f34e137d0" providerId="LiveId" clId="{57B2F260-C415-8F46-9283-44817EE8F8F0}" dt="2022-04-29T09:21:42.137" v="3322" actId="1036"/>
          <ac:spMkLst>
            <pc:docMk/>
            <pc:sldMk cId="2615859981" sldId="455"/>
            <ac:spMk id="27" creationId="{4BB1C306-BA23-E998-371B-1363A997530F}"/>
          </ac:spMkLst>
        </pc:spChg>
        <pc:spChg chg="add mod">
          <ac:chgData name="Kulinich Bohdan" userId="48e65c9f34e137d0" providerId="LiveId" clId="{57B2F260-C415-8F46-9283-44817EE8F8F0}" dt="2022-05-16T13:03:39.333" v="12936" actId="207"/>
          <ac:spMkLst>
            <pc:docMk/>
            <pc:sldMk cId="2615859981" sldId="455"/>
            <ac:spMk id="28" creationId="{BDFBA466-592E-C956-5C4D-2063577777C0}"/>
          </ac:spMkLst>
        </pc:spChg>
        <pc:spChg chg="add del">
          <ac:chgData name="Kulinich Bohdan" userId="48e65c9f34e137d0" providerId="LiveId" clId="{57B2F260-C415-8F46-9283-44817EE8F8F0}" dt="2022-04-29T18:23:13.264" v="3763" actId="478"/>
          <ac:spMkLst>
            <pc:docMk/>
            <pc:sldMk cId="2615859981" sldId="455"/>
            <ac:spMk id="29" creationId="{28C47586-C6C3-66A3-72E3-A750B5CD2FAB}"/>
          </ac:spMkLst>
        </pc:spChg>
        <pc:spChg chg="add del">
          <ac:chgData name="Kulinich Bohdan" userId="48e65c9f34e137d0" providerId="LiveId" clId="{57B2F260-C415-8F46-9283-44817EE8F8F0}" dt="2022-04-29T18:23:27.064" v="3765" actId="478"/>
          <ac:spMkLst>
            <pc:docMk/>
            <pc:sldMk cId="2615859981" sldId="455"/>
            <ac:spMk id="30" creationId="{9DE1F70E-F918-DBB6-5061-F026CAFB1870}"/>
          </ac:spMkLst>
        </pc:spChg>
        <pc:spChg chg="add mod">
          <ac:chgData name="Kulinich Bohdan" userId="48e65c9f34e137d0" providerId="LiveId" clId="{57B2F260-C415-8F46-9283-44817EE8F8F0}" dt="2022-04-29T09:21:42.137" v="3322" actId="1036"/>
          <ac:spMkLst>
            <pc:docMk/>
            <pc:sldMk cId="2615859981" sldId="455"/>
            <ac:spMk id="31" creationId="{8EFA199A-02AB-65C1-3781-DBC1F9245D7C}"/>
          </ac:spMkLst>
        </pc:spChg>
        <pc:spChg chg="add mod">
          <ac:chgData name="Kulinich Bohdan" userId="48e65c9f34e137d0" providerId="LiveId" clId="{57B2F260-C415-8F46-9283-44817EE8F8F0}" dt="2022-04-29T18:37:47.506" v="3965" actId="1076"/>
          <ac:spMkLst>
            <pc:docMk/>
            <pc:sldMk cId="2615859981" sldId="455"/>
            <ac:spMk id="32" creationId="{D3F404F9-4A4C-56DE-3F49-04748E0BB025}"/>
          </ac:spMkLst>
        </pc:spChg>
        <pc:spChg chg="add mod">
          <ac:chgData name="Kulinich Bohdan" userId="48e65c9f34e137d0" providerId="LiveId" clId="{57B2F260-C415-8F46-9283-44817EE8F8F0}" dt="2022-04-29T19:32:26.943" v="4325" actId="1038"/>
          <ac:spMkLst>
            <pc:docMk/>
            <pc:sldMk cId="2615859981" sldId="455"/>
            <ac:spMk id="33" creationId="{EE0BB931-F04C-5ACB-CD70-7C39F6C6B76F}"/>
          </ac:spMkLst>
        </pc:spChg>
        <pc:spChg chg="del">
          <ac:chgData name="Kulinich Bohdan" userId="48e65c9f34e137d0" providerId="LiveId" clId="{57B2F260-C415-8F46-9283-44817EE8F8F0}" dt="2022-04-25T18:57:09.888" v="2162" actId="478"/>
          <ac:spMkLst>
            <pc:docMk/>
            <pc:sldMk cId="2615859981" sldId="455"/>
            <ac:spMk id="35" creationId="{2CD8A453-AF06-4C00-BB17-D7030E2214B8}"/>
          </ac:spMkLst>
        </pc:spChg>
        <pc:spChg chg="add mod">
          <ac:chgData name="Kulinich Bohdan" userId="48e65c9f34e137d0" providerId="LiveId" clId="{57B2F260-C415-8F46-9283-44817EE8F8F0}" dt="2022-04-29T09:21:42.137" v="3322" actId="1036"/>
          <ac:spMkLst>
            <pc:docMk/>
            <pc:sldMk cId="2615859981" sldId="455"/>
            <ac:spMk id="35" creationId="{B5ED3241-C2D3-08DF-888A-FB59C133E8F6}"/>
          </ac:spMkLst>
        </pc:spChg>
        <pc:spChg chg="mod">
          <ac:chgData name="Kulinich Bohdan" userId="48e65c9f34e137d0" providerId="LiveId" clId="{57B2F260-C415-8F46-9283-44817EE8F8F0}" dt="2022-04-29T19:38:35.338" v="4395" actId="20577"/>
          <ac:spMkLst>
            <pc:docMk/>
            <pc:sldMk cId="2615859981" sldId="455"/>
            <ac:spMk id="37" creationId="{6F73CD8F-10B5-3D21-1303-2BA8148A432E}"/>
          </ac:spMkLst>
        </pc:spChg>
        <pc:spChg chg="add mod">
          <ac:chgData name="Kulinich Bohdan" userId="48e65c9f34e137d0" providerId="LiveId" clId="{57B2F260-C415-8F46-9283-44817EE8F8F0}" dt="2022-04-29T09:30:39.182" v="3528" actId="403"/>
          <ac:spMkLst>
            <pc:docMk/>
            <pc:sldMk cId="2615859981" sldId="455"/>
            <ac:spMk id="41" creationId="{42FC3C33-2F31-DD85-520E-77BB4C21A404}"/>
          </ac:spMkLst>
        </pc:spChg>
        <pc:spChg chg="add mod">
          <ac:chgData name="Kulinich Bohdan" userId="48e65c9f34e137d0" providerId="LiveId" clId="{57B2F260-C415-8F46-9283-44817EE8F8F0}" dt="2022-04-29T09:30:00.750" v="3520" actId="14100"/>
          <ac:spMkLst>
            <pc:docMk/>
            <pc:sldMk cId="2615859981" sldId="455"/>
            <ac:spMk id="42" creationId="{BF1F2C00-DBF2-48F2-176E-AC492078635E}"/>
          </ac:spMkLst>
        </pc:spChg>
        <pc:spChg chg="add mod">
          <ac:chgData name="Kulinich Bohdan" userId="48e65c9f34e137d0" providerId="LiveId" clId="{57B2F260-C415-8F46-9283-44817EE8F8F0}" dt="2022-04-29T15:59:05.356" v="3567" actId="167"/>
          <ac:spMkLst>
            <pc:docMk/>
            <pc:sldMk cId="2615859981" sldId="455"/>
            <ac:spMk id="44" creationId="{42F569B9-CBA3-23EC-C04B-136F6FAC7216}"/>
          </ac:spMkLst>
        </pc:spChg>
        <pc:spChg chg="add mod">
          <ac:chgData name="Kulinich Bohdan" userId="48e65c9f34e137d0" providerId="LiveId" clId="{57B2F260-C415-8F46-9283-44817EE8F8F0}" dt="2022-04-29T16:04:18.500" v="3650" actId="167"/>
          <ac:spMkLst>
            <pc:docMk/>
            <pc:sldMk cId="2615859981" sldId="455"/>
            <ac:spMk id="45" creationId="{EC7E8D9F-CED4-4DEF-8F73-BFF2D37519BD}"/>
          </ac:spMkLst>
        </pc:spChg>
        <pc:spChg chg="add del mod">
          <ac:chgData name="Kulinich Bohdan" userId="48e65c9f34e137d0" providerId="LiveId" clId="{57B2F260-C415-8F46-9283-44817EE8F8F0}" dt="2022-04-29T18:28:22.554" v="3795" actId="478"/>
          <ac:spMkLst>
            <pc:docMk/>
            <pc:sldMk cId="2615859981" sldId="455"/>
            <ac:spMk id="50" creationId="{E5E84CED-EBD9-AD2B-C4FB-AC7F4FF99423}"/>
          </ac:spMkLst>
        </pc:spChg>
        <pc:spChg chg="add mod">
          <ac:chgData name="Kulinich Bohdan" userId="48e65c9f34e137d0" providerId="LiveId" clId="{57B2F260-C415-8F46-9283-44817EE8F8F0}" dt="2022-04-29T18:32:54.374" v="3884" actId="1076"/>
          <ac:spMkLst>
            <pc:docMk/>
            <pc:sldMk cId="2615859981" sldId="455"/>
            <ac:spMk id="51" creationId="{F00D9CF6-78ED-D9A0-6BD6-0FAF4754E93A}"/>
          </ac:spMkLst>
        </pc:spChg>
        <pc:spChg chg="del">
          <ac:chgData name="Kulinich Bohdan" userId="48e65c9f34e137d0" providerId="LiveId" clId="{57B2F260-C415-8F46-9283-44817EE8F8F0}" dt="2022-04-25T18:57:09.888" v="2162" actId="478"/>
          <ac:spMkLst>
            <pc:docMk/>
            <pc:sldMk cId="2615859981" sldId="455"/>
            <ac:spMk id="52" creationId="{AA9A41D5-2A90-4567-9F5A-5B7420D5F484}"/>
          </ac:spMkLst>
        </pc:spChg>
        <pc:spChg chg="add mod">
          <ac:chgData name="Kulinich Bohdan" userId="48e65c9f34e137d0" providerId="LiveId" clId="{57B2F260-C415-8F46-9283-44817EE8F8F0}" dt="2022-04-29T18:32:54.374" v="3884" actId="1076"/>
          <ac:spMkLst>
            <pc:docMk/>
            <pc:sldMk cId="2615859981" sldId="455"/>
            <ac:spMk id="52" creationId="{D70605AC-0D27-3962-0018-080059D51F2C}"/>
          </ac:spMkLst>
        </pc:spChg>
        <pc:spChg chg="del">
          <ac:chgData name="Kulinich Bohdan" userId="48e65c9f34e137d0" providerId="LiveId" clId="{57B2F260-C415-8F46-9283-44817EE8F8F0}" dt="2022-04-25T18:57:09.888" v="2162" actId="478"/>
          <ac:spMkLst>
            <pc:docMk/>
            <pc:sldMk cId="2615859981" sldId="455"/>
            <ac:spMk id="53" creationId="{6C146441-9912-43ED-A3D1-88AF78A386FD}"/>
          </ac:spMkLst>
        </pc:spChg>
        <pc:spChg chg="add mod">
          <ac:chgData name="Kulinich Bohdan" userId="48e65c9f34e137d0" providerId="LiveId" clId="{57B2F260-C415-8F46-9283-44817EE8F8F0}" dt="2022-04-29T19:32:26.943" v="4325" actId="1038"/>
          <ac:spMkLst>
            <pc:docMk/>
            <pc:sldMk cId="2615859981" sldId="455"/>
            <ac:spMk id="53" creationId="{AB8B490E-0A36-6B49-4CFE-2CF472F259CD}"/>
          </ac:spMkLst>
        </pc:spChg>
        <pc:spChg chg="add mod">
          <ac:chgData name="Kulinich Bohdan" userId="48e65c9f34e137d0" providerId="LiveId" clId="{57B2F260-C415-8F46-9283-44817EE8F8F0}" dt="2022-04-29T19:32:26.943" v="4325" actId="1038"/>
          <ac:spMkLst>
            <pc:docMk/>
            <pc:sldMk cId="2615859981" sldId="455"/>
            <ac:spMk id="54" creationId="{CD2630F8-7DDF-230B-F9E8-69915FD71ADA}"/>
          </ac:spMkLst>
        </pc:spChg>
        <pc:spChg chg="add mod">
          <ac:chgData name="Kulinich Bohdan" userId="48e65c9f34e137d0" providerId="LiveId" clId="{57B2F260-C415-8F46-9283-44817EE8F8F0}" dt="2022-04-29T18:34:25.340" v="3889" actId="207"/>
          <ac:spMkLst>
            <pc:docMk/>
            <pc:sldMk cId="2615859981" sldId="455"/>
            <ac:spMk id="55" creationId="{772E8536-15FB-B1EF-2D53-00FD8338141F}"/>
          </ac:spMkLst>
        </pc:spChg>
        <pc:spChg chg="add mod">
          <ac:chgData name="Kulinich Bohdan" userId="48e65c9f34e137d0" providerId="LiveId" clId="{57B2F260-C415-8F46-9283-44817EE8F8F0}" dt="2022-04-29T18:35:30.444" v="3905" actId="207"/>
          <ac:spMkLst>
            <pc:docMk/>
            <pc:sldMk cId="2615859981" sldId="455"/>
            <ac:spMk id="57" creationId="{F8AA54CA-D1DC-2B48-E04B-7A6E279E1F81}"/>
          </ac:spMkLst>
        </pc:spChg>
        <pc:spChg chg="add mod">
          <ac:chgData name="Kulinich Bohdan" userId="48e65c9f34e137d0" providerId="LiveId" clId="{57B2F260-C415-8F46-9283-44817EE8F8F0}" dt="2022-04-29T18:35:30.444" v="3905" actId="207"/>
          <ac:spMkLst>
            <pc:docMk/>
            <pc:sldMk cId="2615859981" sldId="455"/>
            <ac:spMk id="58" creationId="{8C4ADAC2-B052-56DE-E499-BD24DCCD7DCC}"/>
          </ac:spMkLst>
        </pc:spChg>
        <pc:spChg chg="add mod">
          <ac:chgData name="Kulinich Bohdan" userId="48e65c9f34e137d0" providerId="LiveId" clId="{57B2F260-C415-8F46-9283-44817EE8F8F0}" dt="2022-04-29T18:42:14.683" v="4011" actId="1076"/>
          <ac:spMkLst>
            <pc:docMk/>
            <pc:sldMk cId="2615859981" sldId="455"/>
            <ac:spMk id="74" creationId="{AB265919-0C39-3144-2B94-55D73809FF79}"/>
          </ac:spMkLst>
        </pc:spChg>
        <pc:spChg chg="add mod">
          <ac:chgData name="Kulinich Bohdan" userId="48e65c9f34e137d0" providerId="LiveId" clId="{57B2F260-C415-8F46-9283-44817EE8F8F0}" dt="2022-04-29T18:58:12.285" v="4014" actId="1076"/>
          <ac:spMkLst>
            <pc:docMk/>
            <pc:sldMk cId="2615859981" sldId="455"/>
            <ac:spMk id="75" creationId="{F70D3976-0435-BEB0-C37F-929E4EEC4FB8}"/>
          </ac:spMkLst>
        </pc:spChg>
        <pc:spChg chg="add mod">
          <ac:chgData name="Kulinich Bohdan" userId="48e65c9f34e137d0" providerId="LiveId" clId="{57B2F260-C415-8F46-9283-44817EE8F8F0}" dt="2022-04-29T19:32:26.943" v="4325" actId="1038"/>
          <ac:spMkLst>
            <pc:docMk/>
            <pc:sldMk cId="2615859981" sldId="455"/>
            <ac:spMk id="76" creationId="{D2472F0A-90FB-80E7-696C-3C4328C1EB94}"/>
          </ac:spMkLst>
        </pc:spChg>
        <pc:spChg chg="add mod">
          <ac:chgData name="Kulinich Bohdan" userId="48e65c9f34e137d0" providerId="LiveId" clId="{57B2F260-C415-8F46-9283-44817EE8F8F0}" dt="2022-04-29T19:32:26.943" v="4325" actId="1038"/>
          <ac:spMkLst>
            <pc:docMk/>
            <pc:sldMk cId="2615859981" sldId="455"/>
            <ac:spMk id="77" creationId="{F163F488-8972-0757-CB93-55DDC9ADBDC9}"/>
          </ac:spMkLst>
        </pc:spChg>
        <pc:spChg chg="add mod">
          <ac:chgData name="Kulinich Bohdan" userId="48e65c9f34e137d0" providerId="LiveId" clId="{57B2F260-C415-8F46-9283-44817EE8F8F0}" dt="2022-04-29T19:32:26.943" v="4325" actId="1038"/>
          <ac:spMkLst>
            <pc:docMk/>
            <pc:sldMk cId="2615859981" sldId="455"/>
            <ac:spMk id="78" creationId="{219AB178-BAC2-DB82-4B86-02ED6AFDA60E}"/>
          </ac:spMkLst>
        </pc:spChg>
        <pc:spChg chg="add mod">
          <ac:chgData name="Kulinich Bohdan" userId="48e65c9f34e137d0" providerId="LiveId" clId="{57B2F260-C415-8F46-9283-44817EE8F8F0}" dt="2022-04-29T19:32:26.943" v="4325" actId="1038"/>
          <ac:spMkLst>
            <pc:docMk/>
            <pc:sldMk cId="2615859981" sldId="455"/>
            <ac:spMk id="79" creationId="{2CDDA7AC-9C79-0751-C6C4-9AE1D8926BCF}"/>
          </ac:spMkLst>
        </pc:spChg>
        <pc:spChg chg="add mod">
          <ac:chgData name="Kulinich Bohdan" userId="48e65c9f34e137d0" providerId="LiveId" clId="{57B2F260-C415-8F46-9283-44817EE8F8F0}" dt="2022-04-29T19:32:26.943" v="4325" actId="1038"/>
          <ac:spMkLst>
            <pc:docMk/>
            <pc:sldMk cId="2615859981" sldId="455"/>
            <ac:spMk id="80" creationId="{C26F0DB6-68B9-D60D-AF59-2BEB9130328A}"/>
          </ac:spMkLst>
        </pc:spChg>
        <pc:spChg chg="add mod">
          <ac:chgData name="Kulinich Bohdan" userId="48e65c9f34e137d0" providerId="LiveId" clId="{57B2F260-C415-8F46-9283-44817EE8F8F0}" dt="2022-04-29T19:06:26.384" v="4100" actId="207"/>
          <ac:spMkLst>
            <pc:docMk/>
            <pc:sldMk cId="2615859981" sldId="455"/>
            <ac:spMk id="81" creationId="{EEA79A33-FF5B-A8DB-E434-0AA33654CBE7}"/>
          </ac:spMkLst>
        </pc:spChg>
        <pc:spChg chg="add mod">
          <ac:chgData name="Kulinich Bohdan" userId="48e65c9f34e137d0" providerId="LiveId" clId="{57B2F260-C415-8F46-9283-44817EE8F8F0}" dt="2022-04-29T19:06:26.384" v="4100" actId="207"/>
          <ac:spMkLst>
            <pc:docMk/>
            <pc:sldMk cId="2615859981" sldId="455"/>
            <ac:spMk id="82" creationId="{FA965439-2774-F004-017B-96E40B20B141}"/>
          </ac:spMkLst>
        </pc:spChg>
        <pc:spChg chg="add mod">
          <ac:chgData name="Kulinich Bohdan" userId="48e65c9f34e137d0" providerId="LiveId" clId="{57B2F260-C415-8F46-9283-44817EE8F8F0}" dt="2022-04-29T19:06:26.384" v="4100" actId="207"/>
          <ac:spMkLst>
            <pc:docMk/>
            <pc:sldMk cId="2615859981" sldId="455"/>
            <ac:spMk id="83" creationId="{D36F5BAA-D05D-0055-2488-7ABB1C42B4E2}"/>
          </ac:spMkLst>
        </pc:spChg>
        <pc:spChg chg="add mod">
          <ac:chgData name="Kulinich Bohdan" userId="48e65c9f34e137d0" providerId="LiveId" clId="{57B2F260-C415-8F46-9283-44817EE8F8F0}" dt="2022-04-29T19:32:26.943" v="4325" actId="1038"/>
          <ac:spMkLst>
            <pc:docMk/>
            <pc:sldMk cId="2615859981" sldId="455"/>
            <ac:spMk id="84" creationId="{DCBE7579-F744-ACA0-1478-70F203C567FC}"/>
          </ac:spMkLst>
        </pc:spChg>
        <pc:spChg chg="add mod">
          <ac:chgData name="Kulinich Bohdan" userId="48e65c9f34e137d0" providerId="LiveId" clId="{57B2F260-C415-8F46-9283-44817EE8F8F0}" dt="2022-04-29T19:32:26.943" v="4325" actId="1038"/>
          <ac:spMkLst>
            <pc:docMk/>
            <pc:sldMk cId="2615859981" sldId="455"/>
            <ac:spMk id="85" creationId="{BC7226D3-3108-7D2D-CF5A-62CD7F6CC7B4}"/>
          </ac:spMkLst>
        </pc:spChg>
        <pc:spChg chg="add mod">
          <ac:chgData name="Kulinich Bohdan" userId="48e65c9f34e137d0" providerId="LiveId" clId="{57B2F260-C415-8F46-9283-44817EE8F8F0}" dt="2022-04-29T19:32:26.943" v="4325" actId="1038"/>
          <ac:spMkLst>
            <pc:docMk/>
            <pc:sldMk cId="2615859981" sldId="455"/>
            <ac:spMk id="86" creationId="{CFB56E36-5F55-3B3A-869C-572DEF93C58F}"/>
          </ac:spMkLst>
        </pc:spChg>
        <pc:spChg chg="add mod">
          <ac:chgData name="Kulinich Bohdan" userId="48e65c9f34e137d0" providerId="LiveId" clId="{57B2F260-C415-8F46-9283-44817EE8F8F0}" dt="2022-04-29T19:32:26.943" v="4325" actId="1038"/>
          <ac:spMkLst>
            <pc:docMk/>
            <pc:sldMk cId="2615859981" sldId="455"/>
            <ac:spMk id="87" creationId="{749DCC0E-4D6F-9B16-CDB7-4446830394A1}"/>
          </ac:spMkLst>
        </pc:spChg>
        <pc:spChg chg="add mod">
          <ac:chgData name="Kulinich Bohdan" userId="48e65c9f34e137d0" providerId="LiveId" clId="{57B2F260-C415-8F46-9283-44817EE8F8F0}" dt="2022-04-29T19:32:26.943" v="4325" actId="1038"/>
          <ac:spMkLst>
            <pc:docMk/>
            <pc:sldMk cId="2615859981" sldId="455"/>
            <ac:spMk id="88" creationId="{BF8F2FCE-DCF6-7B78-8850-1E4488769F37}"/>
          </ac:spMkLst>
        </pc:spChg>
        <pc:spChg chg="add mod">
          <ac:chgData name="Kulinich Bohdan" userId="48e65c9f34e137d0" providerId="LiveId" clId="{57B2F260-C415-8F46-9283-44817EE8F8F0}" dt="2022-04-29T19:32:26.943" v="4325" actId="1038"/>
          <ac:spMkLst>
            <pc:docMk/>
            <pc:sldMk cId="2615859981" sldId="455"/>
            <ac:spMk id="89" creationId="{28D3730E-617F-E5EE-B4FC-AFB77173A2A9}"/>
          </ac:spMkLst>
        </pc:spChg>
        <pc:spChg chg="add mod">
          <ac:chgData name="Kulinich Bohdan" userId="48e65c9f34e137d0" providerId="LiveId" clId="{57B2F260-C415-8F46-9283-44817EE8F8F0}" dt="2022-04-29T19:32:26.943" v="4325" actId="1038"/>
          <ac:spMkLst>
            <pc:docMk/>
            <pc:sldMk cId="2615859981" sldId="455"/>
            <ac:spMk id="90" creationId="{165F0670-C9F7-6584-A458-C13C776C3C14}"/>
          </ac:spMkLst>
        </pc:spChg>
        <pc:spChg chg="add mod">
          <ac:chgData name="Kulinich Bohdan" userId="48e65c9f34e137d0" providerId="LiveId" clId="{57B2F260-C415-8F46-9283-44817EE8F8F0}" dt="2022-04-29T19:32:26.943" v="4325" actId="1038"/>
          <ac:spMkLst>
            <pc:docMk/>
            <pc:sldMk cId="2615859981" sldId="455"/>
            <ac:spMk id="91" creationId="{1FACB6E3-0390-8B99-613D-0A397EEA6F29}"/>
          </ac:spMkLst>
        </pc:spChg>
        <pc:spChg chg="add mod">
          <ac:chgData name="Kulinich Bohdan" userId="48e65c9f34e137d0" providerId="LiveId" clId="{57B2F260-C415-8F46-9283-44817EE8F8F0}" dt="2022-04-29T19:32:26.943" v="4325" actId="1038"/>
          <ac:spMkLst>
            <pc:docMk/>
            <pc:sldMk cId="2615859981" sldId="455"/>
            <ac:spMk id="92" creationId="{15B9B031-64AC-B9CB-4E05-221621E36F67}"/>
          </ac:spMkLst>
        </pc:spChg>
        <pc:spChg chg="add mod">
          <ac:chgData name="Kulinich Bohdan" userId="48e65c9f34e137d0" providerId="LiveId" clId="{57B2F260-C415-8F46-9283-44817EE8F8F0}" dt="2022-04-29T19:26:27.976" v="4273" actId="1037"/>
          <ac:spMkLst>
            <pc:docMk/>
            <pc:sldMk cId="2615859981" sldId="455"/>
            <ac:spMk id="97" creationId="{54A98E86-733B-65A0-36D3-C00F7381C1AF}"/>
          </ac:spMkLst>
        </pc:spChg>
        <pc:spChg chg="add mod">
          <ac:chgData name="Kulinich Bohdan" userId="48e65c9f34e137d0" providerId="LiveId" clId="{57B2F260-C415-8F46-9283-44817EE8F8F0}" dt="2022-05-04T18:58:29.892" v="10071" actId="207"/>
          <ac:spMkLst>
            <pc:docMk/>
            <pc:sldMk cId="2615859981" sldId="455"/>
            <ac:spMk id="98" creationId="{C0C73EE9-E929-4D16-5C8F-F751503FFC32}"/>
          </ac:spMkLst>
        </pc:spChg>
        <pc:spChg chg="del">
          <ac:chgData name="Kulinich Bohdan" userId="48e65c9f34e137d0" providerId="LiveId" clId="{57B2F260-C415-8F46-9283-44817EE8F8F0}" dt="2022-04-25T18:57:09.888" v="2162" actId="478"/>
          <ac:spMkLst>
            <pc:docMk/>
            <pc:sldMk cId="2615859981" sldId="455"/>
            <ac:spMk id="115" creationId="{8CDCFB8B-7CC6-4A2C-A69C-5D3867F0C0CA}"/>
          </ac:spMkLst>
        </pc:spChg>
        <pc:spChg chg="del">
          <ac:chgData name="Kulinich Bohdan" userId="48e65c9f34e137d0" providerId="LiveId" clId="{57B2F260-C415-8F46-9283-44817EE8F8F0}" dt="2022-04-25T18:57:09.888" v="2162" actId="478"/>
          <ac:spMkLst>
            <pc:docMk/>
            <pc:sldMk cId="2615859981" sldId="455"/>
            <ac:spMk id="116" creationId="{E9B1DDF6-64CE-4DE1-B138-894096640941}"/>
          </ac:spMkLst>
        </pc:spChg>
        <pc:spChg chg="del">
          <ac:chgData name="Kulinich Bohdan" userId="48e65c9f34e137d0" providerId="LiveId" clId="{57B2F260-C415-8F46-9283-44817EE8F8F0}" dt="2022-04-25T18:57:09.888" v="2162" actId="478"/>
          <ac:spMkLst>
            <pc:docMk/>
            <pc:sldMk cId="2615859981" sldId="455"/>
            <ac:spMk id="117" creationId="{00BF6AF6-1422-45D1-A8F4-0ACF20F08216}"/>
          </ac:spMkLst>
        </pc:spChg>
        <pc:spChg chg="del">
          <ac:chgData name="Kulinich Bohdan" userId="48e65c9f34e137d0" providerId="LiveId" clId="{57B2F260-C415-8F46-9283-44817EE8F8F0}" dt="2022-04-25T18:57:09.888" v="2162" actId="478"/>
          <ac:spMkLst>
            <pc:docMk/>
            <pc:sldMk cId="2615859981" sldId="455"/>
            <ac:spMk id="118" creationId="{365D3FA2-308E-4AC2-B297-2010687F081D}"/>
          </ac:spMkLst>
        </pc:spChg>
        <pc:spChg chg="del">
          <ac:chgData name="Kulinich Bohdan" userId="48e65c9f34e137d0" providerId="LiveId" clId="{57B2F260-C415-8F46-9283-44817EE8F8F0}" dt="2022-04-25T18:57:09.888" v="2162" actId="478"/>
          <ac:spMkLst>
            <pc:docMk/>
            <pc:sldMk cId="2615859981" sldId="455"/>
            <ac:spMk id="123" creationId="{8DEDBB22-CD8C-479D-BBEC-98EB2FCB6DD8}"/>
          </ac:spMkLst>
        </pc:spChg>
        <pc:spChg chg="del">
          <ac:chgData name="Kulinich Bohdan" userId="48e65c9f34e137d0" providerId="LiveId" clId="{57B2F260-C415-8F46-9283-44817EE8F8F0}" dt="2022-04-25T18:57:09.888" v="2162" actId="478"/>
          <ac:spMkLst>
            <pc:docMk/>
            <pc:sldMk cId="2615859981" sldId="455"/>
            <ac:spMk id="124" creationId="{E9288D7F-D640-4387-8CFD-F92206368D88}"/>
          </ac:spMkLst>
        </pc:spChg>
        <pc:spChg chg="del">
          <ac:chgData name="Kulinich Bohdan" userId="48e65c9f34e137d0" providerId="LiveId" clId="{57B2F260-C415-8F46-9283-44817EE8F8F0}" dt="2022-04-25T18:57:09.888" v="2162" actId="478"/>
          <ac:spMkLst>
            <pc:docMk/>
            <pc:sldMk cId="2615859981" sldId="455"/>
            <ac:spMk id="126" creationId="{2E46C71E-F41F-4520-B8E9-C172B383CECF}"/>
          </ac:spMkLst>
        </pc:spChg>
        <pc:spChg chg="del">
          <ac:chgData name="Kulinich Bohdan" userId="48e65c9f34e137d0" providerId="LiveId" clId="{57B2F260-C415-8F46-9283-44817EE8F8F0}" dt="2022-04-25T18:57:09.888" v="2162" actId="478"/>
          <ac:spMkLst>
            <pc:docMk/>
            <pc:sldMk cId="2615859981" sldId="455"/>
            <ac:spMk id="127" creationId="{52BCFE18-32C3-4AF4-AD3E-9D954E2FFBBE}"/>
          </ac:spMkLst>
        </pc:spChg>
        <pc:grpChg chg="del">
          <ac:chgData name="Kulinich Bohdan" userId="48e65c9f34e137d0" providerId="LiveId" clId="{57B2F260-C415-8F46-9283-44817EE8F8F0}" dt="2022-04-25T18:57:09.888" v="2162" actId="478"/>
          <ac:grpSpMkLst>
            <pc:docMk/>
            <pc:sldMk cId="2615859981" sldId="455"/>
            <ac:grpSpMk id="4" creationId="{D761A977-0393-F846-8D5A-A60C3EBDAD7B}"/>
          </ac:grpSpMkLst>
        </pc:grpChg>
        <pc:grpChg chg="add del mod">
          <ac:chgData name="Kulinich Bohdan" userId="48e65c9f34e137d0" providerId="LiveId" clId="{57B2F260-C415-8F46-9283-44817EE8F8F0}" dt="2022-04-28T17:04:15.019" v="2328" actId="478"/>
          <ac:grpSpMkLst>
            <pc:docMk/>
            <pc:sldMk cId="2615859981" sldId="455"/>
            <ac:grpSpMk id="6" creationId="{2077378E-3FA2-9DBA-DC21-112F9C92E239}"/>
          </ac:grpSpMkLst>
        </pc:grpChg>
        <pc:picChg chg="add mod modCrop">
          <ac:chgData name="Kulinich Bohdan" userId="48e65c9f34e137d0" providerId="LiveId" clId="{57B2F260-C415-8F46-9283-44817EE8F8F0}" dt="2022-04-28T16:59:53.674" v="2315" actId="164"/>
          <ac:picMkLst>
            <pc:docMk/>
            <pc:sldMk cId="2615859981" sldId="455"/>
            <ac:picMk id="3" creationId="{629E7F88-E777-BFC6-1992-21FF8E671B29}"/>
          </ac:picMkLst>
        </pc:picChg>
        <pc:picChg chg="add mod modCrop">
          <ac:chgData name="Kulinich Bohdan" userId="48e65c9f34e137d0" providerId="LiveId" clId="{57B2F260-C415-8F46-9283-44817EE8F8F0}" dt="2022-04-28T16:59:53.674" v="2315" actId="164"/>
          <ac:picMkLst>
            <pc:docMk/>
            <pc:sldMk cId="2615859981" sldId="455"/>
            <ac:picMk id="5" creationId="{499A6492-BD78-E6D8-D6E0-F00456117801}"/>
          </ac:picMkLst>
        </pc:picChg>
        <pc:picChg chg="add del mod">
          <ac:chgData name="Kulinich Bohdan" userId="48e65c9f34e137d0" providerId="LiveId" clId="{57B2F260-C415-8F46-9283-44817EE8F8F0}" dt="2022-04-25T19:03:52.403" v="2205" actId="478"/>
          <ac:picMkLst>
            <pc:docMk/>
            <pc:sldMk cId="2615859981" sldId="455"/>
            <ac:picMk id="5" creationId="{6E2D9341-4666-D212-AEAC-379C408E9A70}"/>
          </ac:picMkLst>
        </pc:picChg>
        <pc:picChg chg="del">
          <ac:chgData name="Kulinich Bohdan" userId="48e65c9f34e137d0" providerId="LiveId" clId="{57B2F260-C415-8F46-9283-44817EE8F8F0}" dt="2022-04-25T18:57:09.888" v="2162" actId="478"/>
          <ac:picMkLst>
            <pc:docMk/>
            <pc:sldMk cId="2615859981" sldId="455"/>
            <ac:picMk id="6" creationId="{7403ADA4-0376-479E-A2E9-D978DEBF6129}"/>
          </ac:picMkLst>
        </pc:picChg>
        <pc:picChg chg="add del mod">
          <ac:chgData name="Kulinich Bohdan" userId="48e65c9f34e137d0" providerId="LiveId" clId="{57B2F260-C415-8F46-9283-44817EE8F8F0}" dt="2022-04-25T19:03:51.397" v="2204" actId="478"/>
          <ac:picMkLst>
            <pc:docMk/>
            <pc:sldMk cId="2615859981" sldId="455"/>
            <ac:picMk id="8" creationId="{942D81D9-F088-3E72-066D-56A3F43A5452}"/>
          </ac:picMkLst>
        </pc:picChg>
        <pc:picChg chg="add del mod">
          <ac:chgData name="Kulinich Bohdan" userId="48e65c9f34e137d0" providerId="LiveId" clId="{57B2F260-C415-8F46-9283-44817EE8F8F0}" dt="2022-04-25T19:05:07.576" v="2304" actId="478"/>
          <ac:picMkLst>
            <pc:docMk/>
            <pc:sldMk cId="2615859981" sldId="455"/>
            <ac:picMk id="10" creationId="{A83DF202-95F4-E053-C1AE-A2346B4540E1}"/>
          </ac:picMkLst>
        </pc:picChg>
        <pc:picChg chg="add del mod">
          <ac:chgData name="Kulinich Bohdan" userId="48e65c9f34e137d0" providerId="LiveId" clId="{57B2F260-C415-8F46-9283-44817EE8F8F0}" dt="2022-04-25T19:05:05.648" v="2303" actId="478"/>
          <ac:picMkLst>
            <pc:docMk/>
            <pc:sldMk cId="2615859981" sldId="455"/>
            <ac:picMk id="12" creationId="{23FA1D3C-8BD7-778C-B11F-41DE5038C40E}"/>
          </ac:picMkLst>
        </pc:picChg>
        <pc:picChg chg="add mod">
          <ac:chgData name="Kulinich Bohdan" userId="48e65c9f34e137d0" providerId="LiveId" clId="{57B2F260-C415-8F46-9283-44817EE8F8F0}" dt="2022-04-29T09:21:42.137" v="3322" actId="1036"/>
          <ac:picMkLst>
            <pc:docMk/>
            <pc:sldMk cId="2615859981" sldId="455"/>
            <ac:picMk id="15" creationId="{B0D136E3-B767-EC48-1D5F-152A23B4F808}"/>
          </ac:picMkLst>
        </pc:picChg>
        <pc:picChg chg="add mod">
          <ac:chgData name="Kulinich Bohdan" userId="48e65c9f34e137d0" providerId="LiveId" clId="{57B2F260-C415-8F46-9283-44817EE8F8F0}" dt="2022-04-29T09:21:42.137" v="3322" actId="1036"/>
          <ac:picMkLst>
            <pc:docMk/>
            <pc:sldMk cId="2615859981" sldId="455"/>
            <ac:picMk id="17" creationId="{CD022C26-60B6-CE98-F962-B07EFC638FB9}"/>
          </ac:picMkLst>
        </pc:picChg>
        <pc:picChg chg="add mod">
          <ac:chgData name="Kulinich Bohdan" userId="48e65c9f34e137d0" providerId="LiveId" clId="{57B2F260-C415-8F46-9283-44817EE8F8F0}" dt="2022-04-29T09:29:38.812" v="3484"/>
          <ac:picMkLst>
            <pc:docMk/>
            <pc:sldMk cId="2615859981" sldId="455"/>
            <ac:picMk id="43" creationId="{5E2B66D9-D4D1-BF9B-6DE0-91513214DA33}"/>
          </ac:picMkLst>
        </pc:picChg>
        <pc:picChg chg="add mod">
          <ac:chgData name="Kulinich Bohdan" userId="48e65c9f34e137d0" providerId="LiveId" clId="{57B2F260-C415-8F46-9283-44817EE8F8F0}" dt="2022-04-29T18:34:10.989" v="3888" actId="207"/>
          <ac:picMkLst>
            <pc:docMk/>
            <pc:sldMk cId="2615859981" sldId="455"/>
            <ac:picMk id="56" creationId="{EB4AC657-4DE6-765F-CACE-5626EF8F44E4}"/>
          </ac:picMkLst>
        </pc:picChg>
        <pc:picChg chg="add mod">
          <ac:chgData name="Kulinich Bohdan" userId="48e65c9f34e137d0" providerId="LiveId" clId="{57B2F260-C415-8F46-9283-44817EE8F8F0}" dt="2022-04-29T19:22:03.498" v="4167" actId="207"/>
          <ac:picMkLst>
            <pc:docMk/>
            <pc:sldMk cId="2615859981" sldId="455"/>
            <ac:picMk id="94" creationId="{D5E5B6B7-FBFF-DB12-1E27-207250F9A210}"/>
          </ac:picMkLst>
        </pc:picChg>
        <pc:picChg chg="add mod">
          <ac:chgData name="Kulinich Bohdan" userId="48e65c9f34e137d0" providerId="LiveId" clId="{57B2F260-C415-8F46-9283-44817EE8F8F0}" dt="2022-04-29T19:32:26.943" v="4325" actId="1038"/>
          <ac:picMkLst>
            <pc:docMk/>
            <pc:sldMk cId="2615859981" sldId="455"/>
            <ac:picMk id="96" creationId="{448D3997-EEDF-7840-649D-09F59D1AC58F}"/>
          </ac:picMkLst>
        </pc:picChg>
        <pc:cxnChg chg="add mod">
          <ac:chgData name="Kulinich Bohdan" userId="48e65c9f34e137d0" providerId="LiveId" clId="{57B2F260-C415-8F46-9283-44817EE8F8F0}" dt="2022-04-29T18:32:54.374" v="3884" actId="1076"/>
          <ac:cxnSpMkLst>
            <pc:docMk/>
            <pc:sldMk cId="2615859981" sldId="455"/>
            <ac:cxnSpMk id="46" creationId="{8ACAC6A5-5FD4-5728-541C-95F065F36E7F}"/>
          </ac:cxnSpMkLst>
        </pc:cxnChg>
        <pc:cxnChg chg="add mod">
          <ac:chgData name="Kulinich Bohdan" userId="48e65c9f34e137d0" providerId="LiveId" clId="{57B2F260-C415-8F46-9283-44817EE8F8F0}" dt="2022-04-29T18:32:54.374" v="3884" actId="1076"/>
          <ac:cxnSpMkLst>
            <pc:docMk/>
            <pc:sldMk cId="2615859981" sldId="455"/>
            <ac:cxnSpMk id="47" creationId="{0B5A77FC-F058-46D9-A6D9-97F121DF6C9F}"/>
          </ac:cxnSpMkLst>
        </pc:cxnChg>
        <pc:cxnChg chg="add mod">
          <ac:chgData name="Kulinich Bohdan" userId="48e65c9f34e137d0" providerId="LiveId" clId="{57B2F260-C415-8F46-9283-44817EE8F8F0}" dt="2022-04-29T19:32:26.943" v="4325" actId="1038"/>
          <ac:cxnSpMkLst>
            <pc:docMk/>
            <pc:sldMk cId="2615859981" sldId="455"/>
            <ac:cxnSpMk id="48" creationId="{87A995D3-5CA3-0835-A4E0-349D769D292C}"/>
          </ac:cxnSpMkLst>
        </pc:cxnChg>
        <pc:cxnChg chg="add mod">
          <ac:chgData name="Kulinich Bohdan" userId="48e65c9f34e137d0" providerId="LiveId" clId="{57B2F260-C415-8F46-9283-44817EE8F8F0}" dt="2022-04-29T19:32:26.943" v="4325" actId="1038"/>
          <ac:cxnSpMkLst>
            <pc:docMk/>
            <pc:sldMk cId="2615859981" sldId="455"/>
            <ac:cxnSpMk id="49" creationId="{8729732C-294D-3791-9409-A4CA3E1C8768}"/>
          </ac:cxnSpMkLst>
        </pc:cxnChg>
        <pc:cxnChg chg="add mod">
          <ac:chgData name="Kulinich Bohdan" userId="48e65c9f34e137d0" providerId="LiveId" clId="{57B2F260-C415-8F46-9283-44817EE8F8F0}" dt="2022-04-29T18:41:02.367" v="4001" actId="14100"/>
          <ac:cxnSpMkLst>
            <pc:docMk/>
            <pc:sldMk cId="2615859981" sldId="455"/>
            <ac:cxnSpMk id="59" creationId="{79D2056B-5DDC-A386-D3F0-9367E95C3C9C}"/>
          </ac:cxnSpMkLst>
        </pc:cxnChg>
        <pc:cxnChg chg="add mod">
          <ac:chgData name="Kulinich Bohdan" userId="48e65c9f34e137d0" providerId="LiveId" clId="{57B2F260-C415-8F46-9283-44817EE8F8F0}" dt="2022-04-29T19:32:26.943" v="4325" actId="1038"/>
          <ac:cxnSpMkLst>
            <pc:docMk/>
            <pc:sldMk cId="2615859981" sldId="455"/>
            <ac:cxnSpMk id="60" creationId="{2508100E-3724-F002-220F-BDAF6F3B36FE}"/>
          </ac:cxnSpMkLst>
        </pc:cxnChg>
        <pc:cxnChg chg="add mod">
          <ac:chgData name="Kulinich Bohdan" userId="48e65c9f34e137d0" providerId="LiveId" clId="{57B2F260-C415-8F46-9283-44817EE8F8F0}" dt="2022-04-29T18:39:20.141" v="3979" actId="208"/>
          <ac:cxnSpMkLst>
            <pc:docMk/>
            <pc:sldMk cId="2615859981" sldId="455"/>
            <ac:cxnSpMk id="61" creationId="{A8D979BE-5D03-64CA-4C4F-A16DFB6359A5}"/>
          </ac:cxnSpMkLst>
        </pc:cxnChg>
        <pc:cxnChg chg="add mod">
          <ac:chgData name="Kulinich Bohdan" userId="48e65c9f34e137d0" providerId="LiveId" clId="{57B2F260-C415-8F46-9283-44817EE8F8F0}" dt="2022-04-29T19:32:26.943" v="4325" actId="1038"/>
          <ac:cxnSpMkLst>
            <pc:docMk/>
            <pc:sldMk cId="2615859981" sldId="455"/>
            <ac:cxnSpMk id="66" creationId="{71C8C1C9-3691-7310-D568-8E38E09DA317}"/>
          </ac:cxnSpMkLst>
        </pc:cxnChg>
        <pc:cxnChg chg="add mod">
          <ac:chgData name="Kulinich Bohdan" userId="48e65c9f34e137d0" providerId="LiveId" clId="{57B2F260-C415-8F46-9283-44817EE8F8F0}" dt="2022-04-29T19:32:26.943" v="4325" actId="1038"/>
          <ac:cxnSpMkLst>
            <pc:docMk/>
            <pc:sldMk cId="2615859981" sldId="455"/>
            <ac:cxnSpMk id="68" creationId="{7EF85BBF-A9EB-4631-7CEB-B2933C7AA685}"/>
          </ac:cxnSpMkLst>
        </pc:cxnChg>
        <pc:cxnChg chg="add mod">
          <ac:chgData name="Kulinich Bohdan" userId="48e65c9f34e137d0" providerId="LiveId" clId="{57B2F260-C415-8F46-9283-44817EE8F8F0}" dt="2022-04-29T19:32:26.943" v="4325" actId="1038"/>
          <ac:cxnSpMkLst>
            <pc:docMk/>
            <pc:sldMk cId="2615859981" sldId="455"/>
            <ac:cxnSpMk id="69" creationId="{6D271811-0713-162A-5E34-8C3E895F17DB}"/>
          </ac:cxnSpMkLst>
        </pc:cxnChg>
        <pc:cxnChg chg="add mod">
          <ac:chgData name="Kulinich Bohdan" userId="48e65c9f34e137d0" providerId="LiveId" clId="{57B2F260-C415-8F46-9283-44817EE8F8F0}" dt="2022-04-29T19:32:26.943" v="4325" actId="1038"/>
          <ac:cxnSpMkLst>
            <pc:docMk/>
            <pc:sldMk cId="2615859981" sldId="455"/>
            <ac:cxnSpMk id="70" creationId="{0A44FA8C-98BC-8177-365E-5582FEA89A2C}"/>
          </ac:cxnSpMkLst>
        </pc:cxnChg>
        <pc:cxnChg chg="del">
          <ac:chgData name="Kulinich Bohdan" userId="48e65c9f34e137d0" providerId="LiveId" clId="{57B2F260-C415-8F46-9283-44817EE8F8F0}" dt="2022-04-25T18:57:09.888" v="2162" actId="478"/>
          <ac:cxnSpMkLst>
            <pc:docMk/>
            <pc:sldMk cId="2615859981" sldId="455"/>
            <ac:cxnSpMk id="86" creationId="{09B495CC-2F36-46E4-9806-4A711BB9D194}"/>
          </ac:cxnSpMkLst>
        </pc:cxnChg>
      </pc:sldChg>
      <pc:sldChg chg="addSp delSp modSp add mod ord modTransition modAnim">
        <pc:chgData name="Kulinich Bohdan" userId="48e65c9f34e137d0" providerId="LiveId" clId="{57B2F260-C415-8F46-9283-44817EE8F8F0}" dt="2022-05-07T05:49:50.670" v="11666" actId="20577"/>
        <pc:sldMkLst>
          <pc:docMk/>
          <pc:sldMk cId="2590383571" sldId="456"/>
        </pc:sldMkLst>
        <pc:spChg chg="add mod">
          <ac:chgData name="Kulinich Bohdan" userId="48e65c9f34e137d0" providerId="LiveId" clId="{57B2F260-C415-8F46-9283-44817EE8F8F0}" dt="2022-04-30T10:25:00.971" v="5244" actId="1076"/>
          <ac:spMkLst>
            <pc:docMk/>
            <pc:sldMk cId="2590383571" sldId="456"/>
            <ac:spMk id="12" creationId="{0A5C48D5-C1BD-96AD-63A7-FCC8E3C3402E}"/>
          </ac:spMkLst>
        </pc:spChg>
        <pc:spChg chg="add mod">
          <ac:chgData name="Kulinich Bohdan" userId="48e65c9f34e137d0" providerId="LiveId" clId="{57B2F260-C415-8F46-9283-44817EE8F8F0}" dt="2022-04-30T13:09:05.518" v="6539" actId="1036"/>
          <ac:spMkLst>
            <pc:docMk/>
            <pc:sldMk cId="2590383571" sldId="456"/>
            <ac:spMk id="13" creationId="{D6BB5EE9-C933-8137-A86F-3D91EA91A52C}"/>
          </ac:spMkLst>
        </pc:spChg>
        <pc:spChg chg="add mod">
          <ac:chgData name="Kulinich Bohdan" userId="48e65c9f34e137d0" providerId="LiveId" clId="{57B2F260-C415-8F46-9283-44817EE8F8F0}" dt="2022-04-30T13:09:05.518" v="6539" actId="1036"/>
          <ac:spMkLst>
            <pc:docMk/>
            <pc:sldMk cId="2590383571" sldId="456"/>
            <ac:spMk id="14" creationId="{701DC673-4956-4A67-783B-4297745CC326}"/>
          </ac:spMkLst>
        </pc:spChg>
        <pc:spChg chg="add mod">
          <ac:chgData name="Kulinich Bohdan" userId="48e65c9f34e137d0" providerId="LiveId" clId="{57B2F260-C415-8F46-9283-44817EE8F8F0}" dt="2022-04-30T13:09:05.518" v="6539" actId="1036"/>
          <ac:spMkLst>
            <pc:docMk/>
            <pc:sldMk cId="2590383571" sldId="456"/>
            <ac:spMk id="15" creationId="{574039BA-E9BC-7ACD-F430-E40BEF6091EA}"/>
          </ac:spMkLst>
        </pc:spChg>
        <pc:spChg chg="mod">
          <ac:chgData name="Kulinich Bohdan" userId="48e65c9f34e137d0" providerId="LiveId" clId="{57B2F260-C415-8F46-9283-44817EE8F8F0}" dt="2022-04-30T10:22:30.032" v="5192" actId="20577"/>
          <ac:spMkLst>
            <pc:docMk/>
            <pc:sldMk cId="2590383571" sldId="456"/>
            <ac:spMk id="37" creationId="{6F73CD8F-10B5-3D21-1303-2BA8148A432E}"/>
          </ac:spMkLst>
        </pc:spChg>
        <pc:spChg chg="add mod">
          <ac:chgData name="Kulinich Bohdan" userId="48e65c9f34e137d0" providerId="LiveId" clId="{57B2F260-C415-8F46-9283-44817EE8F8F0}" dt="2022-04-30T13:09:10.741" v="6551" actId="1035"/>
          <ac:spMkLst>
            <pc:docMk/>
            <pc:sldMk cId="2590383571" sldId="456"/>
            <ac:spMk id="47" creationId="{2B2AE6F7-B5A9-365C-4801-A28E17C2BC3D}"/>
          </ac:spMkLst>
        </pc:spChg>
        <pc:spChg chg="add mod">
          <ac:chgData name="Kulinich Bohdan" userId="48e65c9f34e137d0" providerId="LiveId" clId="{57B2F260-C415-8F46-9283-44817EE8F8F0}" dt="2022-04-30T13:09:10.741" v="6551" actId="1035"/>
          <ac:spMkLst>
            <pc:docMk/>
            <pc:sldMk cId="2590383571" sldId="456"/>
            <ac:spMk id="48" creationId="{B76F08E5-2573-C645-D329-12B1CDC62AE8}"/>
          </ac:spMkLst>
        </pc:spChg>
        <pc:spChg chg="add mod">
          <ac:chgData name="Kulinich Bohdan" userId="48e65c9f34e137d0" providerId="LiveId" clId="{57B2F260-C415-8F46-9283-44817EE8F8F0}" dt="2022-04-30T13:09:10.741" v="6551" actId="1035"/>
          <ac:spMkLst>
            <pc:docMk/>
            <pc:sldMk cId="2590383571" sldId="456"/>
            <ac:spMk id="49" creationId="{03C8F08A-A73C-DE94-1AC0-922AF77EF55F}"/>
          </ac:spMkLst>
        </pc:spChg>
        <pc:spChg chg="add mod">
          <ac:chgData name="Kulinich Bohdan" userId="48e65c9f34e137d0" providerId="LiveId" clId="{57B2F260-C415-8F46-9283-44817EE8F8F0}" dt="2022-04-30T13:09:21.412" v="6564" actId="1076"/>
          <ac:spMkLst>
            <pc:docMk/>
            <pc:sldMk cId="2590383571" sldId="456"/>
            <ac:spMk id="50" creationId="{884817DE-9D80-724F-A84A-CF862E8059E8}"/>
          </ac:spMkLst>
        </pc:spChg>
        <pc:spChg chg="add mod">
          <ac:chgData name="Kulinich Bohdan" userId="48e65c9f34e137d0" providerId="LiveId" clId="{57B2F260-C415-8F46-9283-44817EE8F8F0}" dt="2022-04-30T13:09:21.412" v="6564" actId="1076"/>
          <ac:spMkLst>
            <pc:docMk/>
            <pc:sldMk cId="2590383571" sldId="456"/>
            <ac:spMk id="51" creationId="{3ECB1F41-1684-4327-12AF-175A8A180502}"/>
          </ac:spMkLst>
        </pc:spChg>
        <pc:spChg chg="add mod">
          <ac:chgData name="Kulinich Bohdan" userId="48e65c9f34e137d0" providerId="LiveId" clId="{57B2F260-C415-8F46-9283-44817EE8F8F0}" dt="2022-04-30T13:09:21.412" v="6564" actId="1076"/>
          <ac:spMkLst>
            <pc:docMk/>
            <pc:sldMk cId="2590383571" sldId="456"/>
            <ac:spMk id="52" creationId="{120E690C-AA6E-9C2C-D54C-41D6A7417A1D}"/>
          </ac:spMkLst>
        </pc:spChg>
        <pc:spChg chg="add mod modVis">
          <ac:chgData name="Kulinich Bohdan" userId="48e65c9f34e137d0" providerId="LiveId" clId="{57B2F260-C415-8F46-9283-44817EE8F8F0}" dt="2022-04-30T16:44:39.859" v="7056" actId="14429"/>
          <ac:spMkLst>
            <pc:docMk/>
            <pc:sldMk cId="2590383571" sldId="456"/>
            <ac:spMk id="53" creationId="{1D9C8305-80B7-521F-D9B0-1DA7A7A01965}"/>
          </ac:spMkLst>
        </pc:spChg>
        <pc:spChg chg="add del mod">
          <ac:chgData name="Kulinich Bohdan" userId="48e65c9f34e137d0" providerId="LiveId" clId="{57B2F260-C415-8F46-9283-44817EE8F8F0}" dt="2022-04-30T11:46:35.088" v="5910" actId="478"/>
          <ac:spMkLst>
            <pc:docMk/>
            <pc:sldMk cId="2590383571" sldId="456"/>
            <ac:spMk id="54" creationId="{12920100-6D63-03C5-9D5F-653976865708}"/>
          </ac:spMkLst>
        </pc:spChg>
        <pc:spChg chg="add mod modVis">
          <ac:chgData name="Kulinich Bohdan" userId="48e65c9f34e137d0" providerId="LiveId" clId="{57B2F260-C415-8F46-9283-44817EE8F8F0}" dt="2022-04-30T16:44:39.260" v="7055" actId="14429"/>
          <ac:spMkLst>
            <pc:docMk/>
            <pc:sldMk cId="2590383571" sldId="456"/>
            <ac:spMk id="55" creationId="{241B95EF-2AFE-9EF4-89BE-DF9F92511BFE}"/>
          </ac:spMkLst>
        </pc:spChg>
        <pc:spChg chg="add del mod">
          <ac:chgData name="Kulinich Bohdan" userId="48e65c9f34e137d0" providerId="LiveId" clId="{57B2F260-C415-8F46-9283-44817EE8F8F0}" dt="2022-04-30T11:47:07.360" v="5923" actId="478"/>
          <ac:spMkLst>
            <pc:docMk/>
            <pc:sldMk cId="2590383571" sldId="456"/>
            <ac:spMk id="56" creationId="{5207B6C0-9B51-DDB1-F426-DBB2B0FBF055}"/>
          </ac:spMkLst>
        </pc:spChg>
        <pc:spChg chg="add mod">
          <ac:chgData name="Kulinich Bohdan" userId="48e65c9f34e137d0" providerId="LiveId" clId="{57B2F260-C415-8F46-9283-44817EE8F8F0}" dt="2022-04-30T13:09:31.707" v="6580" actId="1035"/>
          <ac:spMkLst>
            <pc:docMk/>
            <pc:sldMk cId="2590383571" sldId="456"/>
            <ac:spMk id="59" creationId="{6C5103DA-C868-D2B4-9295-E74C7590EA43}"/>
          </ac:spMkLst>
        </pc:spChg>
        <pc:spChg chg="add mod">
          <ac:chgData name="Kulinich Bohdan" userId="48e65c9f34e137d0" providerId="LiveId" clId="{57B2F260-C415-8F46-9283-44817EE8F8F0}" dt="2022-04-30T13:12:58.110" v="6704" actId="20577"/>
          <ac:spMkLst>
            <pc:docMk/>
            <pc:sldMk cId="2590383571" sldId="456"/>
            <ac:spMk id="60" creationId="{E9A813A8-7A23-4153-6221-9721A6536FC9}"/>
          </ac:spMkLst>
        </pc:spChg>
        <pc:spChg chg="add mod">
          <ac:chgData name="Kulinich Bohdan" userId="48e65c9f34e137d0" providerId="LiveId" clId="{57B2F260-C415-8F46-9283-44817EE8F8F0}" dt="2022-04-30T13:09:31.707" v="6580" actId="1035"/>
          <ac:spMkLst>
            <pc:docMk/>
            <pc:sldMk cId="2590383571" sldId="456"/>
            <ac:spMk id="61" creationId="{834C587B-F967-390E-40BC-51623AE64677}"/>
          </ac:spMkLst>
        </pc:spChg>
        <pc:spChg chg="add mod">
          <ac:chgData name="Kulinich Bohdan" userId="48e65c9f34e137d0" providerId="LiveId" clId="{57B2F260-C415-8F46-9283-44817EE8F8F0}" dt="2022-04-30T13:09:31.707" v="6580" actId="1035"/>
          <ac:spMkLst>
            <pc:docMk/>
            <pc:sldMk cId="2590383571" sldId="456"/>
            <ac:spMk id="62" creationId="{41F95489-EF8D-FA41-A254-C0DF995CFB9E}"/>
          </ac:spMkLst>
        </pc:spChg>
        <pc:spChg chg="add mod">
          <ac:chgData name="Kulinich Bohdan" userId="48e65c9f34e137d0" providerId="LiveId" clId="{57B2F260-C415-8F46-9283-44817EE8F8F0}" dt="2022-04-30T13:09:31.707" v="6580" actId="1035"/>
          <ac:spMkLst>
            <pc:docMk/>
            <pc:sldMk cId="2590383571" sldId="456"/>
            <ac:spMk id="63" creationId="{A66B55B0-64BC-42E5-B6C5-BB8672B66E20}"/>
          </ac:spMkLst>
        </pc:spChg>
        <pc:spChg chg="add mod">
          <ac:chgData name="Kulinich Bohdan" userId="48e65c9f34e137d0" providerId="LiveId" clId="{57B2F260-C415-8F46-9283-44817EE8F8F0}" dt="2022-04-30T13:09:31.707" v="6580" actId="1035"/>
          <ac:spMkLst>
            <pc:docMk/>
            <pc:sldMk cId="2590383571" sldId="456"/>
            <ac:spMk id="64" creationId="{794EE3B6-69A6-F112-E3FB-484B4E25D1C0}"/>
          </ac:spMkLst>
        </pc:spChg>
        <pc:spChg chg="add mod">
          <ac:chgData name="Kulinich Bohdan" userId="48e65c9f34e137d0" providerId="LiveId" clId="{57B2F260-C415-8F46-9283-44817EE8F8F0}" dt="2022-04-30T13:11:02.520" v="6675" actId="20577"/>
          <ac:spMkLst>
            <pc:docMk/>
            <pc:sldMk cId="2590383571" sldId="456"/>
            <ac:spMk id="75" creationId="{5913D307-3E6E-2FE3-AEA2-58B7B8A854EA}"/>
          </ac:spMkLst>
        </pc:spChg>
        <pc:spChg chg="add mod">
          <ac:chgData name="Kulinich Bohdan" userId="48e65c9f34e137d0" providerId="LiveId" clId="{57B2F260-C415-8F46-9283-44817EE8F8F0}" dt="2022-04-30T13:12:34.311" v="6700" actId="20577"/>
          <ac:spMkLst>
            <pc:docMk/>
            <pc:sldMk cId="2590383571" sldId="456"/>
            <ac:spMk id="76" creationId="{B342988B-B19E-FE89-7115-B91826CABFAA}"/>
          </ac:spMkLst>
        </pc:spChg>
        <pc:spChg chg="add mod">
          <ac:chgData name="Kulinich Bohdan" userId="48e65c9f34e137d0" providerId="LiveId" clId="{57B2F260-C415-8F46-9283-44817EE8F8F0}" dt="2022-04-30T16:13:12.492" v="6803" actId="20577"/>
          <ac:spMkLst>
            <pc:docMk/>
            <pc:sldMk cId="2590383571" sldId="456"/>
            <ac:spMk id="77" creationId="{4E2607BF-56EC-D7C1-4E34-603661AEE892}"/>
          </ac:spMkLst>
        </pc:spChg>
        <pc:spChg chg="add mod">
          <ac:chgData name="Kulinich Bohdan" userId="48e65c9f34e137d0" providerId="LiveId" clId="{57B2F260-C415-8F46-9283-44817EE8F8F0}" dt="2022-04-30T16:13:42.388" v="6822" actId="20577"/>
          <ac:spMkLst>
            <pc:docMk/>
            <pc:sldMk cId="2590383571" sldId="456"/>
            <ac:spMk id="78" creationId="{58067F37-55EA-E928-A30B-98562878D2F6}"/>
          </ac:spMkLst>
        </pc:spChg>
        <pc:spChg chg="add mod">
          <ac:chgData name="Kulinich Bohdan" userId="48e65c9f34e137d0" providerId="LiveId" clId="{57B2F260-C415-8F46-9283-44817EE8F8F0}" dt="2022-05-07T05:49:50.670" v="11666" actId="20577"/>
          <ac:spMkLst>
            <pc:docMk/>
            <pc:sldMk cId="2590383571" sldId="456"/>
            <ac:spMk id="79" creationId="{050DAB63-0B05-A6E2-2FFC-FA047F6EF975}"/>
          </ac:spMkLst>
        </pc:spChg>
        <pc:spChg chg="add mod">
          <ac:chgData name="Kulinich Bohdan" userId="48e65c9f34e137d0" providerId="LiveId" clId="{57B2F260-C415-8F46-9283-44817EE8F8F0}" dt="2022-04-30T16:13:18.667" v="6804"/>
          <ac:spMkLst>
            <pc:docMk/>
            <pc:sldMk cId="2590383571" sldId="456"/>
            <ac:spMk id="80" creationId="{447A8054-0180-9B7B-97BE-7A76C03C44D9}"/>
          </ac:spMkLst>
        </pc:spChg>
        <pc:grpChg chg="add del mod">
          <ac:chgData name="Kulinich Bohdan" userId="48e65c9f34e137d0" providerId="LiveId" clId="{57B2F260-C415-8F46-9283-44817EE8F8F0}" dt="2022-04-30T10:05:59.033" v="5145" actId="165"/>
          <ac:grpSpMkLst>
            <pc:docMk/>
            <pc:sldMk cId="2590383571" sldId="456"/>
            <ac:grpSpMk id="2" creationId="{36B95A27-78F3-AEF4-9F50-D31A157FBDA5}"/>
          </ac:grpSpMkLst>
        </pc:grpChg>
        <pc:grpChg chg="add mod modVis">
          <ac:chgData name="Kulinich Bohdan" userId="48e65c9f34e137d0" providerId="LiveId" clId="{57B2F260-C415-8F46-9283-44817EE8F8F0}" dt="2022-04-30T16:44:46.260" v="7061" actId="14429"/>
          <ac:grpSpMkLst>
            <pc:docMk/>
            <pc:sldMk cId="2590383571" sldId="456"/>
            <ac:grpSpMk id="2" creationId="{F55E3198-B80A-0035-3BFA-E3BDD2153551}"/>
          </ac:grpSpMkLst>
        </pc:grpChg>
        <pc:grpChg chg="add mod modVis">
          <ac:chgData name="Kulinich Bohdan" userId="48e65c9f34e137d0" providerId="LiveId" clId="{57B2F260-C415-8F46-9283-44817EE8F8F0}" dt="2022-04-30T16:44:45.294" v="7060" actId="14429"/>
          <ac:grpSpMkLst>
            <pc:docMk/>
            <pc:sldMk cId="2590383571" sldId="456"/>
            <ac:grpSpMk id="4" creationId="{0A718D7E-A068-6D08-5A03-79D1BC2603B8}"/>
          </ac:grpSpMkLst>
        </pc:grpChg>
        <pc:grpChg chg="del">
          <ac:chgData name="Kulinich Bohdan" userId="48e65c9f34e137d0" providerId="LiveId" clId="{57B2F260-C415-8F46-9283-44817EE8F8F0}" dt="2022-04-30T10:04:44.623" v="5115" actId="165"/>
          <ac:grpSpMkLst>
            <pc:docMk/>
            <pc:sldMk cId="2590383571" sldId="456"/>
            <ac:grpSpMk id="6" creationId="{2077378E-3FA2-9DBA-DC21-112F9C92E239}"/>
          </ac:grpSpMkLst>
        </pc:grpChg>
        <pc:grpChg chg="add mod modVis">
          <ac:chgData name="Kulinich Bohdan" userId="48e65c9f34e137d0" providerId="LiveId" clId="{57B2F260-C415-8F46-9283-44817EE8F8F0}" dt="2022-04-30T16:44:41.928" v="7057" actId="14429"/>
          <ac:grpSpMkLst>
            <pc:docMk/>
            <pc:sldMk cId="2590383571" sldId="456"/>
            <ac:grpSpMk id="23" creationId="{055A2DAB-4C31-96D8-9553-AE9EDDF7F129}"/>
          </ac:grpSpMkLst>
        </pc:grpChg>
        <pc:grpChg chg="add mod modVis">
          <ac:chgData name="Kulinich Bohdan" userId="48e65c9f34e137d0" providerId="LiveId" clId="{57B2F260-C415-8F46-9283-44817EE8F8F0}" dt="2022-04-30T16:44:43.394" v="7058" actId="14429"/>
          <ac:grpSpMkLst>
            <pc:docMk/>
            <pc:sldMk cId="2590383571" sldId="456"/>
            <ac:grpSpMk id="28" creationId="{226296AA-9DF1-B8B5-C212-5701C03A5D50}"/>
          </ac:grpSpMkLst>
        </pc:grpChg>
        <pc:grpChg chg="add mod">
          <ac:chgData name="Kulinich Bohdan" userId="48e65c9f34e137d0" providerId="LiveId" clId="{57B2F260-C415-8F46-9283-44817EE8F8F0}" dt="2022-04-30T16:34:10.963" v="6945" actId="164"/>
          <ac:grpSpMkLst>
            <pc:docMk/>
            <pc:sldMk cId="2590383571" sldId="456"/>
            <ac:grpSpMk id="96" creationId="{ABB24399-7286-A137-A21C-D61872FFE2B7}"/>
          </ac:grpSpMkLst>
        </pc:grpChg>
        <pc:grpChg chg="add mod">
          <ac:chgData name="Kulinich Bohdan" userId="48e65c9f34e137d0" providerId="LiveId" clId="{57B2F260-C415-8F46-9283-44817EE8F8F0}" dt="2022-04-30T16:34:21.140" v="6946" actId="164"/>
          <ac:grpSpMkLst>
            <pc:docMk/>
            <pc:sldMk cId="2590383571" sldId="456"/>
            <ac:grpSpMk id="97" creationId="{D11A0F49-CEF3-5F94-EB63-D7BD6DD41F02}"/>
          </ac:grpSpMkLst>
        </pc:grpChg>
        <pc:grpChg chg="add mod">
          <ac:chgData name="Kulinich Bohdan" userId="48e65c9f34e137d0" providerId="LiveId" clId="{57B2F260-C415-8F46-9283-44817EE8F8F0}" dt="2022-04-30T16:38:56.408" v="6988" actId="1076"/>
          <ac:grpSpMkLst>
            <pc:docMk/>
            <pc:sldMk cId="2590383571" sldId="456"/>
            <ac:grpSpMk id="98" creationId="{8164628F-5DC1-9F35-5929-03F5FA38DC59}"/>
          </ac:grpSpMkLst>
        </pc:grpChg>
        <pc:grpChg chg="add mod">
          <ac:chgData name="Kulinich Bohdan" userId="48e65c9f34e137d0" providerId="LiveId" clId="{57B2F260-C415-8F46-9283-44817EE8F8F0}" dt="2022-04-30T16:42:14.578" v="7023" actId="164"/>
          <ac:grpSpMkLst>
            <pc:docMk/>
            <pc:sldMk cId="2590383571" sldId="456"/>
            <ac:grpSpMk id="106" creationId="{36428A20-37FF-38AB-E040-358D736C6C6C}"/>
          </ac:grpSpMkLst>
        </pc:grpChg>
        <pc:grpChg chg="add mod">
          <ac:chgData name="Kulinich Bohdan" userId="48e65c9f34e137d0" providerId="LiveId" clId="{57B2F260-C415-8F46-9283-44817EE8F8F0}" dt="2022-04-30T16:42:45.564" v="7029" actId="1076"/>
          <ac:grpSpMkLst>
            <pc:docMk/>
            <pc:sldMk cId="2590383571" sldId="456"/>
            <ac:grpSpMk id="108" creationId="{1AACFDB2-5D93-2B11-1268-56CA2BAC5D94}"/>
          </ac:grpSpMkLst>
        </pc:grpChg>
        <pc:picChg chg="mod topLvl modCrop">
          <ac:chgData name="Kulinich Bohdan" userId="48e65c9f34e137d0" providerId="LiveId" clId="{57B2F260-C415-8F46-9283-44817EE8F8F0}" dt="2022-04-30T10:25:00.971" v="5244" actId="1076"/>
          <ac:picMkLst>
            <pc:docMk/>
            <pc:sldMk cId="2590383571" sldId="456"/>
            <ac:picMk id="3" creationId="{629E7F88-E777-BFC6-1992-21FF8E671B29}"/>
          </ac:picMkLst>
        </pc:picChg>
        <pc:picChg chg="mod topLvl modVis modCrop">
          <ac:chgData name="Kulinich Bohdan" userId="48e65c9f34e137d0" providerId="LiveId" clId="{57B2F260-C415-8F46-9283-44817EE8F8F0}" dt="2022-04-30T10:59:59.392" v="5555" actId="14100"/>
          <ac:picMkLst>
            <pc:docMk/>
            <pc:sldMk cId="2590383571" sldId="456"/>
            <ac:picMk id="5" creationId="{499A6492-BD78-E6D8-D6E0-F00456117801}"/>
          </ac:picMkLst>
        </pc:picChg>
        <pc:picChg chg="add del mod modCrop">
          <ac:chgData name="Kulinich Bohdan" userId="48e65c9f34e137d0" providerId="LiveId" clId="{57B2F260-C415-8F46-9283-44817EE8F8F0}" dt="2022-04-30T11:57:04.303" v="5960" actId="478"/>
          <ac:picMkLst>
            <pc:docMk/>
            <pc:sldMk cId="2590383571" sldId="456"/>
            <ac:picMk id="32" creationId="{D9CC81EE-00CB-3E1D-3BB6-3273EA32E4A5}"/>
          </ac:picMkLst>
        </pc:picChg>
        <pc:picChg chg="add mod modVis modCrop">
          <ac:chgData name="Kulinich Bohdan" userId="48e65c9f34e137d0" providerId="LiveId" clId="{57B2F260-C415-8F46-9283-44817EE8F8F0}" dt="2022-04-30T16:44:38.409" v="7054" actId="14429"/>
          <ac:picMkLst>
            <pc:docMk/>
            <pc:sldMk cId="2590383571" sldId="456"/>
            <ac:picMk id="58" creationId="{F4042BC9-83F1-875F-6F29-AB9B9B0F1D20}"/>
          </ac:picMkLst>
        </pc:picChg>
        <pc:picChg chg="add del mod">
          <ac:chgData name="Kulinich Bohdan" userId="48e65c9f34e137d0" providerId="LiveId" clId="{57B2F260-C415-8F46-9283-44817EE8F8F0}" dt="2022-04-30T12:09:34.783" v="6337"/>
          <ac:picMkLst>
            <pc:docMk/>
            <pc:sldMk cId="2590383571" sldId="456"/>
            <ac:picMk id="65" creationId="{5CB8ABA0-47E4-2BFB-A4A5-195ECCAB059F}"/>
          </ac:picMkLst>
        </pc:picChg>
        <pc:picChg chg="add mod modVis modCrop">
          <ac:chgData name="Kulinich Bohdan" userId="48e65c9f34e137d0" providerId="LiveId" clId="{57B2F260-C415-8F46-9283-44817EE8F8F0}" dt="2022-04-30T16:44:35.545" v="7051" actId="14429"/>
          <ac:picMkLst>
            <pc:docMk/>
            <pc:sldMk cId="2590383571" sldId="456"/>
            <ac:picMk id="71" creationId="{2B202BAF-CD67-4977-8EB7-DF9EF82A6FBE}"/>
          </ac:picMkLst>
        </pc:picChg>
        <pc:picChg chg="add mod modVis modCrop">
          <ac:chgData name="Kulinich Bohdan" userId="48e65c9f34e137d0" providerId="LiveId" clId="{57B2F260-C415-8F46-9283-44817EE8F8F0}" dt="2022-04-30T16:23:03.788" v="6871" actId="14429"/>
          <ac:picMkLst>
            <pc:docMk/>
            <pc:sldMk cId="2590383571" sldId="456"/>
            <ac:picMk id="82" creationId="{466DDA5D-0A3B-7EAE-9938-2A2FDA891A7C}"/>
          </ac:picMkLst>
        </pc:picChg>
        <pc:picChg chg="add mod modCrop">
          <ac:chgData name="Kulinich Bohdan" userId="48e65c9f34e137d0" providerId="LiveId" clId="{57B2F260-C415-8F46-9283-44817EE8F8F0}" dt="2022-04-30T16:38:56.408" v="6988" actId="1076"/>
          <ac:picMkLst>
            <pc:docMk/>
            <pc:sldMk cId="2590383571" sldId="456"/>
            <ac:picMk id="84" creationId="{E3E4E41F-0C60-57F5-C2C2-63DAC4E0E5B5}"/>
          </ac:picMkLst>
        </pc:picChg>
        <pc:picChg chg="add del mod">
          <ac:chgData name="Kulinich Bohdan" userId="48e65c9f34e137d0" providerId="LiveId" clId="{57B2F260-C415-8F46-9283-44817EE8F8F0}" dt="2022-04-30T16:25:15.612" v="6885"/>
          <ac:picMkLst>
            <pc:docMk/>
            <pc:sldMk cId="2590383571" sldId="456"/>
            <ac:picMk id="85" creationId="{1208ABED-31B7-68B6-5C6A-EE81C7CACB3C}"/>
          </ac:picMkLst>
        </pc:picChg>
        <pc:cxnChg chg="add mod modVis">
          <ac:chgData name="Kulinich Bohdan" userId="48e65c9f34e137d0" providerId="LiveId" clId="{57B2F260-C415-8F46-9283-44817EE8F8F0}" dt="2022-04-30T16:44:48.361" v="7062" actId="14429"/>
          <ac:cxnSpMkLst>
            <pc:docMk/>
            <pc:sldMk cId="2590383571" sldId="456"/>
            <ac:cxnSpMk id="16" creationId="{7A460E67-9DF8-85E5-D4D2-44C9645DA328}"/>
          </ac:cxnSpMkLst>
        </pc:cxnChg>
        <pc:cxnChg chg="add mod">
          <ac:chgData name="Kulinich Bohdan" userId="48e65c9f34e137d0" providerId="LiveId" clId="{57B2F260-C415-8F46-9283-44817EE8F8F0}" dt="2022-04-30T10:49:28.582" v="5480" actId="164"/>
          <ac:cxnSpMkLst>
            <pc:docMk/>
            <pc:sldMk cId="2590383571" sldId="456"/>
            <ac:cxnSpMk id="18" creationId="{F8F1FBFB-225C-9F8F-567F-D529AF6DC032}"/>
          </ac:cxnSpMkLst>
        </pc:cxnChg>
        <pc:cxnChg chg="add mod">
          <ac:chgData name="Kulinich Bohdan" userId="48e65c9f34e137d0" providerId="LiveId" clId="{57B2F260-C415-8F46-9283-44817EE8F8F0}" dt="2022-04-30T10:49:28.582" v="5480" actId="164"/>
          <ac:cxnSpMkLst>
            <pc:docMk/>
            <pc:sldMk cId="2590383571" sldId="456"/>
            <ac:cxnSpMk id="22" creationId="{EE594AC9-F460-AE2F-1333-CAC19FF6D1F0}"/>
          </ac:cxnSpMkLst>
        </pc:cxnChg>
        <pc:cxnChg chg="add mod">
          <ac:chgData name="Kulinich Bohdan" userId="48e65c9f34e137d0" providerId="LiveId" clId="{57B2F260-C415-8F46-9283-44817EE8F8F0}" dt="2022-04-30T10:49:28.582" v="5480" actId="164"/>
          <ac:cxnSpMkLst>
            <pc:docMk/>
            <pc:sldMk cId="2590383571" sldId="456"/>
            <ac:cxnSpMk id="24" creationId="{DED0C497-02F9-DB53-9CD0-885760942437}"/>
          </ac:cxnSpMkLst>
        </pc:cxnChg>
        <pc:cxnChg chg="add mod">
          <ac:chgData name="Kulinich Bohdan" userId="48e65c9f34e137d0" providerId="LiveId" clId="{57B2F260-C415-8F46-9283-44817EE8F8F0}" dt="2022-04-30T10:49:28.582" v="5480" actId="164"/>
          <ac:cxnSpMkLst>
            <pc:docMk/>
            <pc:sldMk cId="2590383571" sldId="456"/>
            <ac:cxnSpMk id="25" creationId="{C6CB5CFB-B902-0990-0C3C-6C00DAA08F32}"/>
          </ac:cxnSpMkLst>
        </pc:cxnChg>
        <pc:cxnChg chg="add mod">
          <ac:chgData name="Kulinich Bohdan" userId="48e65c9f34e137d0" providerId="LiveId" clId="{57B2F260-C415-8F46-9283-44817EE8F8F0}" dt="2022-04-30T11:02:27.285" v="5581" actId="164"/>
          <ac:cxnSpMkLst>
            <pc:docMk/>
            <pc:sldMk cId="2590383571" sldId="456"/>
            <ac:cxnSpMk id="26" creationId="{C0ABD281-9539-AA59-5A15-3B3C2648E17F}"/>
          </ac:cxnSpMkLst>
        </pc:cxnChg>
        <pc:cxnChg chg="add mod modVis">
          <ac:chgData name="Kulinich Bohdan" userId="48e65c9f34e137d0" providerId="LiveId" clId="{57B2F260-C415-8F46-9283-44817EE8F8F0}" dt="2022-04-30T16:44:44.643" v="7059" actId="14429"/>
          <ac:cxnSpMkLst>
            <pc:docMk/>
            <pc:sldMk cId="2590383571" sldId="456"/>
            <ac:cxnSpMk id="27" creationId="{54D8473C-CD89-D857-FE30-202541D933DA}"/>
          </ac:cxnSpMkLst>
        </pc:cxnChg>
        <pc:cxnChg chg="add mod">
          <ac:chgData name="Kulinich Bohdan" userId="48e65c9f34e137d0" providerId="LiveId" clId="{57B2F260-C415-8F46-9283-44817EE8F8F0}" dt="2022-04-30T10:49:28.582" v="5480" actId="164"/>
          <ac:cxnSpMkLst>
            <pc:docMk/>
            <pc:sldMk cId="2590383571" sldId="456"/>
            <ac:cxnSpMk id="30" creationId="{4E769478-A5F2-1914-8BDB-CA04FE913D0B}"/>
          </ac:cxnSpMkLst>
        </pc:cxnChg>
        <pc:cxnChg chg="add mod">
          <ac:chgData name="Kulinich Bohdan" userId="48e65c9f34e137d0" providerId="LiveId" clId="{57B2F260-C415-8F46-9283-44817EE8F8F0}" dt="2022-04-30T11:02:27.285" v="5581" actId="164"/>
          <ac:cxnSpMkLst>
            <pc:docMk/>
            <pc:sldMk cId="2590383571" sldId="456"/>
            <ac:cxnSpMk id="31" creationId="{4467C582-F481-AA50-BA0A-43E796C887FB}"/>
          </ac:cxnSpMkLst>
        </pc:cxnChg>
        <pc:cxnChg chg="add mod">
          <ac:chgData name="Kulinich Bohdan" userId="48e65c9f34e137d0" providerId="LiveId" clId="{57B2F260-C415-8F46-9283-44817EE8F8F0}" dt="2022-04-30T10:49:28.582" v="5480" actId="164"/>
          <ac:cxnSpMkLst>
            <pc:docMk/>
            <pc:sldMk cId="2590383571" sldId="456"/>
            <ac:cxnSpMk id="33" creationId="{6585CDDE-151B-4C8F-3833-4F522DB1D05C}"/>
          </ac:cxnSpMkLst>
        </pc:cxnChg>
        <pc:cxnChg chg="add mod">
          <ac:chgData name="Kulinich Bohdan" userId="48e65c9f34e137d0" providerId="LiveId" clId="{57B2F260-C415-8F46-9283-44817EE8F8F0}" dt="2022-04-30T10:49:47.991" v="5484" actId="164"/>
          <ac:cxnSpMkLst>
            <pc:docMk/>
            <pc:sldMk cId="2590383571" sldId="456"/>
            <ac:cxnSpMk id="35" creationId="{B6C403CA-5CD7-6351-9004-C9863EF3669F}"/>
          </ac:cxnSpMkLst>
        </pc:cxnChg>
        <pc:cxnChg chg="add mod">
          <ac:chgData name="Kulinich Bohdan" userId="48e65c9f34e137d0" providerId="LiveId" clId="{57B2F260-C415-8F46-9283-44817EE8F8F0}" dt="2022-04-30T10:49:47.991" v="5484" actId="164"/>
          <ac:cxnSpMkLst>
            <pc:docMk/>
            <pc:sldMk cId="2590383571" sldId="456"/>
            <ac:cxnSpMk id="41" creationId="{7BDCE043-F873-4FB2-3761-38B335F93AE7}"/>
          </ac:cxnSpMkLst>
        </pc:cxnChg>
        <pc:cxnChg chg="add mod">
          <ac:chgData name="Kulinich Bohdan" userId="48e65c9f34e137d0" providerId="LiveId" clId="{57B2F260-C415-8F46-9283-44817EE8F8F0}" dt="2022-04-30T11:02:27.285" v="5581" actId="164"/>
          <ac:cxnSpMkLst>
            <pc:docMk/>
            <pc:sldMk cId="2590383571" sldId="456"/>
            <ac:cxnSpMk id="42" creationId="{8DB378B7-E389-703A-9057-0B598C9591F5}"/>
          </ac:cxnSpMkLst>
        </pc:cxnChg>
        <pc:cxnChg chg="add mod">
          <ac:chgData name="Kulinich Bohdan" userId="48e65c9f34e137d0" providerId="LiveId" clId="{57B2F260-C415-8F46-9283-44817EE8F8F0}" dt="2022-04-30T11:02:27.285" v="5581" actId="164"/>
          <ac:cxnSpMkLst>
            <pc:docMk/>
            <pc:sldMk cId="2590383571" sldId="456"/>
            <ac:cxnSpMk id="43" creationId="{93E31650-412B-5C07-0F5F-F182C3394648}"/>
          </ac:cxnSpMkLst>
        </pc:cxnChg>
        <pc:cxnChg chg="add mod">
          <ac:chgData name="Kulinich Bohdan" userId="48e65c9f34e137d0" providerId="LiveId" clId="{57B2F260-C415-8F46-9283-44817EE8F8F0}" dt="2022-04-30T11:02:33.116" v="5582" actId="164"/>
          <ac:cxnSpMkLst>
            <pc:docMk/>
            <pc:sldMk cId="2590383571" sldId="456"/>
            <ac:cxnSpMk id="44" creationId="{125940E1-4C2B-A21E-F8E4-15D090FE1F83}"/>
          </ac:cxnSpMkLst>
        </pc:cxnChg>
        <pc:cxnChg chg="add mod">
          <ac:chgData name="Kulinich Bohdan" userId="48e65c9f34e137d0" providerId="LiveId" clId="{57B2F260-C415-8F46-9283-44817EE8F8F0}" dt="2022-04-30T11:02:33.116" v="5582" actId="164"/>
          <ac:cxnSpMkLst>
            <pc:docMk/>
            <pc:sldMk cId="2590383571" sldId="456"/>
            <ac:cxnSpMk id="45" creationId="{1B59FACC-57C4-DD65-45B9-B199560A86B5}"/>
          </ac:cxnSpMkLst>
        </pc:cxnChg>
        <pc:cxnChg chg="add mod">
          <ac:chgData name="Kulinich Bohdan" userId="48e65c9f34e137d0" providerId="LiveId" clId="{57B2F260-C415-8F46-9283-44817EE8F8F0}" dt="2022-04-30T11:02:27.285" v="5581" actId="164"/>
          <ac:cxnSpMkLst>
            <pc:docMk/>
            <pc:sldMk cId="2590383571" sldId="456"/>
            <ac:cxnSpMk id="46" creationId="{BF0E9CE2-4862-D446-2537-CDA6D21C1483}"/>
          </ac:cxnSpMkLst>
        </pc:cxnChg>
        <pc:cxnChg chg="add del mod">
          <ac:chgData name="Kulinich Bohdan" userId="48e65c9f34e137d0" providerId="LiveId" clId="{57B2F260-C415-8F46-9283-44817EE8F8F0}" dt="2022-04-30T12:10:01.893" v="6345"/>
          <ac:cxnSpMkLst>
            <pc:docMk/>
            <pc:sldMk cId="2590383571" sldId="456"/>
            <ac:cxnSpMk id="66" creationId="{EE3C4134-C5C6-7770-5381-159FCE072ABE}"/>
          </ac:cxnSpMkLst>
        </pc:cxnChg>
        <pc:cxnChg chg="add mod modVis">
          <ac:chgData name="Kulinich Bohdan" userId="48e65c9f34e137d0" providerId="LiveId" clId="{57B2F260-C415-8F46-9283-44817EE8F8F0}" dt="2022-04-30T16:44:36.744" v="7053" actId="14429"/>
          <ac:cxnSpMkLst>
            <pc:docMk/>
            <pc:sldMk cId="2590383571" sldId="456"/>
            <ac:cxnSpMk id="67" creationId="{0072A72F-435D-3122-7B63-EB17635AB69A}"/>
          </ac:cxnSpMkLst>
        </pc:cxnChg>
        <pc:cxnChg chg="add mod modVis">
          <ac:chgData name="Kulinich Bohdan" userId="48e65c9f34e137d0" providerId="LiveId" clId="{57B2F260-C415-8F46-9283-44817EE8F8F0}" dt="2022-04-30T16:44:36.178" v="7052" actId="14429"/>
          <ac:cxnSpMkLst>
            <pc:docMk/>
            <pc:sldMk cId="2590383571" sldId="456"/>
            <ac:cxnSpMk id="69" creationId="{AA34CF4C-BA31-B4B1-1901-121709DAF320}"/>
          </ac:cxnSpMkLst>
        </pc:cxnChg>
        <pc:cxnChg chg="add mod modVis">
          <ac:chgData name="Kulinich Bohdan" userId="48e65c9f34e137d0" providerId="LiveId" clId="{57B2F260-C415-8F46-9283-44817EE8F8F0}" dt="2022-04-30T16:44:34.495" v="7050" actId="14429"/>
          <ac:cxnSpMkLst>
            <pc:docMk/>
            <pc:sldMk cId="2590383571" sldId="456"/>
            <ac:cxnSpMk id="72" creationId="{0EAA382F-839B-4745-5450-A1587F3ED68D}"/>
          </ac:cxnSpMkLst>
        </pc:cxnChg>
        <pc:cxnChg chg="add mod">
          <ac:chgData name="Kulinich Bohdan" userId="48e65c9f34e137d0" providerId="LiveId" clId="{57B2F260-C415-8F46-9283-44817EE8F8F0}" dt="2022-04-30T16:34:21.140" v="6946" actId="164"/>
          <ac:cxnSpMkLst>
            <pc:docMk/>
            <pc:sldMk cId="2590383571" sldId="456"/>
            <ac:cxnSpMk id="86" creationId="{1BFED02E-136A-834F-0336-C3B5AAC532EB}"/>
          </ac:cxnSpMkLst>
        </pc:cxnChg>
        <pc:cxnChg chg="add mod">
          <ac:chgData name="Kulinich Bohdan" userId="48e65c9f34e137d0" providerId="LiveId" clId="{57B2F260-C415-8F46-9283-44817EE8F8F0}" dt="2022-04-30T16:34:21.140" v="6946" actId="164"/>
          <ac:cxnSpMkLst>
            <pc:docMk/>
            <pc:sldMk cId="2590383571" sldId="456"/>
            <ac:cxnSpMk id="87" creationId="{7B890427-FBEB-8EFD-9C45-FD86DA82DA42}"/>
          </ac:cxnSpMkLst>
        </pc:cxnChg>
        <pc:cxnChg chg="add mod">
          <ac:chgData name="Kulinich Bohdan" userId="48e65c9f34e137d0" providerId="LiveId" clId="{57B2F260-C415-8F46-9283-44817EE8F8F0}" dt="2022-04-30T16:34:21.140" v="6946" actId="164"/>
          <ac:cxnSpMkLst>
            <pc:docMk/>
            <pc:sldMk cId="2590383571" sldId="456"/>
            <ac:cxnSpMk id="88" creationId="{BE3E9348-8F12-8758-A6F6-C7DAA19E2633}"/>
          </ac:cxnSpMkLst>
        </pc:cxnChg>
        <pc:cxnChg chg="add mod">
          <ac:chgData name="Kulinich Bohdan" userId="48e65c9f34e137d0" providerId="LiveId" clId="{57B2F260-C415-8F46-9283-44817EE8F8F0}" dt="2022-04-30T16:34:21.140" v="6946" actId="164"/>
          <ac:cxnSpMkLst>
            <pc:docMk/>
            <pc:sldMk cId="2590383571" sldId="456"/>
            <ac:cxnSpMk id="90" creationId="{70D7CC89-C6B0-B933-01B1-8A2A8BDEB34C}"/>
          </ac:cxnSpMkLst>
        </pc:cxnChg>
        <pc:cxnChg chg="add mod">
          <ac:chgData name="Kulinich Bohdan" userId="48e65c9f34e137d0" providerId="LiveId" clId="{57B2F260-C415-8F46-9283-44817EE8F8F0}" dt="2022-04-30T16:34:26.218" v="6947" actId="164"/>
          <ac:cxnSpMkLst>
            <pc:docMk/>
            <pc:sldMk cId="2590383571" sldId="456"/>
            <ac:cxnSpMk id="92" creationId="{8BA119F6-A39D-2384-BA99-7DA492691C40}"/>
          </ac:cxnSpMkLst>
        </pc:cxnChg>
        <pc:cxnChg chg="add mod">
          <ac:chgData name="Kulinich Bohdan" userId="48e65c9f34e137d0" providerId="LiveId" clId="{57B2F260-C415-8F46-9283-44817EE8F8F0}" dt="2022-04-30T16:34:26.218" v="6947" actId="164"/>
          <ac:cxnSpMkLst>
            <pc:docMk/>
            <pc:sldMk cId="2590383571" sldId="456"/>
            <ac:cxnSpMk id="94" creationId="{4B19AD20-BA09-EC4E-6697-539328D26A11}"/>
          </ac:cxnSpMkLst>
        </pc:cxnChg>
        <pc:cxnChg chg="add mod">
          <ac:chgData name="Kulinich Bohdan" userId="48e65c9f34e137d0" providerId="LiveId" clId="{57B2F260-C415-8F46-9283-44817EE8F8F0}" dt="2022-04-30T16:42:14.578" v="7023" actId="164"/>
          <ac:cxnSpMkLst>
            <pc:docMk/>
            <pc:sldMk cId="2590383571" sldId="456"/>
            <ac:cxnSpMk id="99" creationId="{671F0B3E-935E-049D-B305-1030DB7B7BFE}"/>
          </ac:cxnSpMkLst>
        </pc:cxnChg>
        <pc:cxnChg chg="add mod">
          <ac:chgData name="Kulinich Bohdan" userId="48e65c9f34e137d0" providerId="LiveId" clId="{57B2F260-C415-8F46-9283-44817EE8F8F0}" dt="2022-04-30T16:42:14.578" v="7023" actId="164"/>
          <ac:cxnSpMkLst>
            <pc:docMk/>
            <pc:sldMk cId="2590383571" sldId="456"/>
            <ac:cxnSpMk id="100" creationId="{CCDC2479-F4CE-4972-45C5-B3A293365877}"/>
          </ac:cxnSpMkLst>
        </pc:cxnChg>
        <pc:cxnChg chg="add mod">
          <ac:chgData name="Kulinich Bohdan" userId="48e65c9f34e137d0" providerId="LiveId" clId="{57B2F260-C415-8F46-9283-44817EE8F8F0}" dt="2022-04-30T16:42:32.047" v="7027" actId="14100"/>
          <ac:cxnSpMkLst>
            <pc:docMk/>
            <pc:sldMk cId="2590383571" sldId="456"/>
            <ac:cxnSpMk id="101" creationId="{BC5A02A5-25E5-61E1-4C86-D72EFAC34D1F}"/>
          </ac:cxnSpMkLst>
        </pc:cxnChg>
        <pc:cxnChg chg="add mod">
          <ac:chgData name="Kulinich Bohdan" userId="48e65c9f34e137d0" providerId="LiveId" clId="{57B2F260-C415-8F46-9283-44817EE8F8F0}" dt="2022-04-30T16:42:14.578" v="7023" actId="164"/>
          <ac:cxnSpMkLst>
            <pc:docMk/>
            <pc:sldMk cId="2590383571" sldId="456"/>
            <ac:cxnSpMk id="104" creationId="{EA9EC086-695D-3FB2-0D0D-BDE9C41EE0C6}"/>
          </ac:cxnSpMkLst>
        </pc:cxnChg>
        <pc:cxnChg chg="mod">
          <ac:chgData name="Kulinich Bohdan" userId="48e65c9f34e137d0" providerId="LiveId" clId="{57B2F260-C415-8F46-9283-44817EE8F8F0}" dt="2022-04-30T16:42:39.331" v="7028"/>
          <ac:cxnSpMkLst>
            <pc:docMk/>
            <pc:sldMk cId="2590383571" sldId="456"/>
            <ac:cxnSpMk id="109" creationId="{0DC3D6C0-177B-DA34-83EF-9B7EE7985464}"/>
          </ac:cxnSpMkLst>
        </pc:cxnChg>
        <pc:cxnChg chg="mod">
          <ac:chgData name="Kulinich Bohdan" userId="48e65c9f34e137d0" providerId="LiveId" clId="{57B2F260-C415-8F46-9283-44817EE8F8F0}" dt="2022-04-30T16:42:51.212" v="7032" actId="1037"/>
          <ac:cxnSpMkLst>
            <pc:docMk/>
            <pc:sldMk cId="2590383571" sldId="456"/>
            <ac:cxnSpMk id="110" creationId="{E46DE5A6-9AC6-ED55-8C16-C7D18D2B28F4}"/>
          </ac:cxnSpMkLst>
        </pc:cxnChg>
      </pc:sldChg>
      <pc:sldChg chg="addSp delSp modSp new del mod modAnim">
        <pc:chgData name="Kulinich Bohdan" userId="48e65c9f34e137d0" providerId="LiveId" clId="{57B2F260-C415-8F46-9283-44817EE8F8F0}" dt="2022-05-06T19:26:32.185" v="11650" actId="2696"/>
        <pc:sldMkLst>
          <pc:docMk/>
          <pc:sldMk cId="1468364447" sldId="457"/>
        </pc:sldMkLst>
        <pc:grpChg chg="add del mod">
          <ac:chgData name="Kulinich Bohdan" userId="48e65c9f34e137d0" providerId="LiveId" clId="{57B2F260-C415-8F46-9283-44817EE8F8F0}" dt="2022-04-30T16:25:29.521" v="6888" actId="165"/>
          <ac:grpSpMkLst>
            <pc:docMk/>
            <pc:sldMk cId="1468364447" sldId="457"/>
            <ac:grpSpMk id="2" creationId="{B638D087-7E0C-384B-FDFA-EDC7F75990F7}"/>
          </ac:grpSpMkLst>
        </pc:grpChg>
        <pc:cxnChg chg="add del mod">
          <ac:chgData name="Kulinich Bohdan" userId="48e65c9f34e137d0" providerId="LiveId" clId="{57B2F260-C415-8F46-9283-44817EE8F8F0}" dt="2022-04-29T18:19:31.897" v="3730" actId="478"/>
          <ac:cxnSpMkLst>
            <pc:docMk/>
            <pc:sldMk cId="1468364447" sldId="457"/>
            <ac:cxnSpMk id="2" creationId="{CED5FCF8-4D66-909C-CAD2-D8EB54732FFB}"/>
          </ac:cxnSpMkLst>
        </pc:cxnChg>
        <pc:cxnChg chg="del mod topLvl">
          <ac:chgData name="Kulinich Bohdan" userId="48e65c9f34e137d0" providerId="LiveId" clId="{57B2F260-C415-8F46-9283-44817EE8F8F0}" dt="2022-04-30T16:46:00.808" v="7063" actId="478"/>
          <ac:cxnSpMkLst>
            <pc:docMk/>
            <pc:sldMk cId="1468364447" sldId="457"/>
            <ac:cxnSpMk id="3" creationId="{7CCF181D-8A26-8CAD-6F6B-60C87FE59BD2}"/>
          </ac:cxnSpMkLst>
        </pc:cxnChg>
        <pc:cxnChg chg="add del mod">
          <ac:chgData name="Kulinich Bohdan" userId="48e65c9f34e137d0" providerId="LiveId" clId="{57B2F260-C415-8F46-9283-44817EE8F8F0}" dt="2022-04-29T18:19:31.897" v="3730" actId="478"/>
          <ac:cxnSpMkLst>
            <pc:docMk/>
            <pc:sldMk cId="1468364447" sldId="457"/>
            <ac:cxnSpMk id="3" creationId="{97916205-0354-5479-DD99-05FE020A91AE}"/>
          </ac:cxnSpMkLst>
        </pc:cxnChg>
        <pc:cxnChg chg="del mod topLvl">
          <ac:chgData name="Kulinich Bohdan" userId="48e65c9f34e137d0" providerId="LiveId" clId="{57B2F260-C415-8F46-9283-44817EE8F8F0}" dt="2022-04-30T16:46:00.808" v="7063" actId="478"/>
          <ac:cxnSpMkLst>
            <pc:docMk/>
            <pc:sldMk cId="1468364447" sldId="457"/>
            <ac:cxnSpMk id="4" creationId="{54FA12A2-D437-D95F-C701-40BEE30ADB96}"/>
          </ac:cxnSpMkLst>
        </pc:cxnChg>
        <pc:cxnChg chg="del mod topLvl">
          <ac:chgData name="Kulinich Bohdan" userId="48e65c9f34e137d0" providerId="LiveId" clId="{57B2F260-C415-8F46-9283-44817EE8F8F0}" dt="2022-04-30T16:46:00.808" v="7063" actId="478"/>
          <ac:cxnSpMkLst>
            <pc:docMk/>
            <pc:sldMk cId="1468364447" sldId="457"/>
            <ac:cxnSpMk id="5" creationId="{502D0201-3B81-EB0B-1C94-2205965DA0FC}"/>
          </ac:cxnSpMkLst>
        </pc:cxnChg>
        <pc:cxnChg chg="del mod topLvl">
          <ac:chgData name="Kulinich Bohdan" userId="48e65c9f34e137d0" providerId="LiveId" clId="{57B2F260-C415-8F46-9283-44817EE8F8F0}" dt="2022-04-30T16:46:00.808" v="7063" actId="478"/>
          <ac:cxnSpMkLst>
            <pc:docMk/>
            <pc:sldMk cId="1468364447" sldId="457"/>
            <ac:cxnSpMk id="6" creationId="{6B4ABB9E-8A58-6BF2-44F8-E892A59CCEF1}"/>
          </ac:cxnSpMkLst>
        </pc:cxnChg>
        <pc:cxnChg chg="del mod topLvl">
          <ac:chgData name="Kulinich Bohdan" userId="48e65c9f34e137d0" providerId="LiveId" clId="{57B2F260-C415-8F46-9283-44817EE8F8F0}" dt="2022-04-30T16:46:00.808" v="7063" actId="478"/>
          <ac:cxnSpMkLst>
            <pc:docMk/>
            <pc:sldMk cId="1468364447" sldId="457"/>
            <ac:cxnSpMk id="7" creationId="{11914830-3EE3-5451-DEDC-3F7568085106}"/>
          </ac:cxnSpMkLst>
        </pc:cxnChg>
        <pc:cxnChg chg="del mod topLvl">
          <ac:chgData name="Kulinich Bohdan" userId="48e65c9f34e137d0" providerId="LiveId" clId="{57B2F260-C415-8F46-9283-44817EE8F8F0}" dt="2022-04-30T16:46:00.808" v="7063" actId="478"/>
          <ac:cxnSpMkLst>
            <pc:docMk/>
            <pc:sldMk cId="1468364447" sldId="457"/>
            <ac:cxnSpMk id="8" creationId="{171642C1-3E31-4BA3-4987-5F7543D8A156}"/>
          </ac:cxnSpMkLst>
        </pc:cxnChg>
      </pc:sldChg>
      <pc:sldChg chg="addSp delSp modSp add del mod modTransition delAnim modAnim">
        <pc:chgData name="Kulinich Bohdan" userId="48e65c9f34e137d0" providerId="LiveId" clId="{57B2F260-C415-8F46-9283-44817EE8F8F0}" dt="2022-06-07T11:01:43.164" v="14926" actId="16959"/>
        <pc:sldMkLst>
          <pc:docMk/>
          <pc:sldMk cId="1461292721" sldId="458"/>
        </pc:sldMkLst>
        <pc:spChg chg="add mod">
          <ac:chgData name="Kulinich Bohdan" userId="48e65c9f34e137d0" providerId="LiveId" clId="{57B2F260-C415-8F46-9283-44817EE8F8F0}" dt="2022-04-30T07:22:59.522" v="4708" actId="164"/>
          <ac:spMkLst>
            <pc:docMk/>
            <pc:sldMk cId="1461292721" sldId="458"/>
            <ac:spMk id="2" creationId="{4D8E9D4F-1210-2151-8D57-CCF3382C9C6C}"/>
          </ac:spMkLst>
        </pc:spChg>
        <pc:spChg chg="add mod">
          <ac:chgData name="Kulinich Bohdan" userId="48e65c9f34e137d0" providerId="LiveId" clId="{57B2F260-C415-8F46-9283-44817EE8F8F0}" dt="2022-04-30T07:22:59.522" v="4708" actId="164"/>
          <ac:spMkLst>
            <pc:docMk/>
            <pc:sldMk cId="1461292721" sldId="458"/>
            <ac:spMk id="3" creationId="{9693C8A2-A6B7-2EE1-B707-9CB4130AB3BC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7" creationId="{8C88B89E-76A2-4BAA-63C9-EC609EBA86EA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9" creationId="{0996F7F8-15C1-098E-418A-03A4C8C3942A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10" creationId="{0828FBD8-0CCA-6400-07D7-1C4A02CB4C63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11" creationId="{40B66290-49F7-F738-B5BC-18CF44A487D3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14" creationId="{745F5378-0555-40EB-DCF6-FF7B0C33E0F1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19" creationId="{D2A5DCFD-5E4C-ADE4-6CD9-5C2BF93D60AD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20" creationId="{34375A45-D510-E031-C8B6-14C9318C492E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21" creationId="{2CA6A7A4-32EF-A7C9-FDFB-9C97A47A36A9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22" creationId="{9216A366-033D-F54E-9BA2-EB68CC1463FE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23" creationId="{2CE8682F-A50D-7569-D800-78B233141449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24" creationId="{4FE74E17-C596-A864-9671-7D2367F97A44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25" creationId="{3490E4BA-2DD6-35CA-8CD8-0868851160EB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26" creationId="{236E03CD-F620-4DB7-79C9-77AE7D42A0BA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27" creationId="{4BB1C306-BA23-E998-371B-1363A997530F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28" creationId="{BDFBA466-592E-C956-5C4D-2063577777C0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31" creationId="{8EFA199A-02AB-65C1-3781-DBC1F9245D7C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32" creationId="{D3F404F9-4A4C-56DE-3F49-04748E0BB025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33" creationId="{EE0BB931-F04C-5ACB-CD70-7C39F6C6B76F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35" creationId="{B5ED3241-C2D3-08DF-888A-FB59C133E8F6}"/>
          </ac:spMkLst>
        </pc:spChg>
        <pc:spChg chg="mod">
          <ac:chgData name="Kulinich Bohdan" userId="48e65c9f34e137d0" providerId="LiveId" clId="{57B2F260-C415-8F46-9283-44817EE8F8F0}" dt="2022-04-29T19:38:22.416" v="4376" actId="20577"/>
          <ac:spMkLst>
            <pc:docMk/>
            <pc:sldMk cId="1461292721" sldId="458"/>
            <ac:spMk id="37" creationId="{6F73CD8F-10B5-3D21-1303-2BA8148A432E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41" creationId="{42FC3C33-2F31-DD85-520E-77BB4C21A404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42" creationId="{BF1F2C00-DBF2-48F2-176E-AC492078635E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44" creationId="{42F569B9-CBA3-23EC-C04B-136F6FAC7216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45" creationId="{EC7E8D9F-CED4-4DEF-8F73-BFF2D37519BD}"/>
          </ac:spMkLst>
        </pc:spChg>
        <pc:spChg chg="add mod">
          <ac:chgData name="Kulinich Bohdan" userId="48e65c9f34e137d0" providerId="LiveId" clId="{57B2F260-C415-8F46-9283-44817EE8F8F0}" dt="2022-04-30T09:54:51.094" v="5084" actId="164"/>
          <ac:spMkLst>
            <pc:docMk/>
            <pc:sldMk cId="1461292721" sldId="458"/>
            <ac:spMk id="50" creationId="{4C316A3D-F4D8-F3AF-29B5-2855E1F0793C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51" creationId="{F00D9CF6-78ED-D9A0-6BD6-0FAF4754E93A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52" creationId="{D70605AC-0D27-3962-0018-080059D51F2C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53" creationId="{AB8B490E-0A36-6B49-4CFE-2CF472F259CD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54" creationId="{CD2630F8-7DDF-230B-F9E8-69915FD71ADA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55" creationId="{772E8536-15FB-B1EF-2D53-00FD8338141F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57" creationId="{F8AA54CA-D1DC-2B48-E04B-7A6E279E1F81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58" creationId="{8C4ADAC2-B052-56DE-E499-BD24DCCD7DCC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74" creationId="{AB265919-0C39-3144-2B94-55D73809FF79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75" creationId="{F70D3976-0435-BEB0-C37F-929E4EEC4FB8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76" creationId="{D2472F0A-90FB-80E7-696C-3C4328C1EB94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77" creationId="{F163F488-8972-0757-CB93-55DDC9ADBDC9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78" creationId="{219AB178-BAC2-DB82-4B86-02ED6AFDA60E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79" creationId="{2CDDA7AC-9C79-0751-C6C4-9AE1D8926BCF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80" creationId="{C26F0DB6-68B9-D60D-AF59-2BEB9130328A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81" creationId="{EEA79A33-FF5B-A8DB-E434-0AA33654CBE7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82" creationId="{FA965439-2774-F004-017B-96E40B20B141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83" creationId="{D36F5BAA-D05D-0055-2488-7ABB1C42B4E2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84" creationId="{DCBE7579-F744-ACA0-1478-70F203C567FC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85" creationId="{BC7226D3-3108-7D2D-CF5A-62CD7F6CC7B4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86" creationId="{CFB56E36-5F55-3B3A-869C-572DEF93C58F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87" creationId="{749DCC0E-4D6F-9B16-CDB7-4446830394A1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88" creationId="{BF8F2FCE-DCF6-7B78-8850-1E4488769F37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89" creationId="{28D3730E-617F-E5EE-B4FC-AFB77173A2A9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90" creationId="{165F0670-C9F7-6584-A458-C13C776C3C14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91" creationId="{1FACB6E3-0390-8B99-613D-0A397EEA6F29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92" creationId="{15B9B031-64AC-B9CB-4E05-221621E36F67}"/>
          </ac:spMkLst>
        </pc:spChg>
        <pc:spChg chg="add mod">
          <ac:chgData name="Kulinich Bohdan" userId="48e65c9f34e137d0" providerId="LiveId" clId="{57B2F260-C415-8F46-9283-44817EE8F8F0}" dt="2022-04-30T07:22:59.522" v="4708" actId="164"/>
          <ac:spMkLst>
            <pc:docMk/>
            <pc:sldMk cId="1461292721" sldId="458"/>
            <ac:spMk id="95" creationId="{662FBDFA-2D7E-EE2D-D96D-96E5F540A3AE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97" creationId="{54A98E86-733B-65A0-36D3-C00F7381C1AF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98" creationId="{C0C73EE9-E929-4D16-5C8F-F751503FFC32}"/>
          </ac:spMkLst>
        </pc:spChg>
        <pc:spChg chg="add mod">
          <ac:chgData name="Kulinich Bohdan" userId="48e65c9f34e137d0" providerId="LiveId" clId="{57B2F260-C415-8F46-9283-44817EE8F8F0}" dt="2022-04-30T07:22:59.522" v="4708" actId="164"/>
          <ac:spMkLst>
            <pc:docMk/>
            <pc:sldMk cId="1461292721" sldId="458"/>
            <ac:spMk id="99" creationId="{1D561048-F7DE-6D4B-93CF-DC9550430531}"/>
          </ac:spMkLst>
        </pc:spChg>
        <pc:spChg chg="add mod">
          <ac:chgData name="Kulinich Bohdan" userId="48e65c9f34e137d0" providerId="LiveId" clId="{57B2F260-C415-8F46-9283-44817EE8F8F0}" dt="2022-04-30T07:22:59.522" v="4708" actId="164"/>
          <ac:spMkLst>
            <pc:docMk/>
            <pc:sldMk cId="1461292721" sldId="458"/>
            <ac:spMk id="100" creationId="{1F789509-0034-BF17-9EA3-D5EF96144295}"/>
          </ac:spMkLst>
        </pc:spChg>
        <pc:spChg chg="add mod">
          <ac:chgData name="Kulinich Bohdan" userId="48e65c9f34e137d0" providerId="LiveId" clId="{57B2F260-C415-8F46-9283-44817EE8F8F0}" dt="2022-04-30T07:22:59.522" v="4708" actId="164"/>
          <ac:spMkLst>
            <pc:docMk/>
            <pc:sldMk cId="1461292721" sldId="458"/>
            <ac:spMk id="101" creationId="{DD8951D9-6D87-6511-19EE-BAA57D7815A8}"/>
          </ac:spMkLst>
        </pc:spChg>
        <pc:spChg chg="add mod">
          <ac:chgData name="Kulinich Bohdan" userId="48e65c9f34e137d0" providerId="LiveId" clId="{57B2F260-C415-8F46-9283-44817EE8F8F0}" dt="2022-04-30T07:22:59.522" v="4708" actId="164"/>
          <ac:spMkLst>
            <pc:docMk/>
            <pc:sldMk cId="1461292721" sldId="458"/>
            <ac:spMk id="102" creationId="{BC9B1001-91E0-C5CC-851C-FEF1557D7293}"/>
          </ac:spMkLst>
        </pc:spChg>
        <pc:spChg chg="add mod">
          <ac:chgData name="Kulinich Bohdan" userId="48e65c9f34e137d0" providerId="LiveId" clId="{57B2F260-C415-8F46-9283-44817EE8F8F0}" dt="2022-04-30T07:27:13.900" v="4756"/>
          <ac:spMkLst>
            <pc:docMk/>
            <pc:sldMk cId="1461292721" sldId="458"/>
            <ac:spMk id="103" creationId="{E4B91924-4D4A-BC3E-CE7A-0E48A2446F24}"/>
          </ac:spMkLst>
        </pc:spChg>
        <pc:spChg chg="add mod topLvl">
          <ac:chgData name="Kulinich Bohdan" userId="48e65c9f34e137d0" providerId="LiveId" clId="{57B2F260-C415-8F46-9283-44817EE8F8F0}" dt="2022-04-30T09:54:11.870" v="5073" actId="164"/>
          <ac:spMkLst>
            <pc:docMk/>
            <pc:sldMk cId="1461292721" sldId="458"/>
            <ac:spMk id="105" creationId="{7185056D-9A31-D75B-95D6-BDD2582E77CB}"/>
          </ac:spMkLst>
        </pc:spChg>
        <pc:spChg chg="add mod topLvl">
          <ac:chgData name="Kulinich Bohdan" userId="48e65c9f34e137d0" providerId="LiveId" clId="{57B2F260-C415-8F46-9283-44817EE8F8F0}" dt="2022-04-30T09:54:11.870" v="5073" actId="164"/>
          <ac:spMkLst>
            <pc:docMk/>
            <pc:sldMk cId="1461292721" sldId="458"/>
            <ac:spMk id="106" creationId="{923E1E51-0836-8BE8-E1E9-0B91A9393317}"/>
          </ac:spMkLst>
        </pc:spChg>
        <pc:spChg chg="add mod topLvl">
          <ac:chgData name="Kulinich Bohdan" userId="48e65c9f34e137d0" providerId="LiveId" clId="{57B2F260-C415-8F46-9283-44817EE8F8F0}" dt="2022-04-30T09:54:11.870" v="5073" actId="164"/>
          <ac:spMkLst>
            <pc:docMk/>
            <pc:sldMk cId="1461292721" sldId="458"/>
            <ac:spMk id="107" creationId="{80556CF7-8541-9D83-C30F-E3E926A28B84}"/>
          </ac:spMkLst>
        </pc:spChg>
        <pc:spChg chg="add del mod topLvl">
          <ac:chgData name="Kulinich Bohdan" userId="48e65c9f34e137d0" providerId="LiveId" clId="{57B2F260-C415-8F46-9283-44817EE8F8F0}" dt="2022-04-30T08:23:05.137" v="4960" actId="478"/>
          <ac:spMkLst>
            <pc:docMk/>
            <pc:sldMk cId="1461292721" sldId="458"/>
            <ac:spMk id="108" creationId="{029CE5F3-E823-F11F-EF08-2D385F2CDDC6}"/>
          </ac:spMkLst>
        </pc:spChg>
        <pc:spChg chg="add del mod topLvl">
          <ac:chgData name="Kulinich Bohdan" userId="48e65c9f34e137d0" providerId="LiveId" clId="{57B2F260-C415-8F46-9283-44817EE8F8F0}" dt="2022-04-30T08:23:03.456" v="4959" actId="478"/>
          <ac:spMkLst>
            <pc:docMk/>
            <pc:sldMk cId="1461292721" sldId="458"/>
            <ac:spMk id="109" creationId="{36153506-5914-79DF-AFDA-3FD35F7FE5AD}"/>
          </ac:spMkLst>
        </pc:spChg>
        <pc:spChg chg="add del mod topLvl">
          <ac:chgData name="Kulinich Bohdan" userId="48e65c9f34e137d0" providerId="LiveId" clId="{57B2F260-C415-8F46-9283-44817EE8F8F0}" dt="2022-04-30T08:23:05.137" v="4960" actId="478"/>
          <ac:spMkLst>
            <pc:docMk/>
            <pc:sldMk cId="1461292721" sldId="458"/>
            <ac:spMk id="110" creationId="{CDB223CC-6F11-8E5B-5913-A4F1DA5FB5B7}"/>
          </ac:spMkLst>
        </pc:spChg>
        <pc:spChg chg="add del mod topLvl">
          <ac:chgData name="Kulinich Bohdan" userId="48e65c9f34e137d0" providerId="LiveId" clId="{57B2F260-C415-8F46-9283-44817EE8F8F0}" dt="2022-04-30T08:23:07.150" v="4961" actId="478"/>
          <ac:spMkLst>
            <pc:docMk/>
            <pc:sldMk cId="1461292721" sldId="458"/>
            <ac:spMk id="111" creationId="{65788A8D-0FB2-5084-1ABF-25886F59A99C}"/>
          </ac:spMkLst>
        </pc:spChg>
        <pc:spChg chg="add mod topLvl">
          <ac:chgData name="Kulinich Bohdan" userId="48e65c9f34e137d0" providerId="LiveId" clId="{57B2F260-C415-8F46-9283-44817EE8F8F0}" dt="2022-04-30T09:54:11.870" v="5073" actId="164"/>
          <ac:spMkLst>
            <pc:docMk/>
            <pc:sldMk cId="1461292721" sldId="458"/>
            <ac:spMk id="112" creationId="{8DC7E288-3CF8-5C47-3F03-0AF203339EC8}"/>
          </ac:spMkLst>
        </pc:spChg>
        <pc:spChg chg="add mod">
          <ac:chgData name="Kulinich Bohdan" userId="48e65c9f34e137d0" providerId="LiveId" clId="{57B2F260-C415-8F46-9283-44817EE8F8F0}" dt="2022-04-30T07:27:50.581" v="4767" actId="164"/>
          <ac:spMkLst>
            <pc:docMk/>
            <pc:sldMk cId="1461292721" sldId="458"/>
            <ac:spMk id="114" creationId="{C5CC5D28-69DD-B110-6FA5-0D9B26986F2C}"/>
          </ac:spMkLst>
        </pc:spChg>
        <pc:spChg chg="add mod">
          <ac:chgData name="Kulinich Bohdan" userId="48e65c9f34e137d0" providerId="LiveId" clId="{57B2F260-C415-8F46-9283-44817EE8F8F0}" dt="2022-04-30T07:27:50.581" v="4767" actId="164"/>
          <ac:spMkLst>
            <pc:docMk/>
            <pc:sldMk cId="1461292721" sldId="458"/>
            <ac:spMk id="115" creationId="{776EC2AB-DE0D-02B4-7211-A2309A4716F5}"/>
          </ac:spMkLst>
        </pc:spChg>
        <pc:spChg chg="add mod">
          <ac:chgData name="Kulinich Bohdan" userId="48e65c9f34e137d0" providerId="LiveId" clId="{57B2F260-C415-8F46-9283-44817EE8F8F0}" dt="2022-06-07T11:01:43.164" v="14926" actId="16959"/>
          <ac:spMkLst>
            <pc:docMk/>
            <pc:sldMk cId="1461292721" sldId="458"/>
            <ac:spMk id="116" creationId="{BB98B501-5A67-575D-BE3D-4688F4A778DA}"/>
          </ac:spMkLst>
        </pc:spChg>
        <pc:spChg chg="add mod">
          <ac:chgData name="Kulinich Bohdan" userId="48e65c9f34e137d0" providerId="LiveId" clId="{57B2F260-C415-8F46-9283-44817EE8F8F0}" dt="2022-04-30T07:27:50.581" v="4767" actId="164"/>
          <ac:spMkLst>
            <pc:docMk/>
            <pc:sldMk cId="1461292721" sldId="458"/>
            <ac:spMk id="117" creationId="{254B7E0D-481B-A01D-6519-03FA75D76B21}"/>
          </ac:spMkLst>
        </pc:spChg>
        <pc:spChg chg="add mod">
          <ac:chgData name="Kulinich Bohdan" userId="48e65c9f34e137d0" providerId="LiveId" clId="{57B2F260-C415-8F46-9283-44817EE8F8F0}" dt="2022-04-30T07:27:50.581" v="4767" actId="164"/>
          <ac:spMkLst>
            <pc:docMk/>
            <pc:sldMk cId="1461292721" sldId="458"/>
            <ac:spMk id="118" creationId="{B21EE6B7-DE28-7ED2-6333-2FA2A1556782}"/>
          </ac:spMkLst>
        </pc:spChg>
        <pc:spChg chg="add mod">
          <ac:chgData name="Kulinich Bohdan" userId="48e65c9f34e137d0" providerId="LiveId" clId="{57B2F260-C415-8F46-9283-44817EE8F8F0}" dt="2022-04-30T07:27:50.581" v="4767" actId="164"/>
          <ac:spMkLst>
            <pc:docMk/>
            <pc:sldMk cId="1461292721" sldId="458"/>
            <ac:spMk id="119" creationId="{68CDEA80-0142-D43B-0654-758D5CC90139}"/>
          </ac:spMkLst>
        </pc:spChg>
        <pc:spChg chg="add mod">
          <ac:chgData name="Kulinich Bohdan" userId="48e65c9f34e137d0" providerId="LiveId" clId="{57B2F260-C415-8F46-9283-44817EE8F8F0}" dt="2022-04-30T07:27:50.581" v="4767" actId="164"/>
          <ac:spMkLst>
            <pc:docMk/>
            <pc:sldMk cId="1461292721" sldId="458"/>
            <ac:spMk id="120" creationId="{17FE9AE0-7F8F-F4C6-CAF1-2EE05D842F2D}"/>
          </ac:spMkLst>
        </pc:spChg>
        <pc:spChg chg="add mod">
          <ac:chgData name="Kulinich Bohdan" userId="48e65c9f34e137d0" providerId="LiveId" clId="{57B2F260-C415-8F46-9283-44817EE8F8F0}" dt="2022-04-30T07:27:50.581" v="4767" actId="164"/>
          <ac:spMkLst>
            <pc:docMk/>
            <pc:sldMk cId="1461292721" sldId="458"/>
            <ac:spMk id="121" creationId="{D21DE13A-4E21-7072-5FA6-18FA600E4AF8}"/>
          </ac:spMkLst>
        </pc:spChg>
        <pc:spChg chg="add mod">
          <ac:chgData name="Kulinich Bohdan" userId="48e65c9f34e137d0" providerId="LiveId" clId="{57B2F260-C415-8F46-9283-44817EE8F8F0}" dt="2022-04-30T07:30:06.500" v="4778" actId="164"/>
          <ac:spMkLst>
            <pc:docMk/>
            <pc:sldMk cId="1461292721" sldId="458"/>
            <ac:spMk id="123" creationId="{8DC56C58-EA0A-9B28-1251-73F07C6C8DF4}"/>
          </ac:spMkLst>
        </pc:spChg>
        <pc:spChg chg="add mod">
          <ac:chgData name="Kulinich Bohdan" userId="48e65c9f34e137d0" providerId="LiveId" clId="{57B2F260-C415-8F46-9283-44817EE8F8F0}" dt="2022-04-30T07:30:06.500" v="4778" actId="164"/>
          <ac:spMkLst>
            <pc:docMk/>
            <pc:sldMk cId="1461292721" sldId="458"/>
            <ac:spMk id="124" creationId="{4CB0786D-D91A-C43F-7C6D-3407E5E68C48}"/>
          </ac:spMkLst>
        </pc:spChg>
        <pc:spChg chg="add mod">
          <ac:chgData name="Kulinich Bohdan" userId="48e65c9f34e137d0" providerId="LiveId" clId="{57B2F260-C415-8F46-9283-44817EE8F8F0}" dt="2022-04-30T07:30:06.500" v="4778" actId="164"/>
          <ac:spMkLst>
            <pc:docMk/>
            <pc:sldMk cId="1461292721" sldId="458"/>
            <ac:spMk id="125" creationId="{57FCC9AA-0C61-4CB5-C0D1-B379CED1DEE4}"/>
          </ac:spMkLst>
        </pc:spChg>
        <pc:spChg chg="add mod">
          <ac:chgData name="Kulinich Bohdan" userId="48e65c9f34e137d0" providerId="LiveId" clId="{57B2F260-C415-8F46-9283-44817EE8F8F0}" dt="2022-04-30T07:30:06.500" v="4778" actId="164"/>
          <ac:spMkLst>
            <pc:docMk/>
            <pc:sldMk cId="1461292721" sldId="458"/>
            <ac:spMk id="126" creationId="{2387B883-40B5-5490-E8B9-601529EBBD94}"/>
          </ac:spMkLst>
        </pc:spChg>
        <pc:spChg chg="add mod">
          <ac:chgData name="Kulinich Bohdan" userId="48e65c9f34e137d0" providerId="LiveId" clId="{57B2F260-C415-8F46-9283-44817EE8F8F0}" dt="2022-04-30T07:30:06.500" v="4778" actId="164"/>
          <ac:spMkLst>
            <pc:docMk/>
            <pc:sldMk cId="1461292721" sldId="458"/>
            <ac:spMk id="127" creationId="{1B815501-F88D-D21A-2F17-DB2EDF098EDF}"/>
          </ac:spMkLst>
        </pc:spChg>
        <pc:spChg chg="add mod">
          <ac:chgData name="Kulinich Bohdan" userId="48e65c9f34e137d0" providerId="LiveId" clId="{57B2F260-C415-8F46-9283-44817EE8F8F0}" dt="2022-04-30T07:30:06.500" v="4778" actId="164"/>
          <ac:spMkLst>
            <pc:docMk/>
            <pc:sldMk cId="1461292721" sldId="458"/>
            <ac:spMk id="128" creationId="{9C91E48A-5ABA-C94C-C310-93E77F462D55}"/>
          </ac:spMkLst>
        </pc:spChg>
        <pc:spChg chg="add mod">
          <ac:chgData name="Kulinich Bohdan" userId="48e65c9f34e137d0" providerId="LiveId" clId="{57B2F260-C415-8F46-9283-44817EE8F8F0}" dt="2022-04-30T07:30:06.500" v="4778" actId="164"/>
          <ac:spMkLst>
            <pc:docMk/>
            <pc:sldMk cId="1461292721" sldId="458"/>
            <ac:spMk id="129" creationId="{FA9CDAA5-E4DF-E58B-51C4-DD2FED482F9A}"/>
          </ac:spMkLst>
        </pc:spChg>
        <pc:spChg chg="add del mod">
          <ac:chgData name="Kulinich Bohdan" userId="48e65c9f34e137d0" providerId="LiveId" clId="{57B2F260-C415-8F46-9283-44817EE8F8F0}" dt="2022-04-30T07:27:11.096" v="4755" actId="478"/>
          <ac:spMkLst>
            <pc:docMk/>
            <pc:sldMk cId="1461292721" sldId="458"/>
            <ac:spMk id="130" creationId="{E718CB42-9B9F-0649-707B-BC774AB68E96}"/>
          </ac:spMkLst>
        </pc:spChg>
        <pc:spChg chg="add mod">
          <ac:chgData name="Kulinich Bohdan" userId="48e65c9f34e137d0" providerId="LiveId" clId="{57B2F260-C415-8F46-9283-44817EE8F8F0}" dt="2022-04-30T07:30:06.500" v="4778" actId="164"/>
          <ac:spMkLst>
            <pc:docMk/>
            <pc:sldMk cId="1461292721" sldId="458"/>
            <ac:spMk id="131" creationId="{995C94D0-4E50-1E44-8497-06864E806652}"/>
          </ac:spMkLst>
        </pc:spChg>
        <pc:spChg chg="add mod topLvl">
          <ac:chgData name="Kulinich Bohdan" userId="48e65c9f34e137d0" providerId="LiveId" clId="{57B2F260-C415-8F46-9283-44817EE8F8F0}" dt="2022-04-30T09:54:20.932" v="5075" actId="164"/>
          <ac:spMkLst>
            <pc:docMk/>
            <pc:sldMk cId="1461292721" sldId="458"/>
            <ac:spMk id="133" creationId="{BE5DCB4F-1166-F0AF-47CD-6601EE6A4414}"/>
          </ac:spMkLst>
        </pc:spChg>
        <pc:spChg chg="add mod topLvl">
          <ac:chgData name="Kulinich Bohdan" userId="48e65c9f34e137d0" providerId="LiveId" clId="{57B2F260-C415-8F46-9283-44817EE8F8F0}" dt="2022-05-07T05:38:12.280" v="11664" actId="14100"/>
          <ac:spMkLst>
            <pc:docMk/>
            <pc:sldMk cId="1461292721" sldId="458"/>
            <ac:spMk id="134" creationId="{DFB872EF-A6B1-476A-B6B1-32098CF58D52}"/>
          </ac:spMkLst>
        </pc:spChg>
        <pc:spChg chg="add mod topLvl">
          <ac:chgData name="Kulinich Bohdan" userId="48e65c9f34e137d0" providerId="LiveId" clId="{57B2F260-C415-8F46-9283-44817EE8F8F0}" dt="2022-04-30T09:54:20.932" v="5075" actId="164"/>
          <ac:spMkLst>
            <pc:docMk/>
            <pc:sldMk cId="1461292721" sldId="458"/>
            <ac:spMk id="135" creationId="{47AB94EF-57E7-3598-C448-5F92203095BE}"/>
          </ac:spMkLst>
        </pc:spChg>
        <pc:spChg chg="add del mod">
          <ac:chgData name="Kulinich Bohdan" userId="48e65c9f34e137d0" providerId="LiveId" clId="{57B2F260-C415-8F46-9283-44817EE8F8F0}" dt="2022-04-30T07:29:26.232" v="4777" actId="478"/>
          <ac:spMkLst>
            <pc:docMk/>
            <pc:sldMk cId="1461292721" sldId="458"/>
            <ac:spMk id="136" creationId="{01EEB9CB-0F35-BE6D-C0A5-E4FABAF754E0}"/>
          </ac:spMkLst>
        </pc:spChg>
        <pc:spChg chg="add mod topLvl">
          <ac:chgData name="Kulinich Bohdan" userId="48e65c9f34e137d0" providerId="LiveId" clId="{57B2F260-C415-8F46-9283-44817EE8F8F0}" dt="2022-04-30T09:54:20.932" v="5075" actId="164"/>
          <ac:spMkLst>
            <pc:docMk/>
            <pc:sldMk cId="1461292721" sldId="458"/>
            <ac:spMk id="137" creationId="{4E1BBCC0-554F-1838-CFEF-F8BD76360827}"/>
          </ac:spMkLst>
        </pc:spChg>
        <pc:spChg chg="add del mod">
          <ac:chgData name="Kulinich Bohdan" userId="48e65c9f34e137d0" providerId="LiveId" clId="{57B2F260-C415-8F46-9283-44817EE8F8F0}" dt="2022-04-30T07:29:23.575" v="4776" actId="478"/>
          <ac:spMkLst>
            <pc:docMk/>
            <pc:sldMk cId="1461292721" sldId="458"/>
            <ac:spMk id="138" creationId="{EAAF8601-7A1A-4FE4-4E9B-0F3C6DE376F0}"/>
          </ac:spMkLst>
        </pc:spChg>
        <pc:spChg chg="add mod topLvl">
          <ac:chgData name="Kulinich Bohdan" userId="48e65c9f34e137d0" providerId="LiveId" clId="{57B2F260-C415-8F46-9283-44817EE8F8F0}" dt="2022-04-30T09:54:20.932" v="5075" actId="164"/>
          <ac:spMkLst>
            <pc:docMk/>
            <pc:sldMk cId="1461292721" sldId="458"/>
            <ac:spMk id="139" creationId="{E623A61A-461A-5627-7F27-39F70497DA0D}"/>
          </ac:spMkLst>
        </pc:spChg>
        <pc:spChg chg="add mod topLvl">
          <ac:chgData name="Kulinich Bohdan" userId="48e65c9f34e137d0" providerId="LiveId" clId="{57B2F260-C415-8F46-9283-44817EE8F8F0}" dt="2022-04-30T09:54:20.932" v="5075" actId="164"/>
          <ac:spMkLst>
            <pc:docMk/>
            <pc:sldMk cId="1461292721" sldId="458"/>
            <ac:spMk id="140" creationId="{5A6E7EFE-2F94-C753-2FF9-F83EF44AF104}"/>
          </ac:spMkLst>
        </pc:spChg>
        <pc:spChg chg="add mod">
          <ac:chgData name="Kulinich Bohdan" userId="48e65c9f34e137d0" providerId="LiveId" clId="{57B2F260-C415-8F46-9283-44817EE8F8F0}" dt="2022-04-30T09:54:56.493" v="5085" actId="164"/>
          <ac:spMkLst>
            <pc:docMk/>
            <pc:sldMk cId="1461292721" sldId="458"/>
            <ac:spMk id="143" creationId="{23AC818D-B29E-CD74-9A62-DDD1B25CD2CF}"/>
          </ac:spMkLst>
        </pc:spChg>
        <pc:spChg chg="add mod">
          <ac:chgData name="Kulinich Bohdan" userId="48e65c9f34e137d0" providerId="LiveId" clId="{57B2F260-C415-8F46-9283-44817EE8F8F0}" dt="2022-04-30T09:54:42.378" v="5081" actId="164"/>
          <ac:spMkLst>
            <pc:docMk/>
            <pc:sldMk cId="1461292721" sldId="458"/>
            <ac:spMk id="144" creationId="{EBDD05F2-A0B9-6C02-9780-FF0CB795E2C7}"/>
          </ac:spMkLst>
        </pc:spChg>
        <pc:spChg chg="add mod">
          <ac:chgData name="Kulinich Bohdan" userId="48e65c9f34e137d0" providerId="LiveId" clId="{57B2F260-C415-8F46-9283-44817EE8F8F0}" dt="2022-04-30T09:54:20.932" v="5075" actId="164"/>
          <ac:spMkLst>
            <pc:docMk/>
            <pc:sldMk cId="1461292721" sldId="458"/>
            <ac:spMk id="145" creationId="{0A3BB538-DBDC-2875-BF0F-D2A8D59C8AA8}"/>
          </ac:spMkLst>
        </pc:spChg>
        <pc:spChg chg="add mod">
          <ac:chgData name="Kulinich Bohdan" userId="48e65c9f34e137d0" providerId="LiveId" clId="{57B2F260-C415-8F46-9283-44817EE8F8F0}" dt="2022-04-30T09:54:11.870" v="5073" actId="164"/>
          <ac:spMkLst>
            <pc:docMk/>
            <pc:sldMk cId="1461292721" sldId="458"/>
            <ac:spMk id="147" creationId="{640466CE-23AC-D829-FDAB-19B5DAC6F2ED}"/>
          </ac:spMkLst>
        </pc:spChg>
        <pc:grpChg chg="add mod">
          <ac:chgData name="Kulinich Bohdan" userId="48e65c9f34e137d0" providerId="LiveId" clId="{57B2F260-C415-8F46-9283-44817EE8F8F0}" dt="2022-04-30T09:54:56.493" v="5085" actId="164"/>
          <ac:grpSpMkLst>
            <pc:docMk/>
            <pc:sldMk cId="1461292721" sldId="458"/>
            <ac:grpSpMk id="4" creationId="{A3BFBE9E-4A20-0FEC-4A2E-ADE03D2B3915}"/>
          </ac:grpSpMkLst>
        </pc:grpChg>
        <pc:grpChg chg="add del mod">
          <ac:chgData name="Kulinich Bohdan" userId="48e65c9f34e137d0" providerId="LiveId" clId="{57B2F260-C415-8F46-9283-44817EE8F8F0}" dt="2022-04-30T08:22:52.749" v="4958" actId="165"/>
          <ac:grpSpMkLst>
            <pc:docMk/>
            <pc:sldMk cId="1461292721" sldId="458"/>
            <ac:grpSpMk id="5" creationId="{0038E234-B4FF-847C-45DD-2B3D842F8D7F}"/>
          </ac:grpSpMkLst>
        </pc:grpChg>
        <pc:grpChg chg="add mod">
          <ac:chgData name="Kulinich Bohdan" userId="48e65c9f34e137d0" providerId="LiveId" clId="{57B2F260-C415-8F46-9283-44817EE8F8F0}" dt="2022-04-30T09:54:42.378" v="5081" actId="164"/>
          <ac:grpSpMkLst>
            <pc:docMk/>
            <pc:sldMk cId="1461292721" sldId="458"/>
            <ac:grpSpMk id="6" creationId="{F67C4239-9F99-6CC0-8C39-7C6C093838D2}"/>
          </ac:grpSpMkLst>
        </pc:grpChg>
        <pc:grpChg chg="add mod">
          <ac:chgData name="Kulinich Bohdan" userId="48e65c9f34e137d0" providerId="LiveId" clId="{57B2F260-C415-8F46-9283-44817EE8F8F0}" dt="2022-04-30T09:54:51.094" v="5084" actId="164"/>
          <ac:grpSpMkLst>
            <pc:docMk/>
            <pc:sldMk cId="1461292721" sldId="458"/>
            <ac:grpSpMk id="8" creationId="{36DB7996-ABBE-C744-0C64-1796EA253307}"/>
          </ac:grpSpMkLst>
        </pc:grpChg>
        <pc:grpChg chg="add del mod">
          <ac:chgData name="Kulinich Bohdan" userId="48e65c9f34e137d0" providerId="LiveId" clId="{57B2F260-C415-8F46-9283-44817EE8F8F0}" dt="2022-04-30T08:22:03.784" v="4946" actId="165"/>
          <ac:grpSpMkLst>
            <pc:docMk/>
            <pc:sldMk cId="1461292721" sldId="458"/>
            <ac:grpSpMk id="12" creationId="{4C037EF9-0507-66F3-F27E-C4DD02D2DEE1}"/>
          </ac:grpSpMkLst>
        </pc:grpChg>
        <pc:grpChg chg="add del mod">
          <ac:chgData name="Kulinich Bohdan" userId="48e65c9f34e137d0" providerId="LiveId" clId="{57B2F260-C415-8F46-9283-44817EE8F8F0}" dt="2022-04-30T07:34:21.298" v="4825" actId="478"/>
          <ac:grpSpMkLst>
            <pc:docMk/>
            <pc:sldMk cId="1461292721" sldId="458"/>
            <ac:grpSpMk id="30" creationId="{5732BE15-D1E7-01BD-5CBE-0B9972A2B0CA}"/>
          </ac:grpSpMkLst>
        </pc:grpChg>
        <pc:grpChg chg="add mod">
          <ac:chgData name="Kulinich Bohdan" userId="48e65c9f34e137d0" providerId="LiveId" clId="{57B2F260-C415-8F46-9283-44817EE8F8F0}" dt="2022-04-30T09:54:20.932" v="5075" actId="164"/>
          <ac:grpSpMkLst>
            <pc:docMk/>
            <pc:sldMk cId="1461292721" sldId="458"/>
            <ac:grpSpMk id="67" creationId="{AB2C06F4-447D-1700-571E-116FD92483C2}"/>
          </ac:grpSpMkLst>
        </pc:grpChg>
        <pc:grpChg chg="add mod">
          <ac:chgData name="Kulinich Bohdan" userId="48e65c9f34e137d0" providerId="LiveId" clId="{57B2F260-C415-8F46-9283-44817EE8F8F0}" dt="2022-04-30T09:54:30.536" v="5077" actId="1076"/>
          <ac:grpSpMkLst>
            <pc:docMk/>
            <pc:sldMk cId="1461292721" sldId="458"/>
            <ac:grpSpMk id="73" creationId="{A260EF62-F10E-F86D-4B0B-10F038ABFD8B}"/>
          </ac:grpSpMkLst>
        </pc:grpChg>
        <pc:grpChg chg="add mod">
          <ac:chgData name="Kulinich Bohdan" userId="48e65c9f34e137d0" providerId="LiveId" clId="{57B2F260-C415-8F46-9283-44817EE8F8F0}" dt="2022-04-30T09:55:01.674" v="5091" actId="1036"/>
          <ac:grpSpMkLst>
            <pc:docMk/>
            <pc:sldMk cId="1461292721" sldId="458"/>
            <ac:grpSpMk id="149" creationId="{B5381D6B-62E6-4366-49CF-E87C0C7B77B9}"/>
          </ac:grpSpMkLst>
        </pc:grpChg>
        <pc:grpChg chg="add mod">
          <ac:chgData name="Kulinich Bohdan" userId="48e65c9f34e137d0" providerId="LiveId" clId="{57B2F260-C415-8F46-9283-44817EE8F8F0}" dt="2022-04-30T09:55:34.460" v="5106" actId="1036"/>
          <ac:grpSpMkLst>
            <pc:docMk/>
            <pc:sldMk cId="1461292721" sldId="458"/>
            <ac:grpSpMk id="150" creationId="{239F8674-883C-7A65-06B3-9403B81723A4}"/>
          </ac:grpSpMkLst>
        </pc:grpChg>
        <pc:grpChg chg="add mod">
          <ac:chgData name="Kulinich Bohdan" userId="48e65c9f34e137d0" providerId="LiveId" clId="{57B2F260-C415-8F46-9283-44817EE8F8F0}" dt="2022-04-30T09:55:36.672" v="5110" actId="1036"/>
          <ac:grpSpMkLst>
            <pc:docMk/>
            <pc:sldMk cId="1461292721" sldId="458"/>
            <ac:grpSpMk id="151" creationId="{ECDDC191-FECE-79E5-5134-BD0A0A4F035A}"/>
          </ac:grpSpMkLst>
        </pc:grpChg>
        <pc:grpChg chg="add mod">
          <ac:chgData name="Kulinich Bohdan" userId="48e65c9f34e137d0" providerId="LiveId" clId="{57B2F260-C415-8F46-9283-44817EE8F8F0}" dt="2022-04-30T09:54:56.493" v="5085" actId="164"/>
          <ac:grpSpMkLst>
            <pc:docMk/>
            <pc:sldMk cId="1461292721" sldId="458"/>
            <ac:grpSpMk id="152" creationId="{65AD790C-3E94-19DC-3FD0-7BE3EAAE84FA}"/>
          </ac:grpSpMkLst>
        </pc:grpChg>
        <pc:picChg chg="del">
          <ac:chgData name="Kulinich Bohdan" userId="48e65c9f34e137d0" providerId="LiveId" clId="{57B2F260-C415-8F46-9283-44817EE8F8F0}" dt="2022-04-29T19:37:47.303" v="4332" actId="478"/>
          <ac:picMkLst>
            <pc:docMk/>
            <pc:sldMk cId="1461292721" sldId="458"/>
            <ac:picMk id="15" creationId="{B0D136E3-B767-EC48-1D5F-152A23B4F808}"/>
          </ac:picMkLst>
        </pc:picChg>
        <pc:picChg chg="del">
          <ac:chgData name="Kulinich Bohdan" userId="48e65c9f34e137d0" providerId="LiveId" clId="{57B2F260-C415-8F46-9283-44817EE8F8F0}" dt="2022-04-29T19:37:47.303" v="4332" actId="478"/>
          <ac:picMkLst>
            <pc:docMk/>
            <pc:sldMk cId="1461292721" sldId="458"/>
            <ac:picMk id="17" creationId="{CD022C26-60B6-CE98-F962-B07EFC638FB9}"/>
          </ac:picMkLst>
        </pc:picChg>
        <pc:picChg chg="del">
          <ac:chgData name="Kulinich Bohdan" userId="48e65c9f34e137d0" providerId="LiveId" clId="{57B2F260-C415-8F46-9283-44817EE8F8F0}" dt="2022-04-29T19:37:47.303" v="4332" actId="478"/>
          <ac:picMkLst>
            <pc:docMk/>
            <pc:sldMk cId="1461292721" sldId="458"/>
            <ac:picMk id="43" creationId="{5E2B66D9-D4D1-BF9B-6DE0-91513214DA33}"/>
          </ac:picMkLst>
        </pc:picChg>
        <pc:picChg chg="del">
          <ac:chgData name="Kulinich Bohdan" userId="48e65c9f34e137d0" providerId="LiveId" clId="{57B2F260-C415-8F46-9283-44817EE8F8F0}" dt="2022-04-29T19:37:47.303" v="4332" actId="478"/>
          <ac:picMkLst>
            <pc:docMk/>
            <pc:sldMk cId="1461292721" sldId="458"/>
            <ac:picMk id="56" creationId="{EB4AC657-4DE6-765F-CACE-5626EF8F44E4}"/>
          </ac:picMkLst>
        </pc:picChg>
        <pc:picChg chg="del">
          <ac:chgData name="Kulinich Bohdan" userId="48e65c9f34e137d0" providerId="LiveId" clId="{57B2F260-C415-8F46-9283-44817EE8F8F0}" dt="2022-04-29T19:37:47.303" v="4332" actId="478"/>
          <ac:picMkLst>
            <pc:docMk/>
            <pc:sldMk cId="1461292721" sldId="458"/>
            <ac:picMk id="94" creationId="{D5E5B6B7-FBFF-DB12-1E27-207250F9A210}"/>
          </ac:picMkLst>
        </pc:picChg>
        <pc:picChg chg="del">
          <ac:chgData name="Kulinich Bohdan" userId="48e65c9f34e137d0" providerId="LiveId" clId="{57B2F260-C415-8F46-9283-44817EE8F8F0}" dt="2022-04-29T19:37:47.303" v="4332" actId="478"/>
          <ac:picMkLst>
            <pc:docMk/>
            <pc:sldMk cId="1461292721" sldId="458"/>
            <ac:picMk id="96" creationId="{448D3997-EEDF-7840-649D-09F59D1AC58F}"/>
          </ac:picMkLst>
        </pc:picChg>
        <pc:cxnChg chg="add mod">
          <ac:chgData name="Kulinich Bohdan" userId="48e65c9f34e137d0" providerId="LiveId" clId="{57B2F260-C415-8F46-9283-44817EE8F8F0}" dt="2022-04-30T07:32:05.929" v="4807" actId="164"/>
          <ac:cxnSpMkLst>
            <pc:docMk/>
            <pc:sldMk cId="1461292721" sldId="458"/>
            <ac:cxnSpMk id="16" creationId="{E35A2E70-3402-D0FF-00FF-ED0742FEAA8F}"/>
          </ac:cxnSpMkLst>
        </pc:cxnChg>
        <pc:cxnChg chg="del">
          <ac:chgData name="Kulinich Bohdan" userId="48e65c9f34e137d0" providerId="LiveId" clId="{57B2F260-C415-8F46-9283-44817EE8F8F0}" dt="2022-04-29T19:37:47.303" v="4332" actId="478"/>
          <ac:cxnSpMkLst>
            <pc:docMk/>
            <pc:sldMk cId="1461292721" sldId="458"/>
            <ac:cxnSpMk id="46" creationId="{8ACAC6A5-5FD4-5728-541C-95F065F36E7F}"/>
          </ac:cxnSpMkLst>
        </pc:cxnChg>
        <pc:cxnChg chg="del">
          <ac:chgData name="Kulinich Bohdan" userId="48e65c9f34e137d0" providerId="LiveId" clId="{57B2F260-C415-8F46-9283-44817EE8F8F0}" dt="2022-04-29T19:37:47.303" v="4332" actId="478"/>
          <ac:cxnSpMkLst>
            <pc:docMk/>
            <pc:sldMk cId="1461292721" sldId="458"/>
            <ac:cxnSpMk id="47" creationId="{0B5A77FC-F058-46D9-A6D9-97F121DF6C9F}"/>
          </ac:cxnSpMkLst>
        </pc:cxnChg>
        <pc:cxnChg chg="del">
          <ac:chgData name="Kulinich Bohdan" userId="48e65c9f34e137d0" providerId="LiveId" clId="{57B2F260-C415-8F46-9283-44817EE8F8F0}" dt="2022-04-29T19:37:47.303" v="4332" actId="478"/>
          <ac:cxnSpMkLst>
            <pc:docMk/>
            <pc:sldMk cId="1461292721" sldId="458"/>
            <ac:cxnSpMk id="48" creationId="{87A995D3-5CA3-0835-A4E0-349D769D292C}"/>
          </ac:cxnSpMkLst>
        </pc:cxnChg>
        <pc:cxnChg chg="del">
          <ac:chgData name="Kulinich Bohdan" userId="48e65c9f34e137d0" providerId="LiveId" clId="{57B2F260-C415-8F46-9283-44817EE8F8F0}" dt="2022-04-29T19:37:47.303" v="4332" actId="478"/>
          <ac:cxnSpMkLst>
            <pc:docMk/>
            <pc:sldMk cId="1461292721" sldId="458"/>
            <ac:cxnSpMk id="49" creationId="{8729732C-294D-3791-9409-A4CA3E1C8768}"/>
          </ac:cxnSpMkLst>
        </pc:cxnChg>
        <pc:cxnChg chg="del">
          <ac:chgData name="Kulinich Bohdan" userId="48e65c9f34e137d0" providerId="LiveId" clId="{57B2F260-C415-8F46-9283-44817EE8F8F0}" dt="2022-04-29T19:37:47.303" v="4332" actId="478"/>
          <ac:cxnSpMkLst>
            <pc:docMk/>
            <pc:sldMk cId="1461292721" sldId="458"/>
            <ac:cxnSpMk id="59" creationId="{79D2056B-5DDC-A386-D3F0-9367E95C3C9C}"/>
          </ac:cxnSpMkLst>
        </pc:cxnChg>
        <pc:cxnChg chg="del">
          <ac:chgData name="Kulinich Bohdan" userId="48e65c9f34e137d0" providerId="LiveId" clId="{57B2F260-C415-8F46-9283-44817EE8F8F0}" dt="2022-04-29T19:37:47.303" v="4332" actId="478"/>
          <ac:cxnSpMkLst>
            <pc:docMk/>
            <pc:sldMk cId="1461292721" sldId="458"/>
            <ac:cxnSpMk id="60" creationId="{2508100E-3724-F002-220F-BDAF6F3B36FE}"/>
          </ac:cxnSpMkLst>
        </pc:cxnChg>
        <pc:cxnChg chg="del">
          <ac:chgData name="Kulinich Bohdan" userId="48e65c9f34e137d0" providerId="LiveId" clId="{57B2F260-C415-8F46-9283-44817EE8F8F0}" dt="2022-04-29T19:37:47.303" v="4332" actId="478"/>
          <ac:cxnSpMkLst>
            <pc:docMk/>
            <pc:sldMk cId="1461292721" sldId="458"/>
            <ac:cxnSpMk id="61" creationId="{A8D979BE-5D03-64CA-4C4F-A16DFB6359A5}"/>
          </ac:cxnSpMkLst>
        </pc:cxnChg>
        <pc:cxnChg chg="add mod">
          <ac:chgData name="Kulinich Bohdan" userId="48e65c9f34e137d0" providerId="LiveId" clId="{57B2F260-C415-8F46-9283-44817EE8F8F0}" dt="2022-04-30T07:37:26.858" v="4862" actId="164"/>
          <ac:cxnSpMkLst>
            <pc:docMk/>
            <pc:sldMk cId="1461292721" sldId="458"/>
            <ac:cxnSpMk id="63" creationId="{105EA5D9-BDB9-5FEC-D20C-685F88C9FDC3}"/>
          </ac:cxnSpMkLst>
        </pc:cxnChg>
        <pc:cxnChg chg="del">
          <ac:chgData name="Kulinich Bohdan" userId="48e65c9f34e137d0" providerId="LiveId" clId="{57B2F260-C415-8F46-9283-44817EE8F8F0}" dt="2022-04-29T19:37:47.303" v="4332" actId="478"/>
          <ac:cxnSpMkLst>
            <pc:docMk/>
            <pc:sldMk cId="1461292721" sldId="458"/>
            <ac:cxnSpMk id="66" creationId="{71C8C1C9-3691-7310-D568-8E38E09DA317}"/>
          </ac:cxnSpMkLst>
        </pc:cxnChg>
        <pc:cxnChg chg="del">
          <ac:chgData name="Kulinich Bohdan" userId="48e65c9f34e137d0" providerId="LiveId" clId="{57B2F260-C415-8F46-9283-44817EE8F8F0}" dt="2022-04-29T19:37:47.303" v="4332" actId="478"/>
          <ac:cxnSpMkLst>
            <pc:docMk/>
            <pc:sldMk cId="1461292721" sldId="458"/>
            <ac:cxnSpMk id="68" creationId="{7EF85BBF-A9EB-4631-7CEB-B2933C7AA685}"/>
          </ac:cxnSpMkLst>
        </pc:cxnChg>
        <pc:cxnChg chg="del">
          <ac:chgData name="Kulinich Bohdan" userId="48e65c9f34e137d0" providerId="LiveId" clId="{57B2F260-C415-8F46-9283-44817EE8F8F0}" dt="2022-04-29T19:37:47.303" v="4332" actId="478"/>
          <ac:cxnSpMkLst>
            <pc:docMk/>
            <pc:sldMk cId="1461292721" sldId="458"/>
            <ac:cxnSpMk id="69" creationId="{6D271811-0713-162A-5E34-8C3E895F17DB}"/>
          </ac:cxnSpMkLst>
        </pc:cxnChg>
        <pc:cxnChg chg="del">
          <ac:chgData name="Kulinich Bohdan" userId="48e65c9f34e137d0" providerId="LiveId" clId="{57B2F260-C415-8F46-9283-44817EE8F8F0}" dt="2022-04-29T19:37:47.303" v="4332" actId="478"/>
          <ac:cxnSpMkLst>
            <pc:docMk/>
            <pc:sldMk cId="1461292721" sldId="458"/>
            <ac:cxnSpMk id="70" creationId="{0A44FA8C-98BC-8177-365E-5582FEA89A2C}"/>
          </ac:cxnSpMkLst>
        </pc:cxnChg>
        <pc:cxnChg chg="add mod">
          <ac:chgData name="Kulinich Bohdan" userId="48e65c9f34e137d0" providerId="LiveId" clId="{57B2F260-C415-8F46-9283-44817EE8F8F0}" dt="2022-04-30T07:22:59.522" v="4708" actId="164"/>
          <ac:cxnSpMkLst>
            <pc:docMk/>
            <pc:sldMk cId="1461292721" sldId="458"/>
            <ac:cxnSpMk id="93" creationId="{B8E8871D-D6D9-DA53-BCB5-9525A7EA46F2}"/>
          </ac:cxnSpMkLst>
        </pc:cxnChg>
        <pc:cxnChg chg="add mod topLvl">
          <ac:chgData name="Kulinich Bohdan" userId="48e65c9f34e137d0" providerId="LiveId" clId="{57B2F260-C415-8F46-9283-44817EE8F8F0}" dt="2022-04-30T09:54:11.870" v="5073" actId="164"/>
          <ac:cxnSpMkLst>
            <pc:docMk/>
            <pc:sldMk cId="1461292721" sldId="458"/>
            <ac:cxnSpMk id="104" creationId="{C3B5A3D4-C499-2269-57BF-8804CAE188F5}"/>
          </ac:cxnSpMkLst>
        </pc:cxnChg>
        <pc:cxnChg chg="add mod">
          <ac:chgData name="Kulinich Bohdan" userId="48e65c9f34e137d0" providerId="LiveId" clId="{57B2F260-C415-8F46-9283-44817EE8F8F0}" dt="2022-04-30T07:27:50.581" v="4767" actId="164"/>
          <ac:cxnSpMkLst>
            <pc:docMk/>
            <pc:sldMk cId="1461292721" sldId="458"/>
            <ac:cxnSpMk id="113" creationId="{ED3CFF37-2AAD-6E83-5A87-82B5843DAA8E}"/>
          </ac:cxnSpMkLst>
        </pc:cxnChg>
        <pc:cxnChg chg="add mod">
          <ac:chgData name="Kulinich Bohdan" userId="48e65c9f34e137d0" providerId="LiveId" clId="{57B2F260-C415-8F46-9283-44817EE8F8F0}" dt="2022-04-30T10:23:36.597" v="5211" actId="208"/>
          <ac:cxnSpMkLst>
            <pc:docMk/>
            <pc:sldMk cId="1461292721" sldId="458"/>
            <ac:cxnSpMk id="122" creationId="{5FC42870-D2B5-B7C0-A256-6BC6A9CFE72A}"/>
          </ac:cxnSpMkLst>
        </pc:cxnChg>
        <pc:cxnChg chg="add mod topLvl">
          <ac:chgData name="Kulinich Bohdan" userId="48e65c9f34e137d0" providerId="LiveId" clId="{57B2F260-C415-8F46-9283-44817EE8F8F0}" dt="2022-04-30T09:54:20.932" v="5075" actId="164"/>
          <ac:cxnSpMkLst>
            <pc:docMk/>
            <pc:sldMk cId="1461292721" sldId="458"/>
            <ac:cxnSpMk id="132" creationId="{B858F689-2E36-3762-578B-DC3046EF14C3}"/>
          </ac:cxnSpMkLst>
        </pc:cxnChg>
        <pc:cxnChg chg="add mod">
          <ac:chgData name="Kulinich Bohdan" userId="48e65c9f34e137d0" providerId="LiveId" clId="{57B2F260-C415-8F46-9283-44817EE8F8F0}" dt="2022-04-30T07:32:05.929" v="4807" actId="164"/>
          <ac:cxnSpMkLst>
            <pc:docMk/>
            <pc:sldMk cId="1461292721" sldId="458"/>
            <ac:cxnSpMk id="141" creationId="{764D7766-9A66-A9B0-39F2-17152B4B2F3E}"/>
          </ac:cxnSpMkLst>
        </pc:cxnChg>
        <pc:cxnChg chg="add mod">
          <ac:chgData name="Kulinich Bohdan" userId="48e65c9f34e137d0" providerId="LiveId" clId="{57B2F260-C415-8F46-9283-44817EE8F8F0}" dt="2022-04-30T07:32:05.929" v="4807" actId="164"/>
          <ac:cxnSpMkLst>
            <pc:docMk/>
            <pc:sldMk cId="1461292721" sldId="458"/>
            <ac:cxnSpMk id="142" creationId="{D68E3150-830A-5E83-A45C-5E6246096BA9}"/>
          </ac:cxnSpMkLst>
        </pc:cxnChg>
        <pc:cxnChg chg="add mod">
          <ac:chgData name="Kulinich Bohdan" userId="48e65c9f34e137d0" providerId="LiveId" clId="{57B2F260-C415-8F46-9283-44817EE8F8F0}" dt="2022-04-30T07:37:26.858" v="4862" actId="164"/>
          <ac:cxnSpMkLst>
            <pc:docMk/>
            <pc:sldMk cId="1461292721" sldId="458"/>
            <ac:cxnSpMk id="146" creationId="{9E852177-47FF-80C3-0530-8B8450D763FB}"/>
          </ac:cxnSpMkLst>
        </pc:cxnChg>
        <pc:cxnChg chg="add mod">
          <ac:chgData name="Kulinich Bohdan" userId="48e65c9f34e137d0" providerId="LiveId" clId="{57B2F260-C415-8F46-9283-44817EE8F8F0}" dt="2022-04-30T09:54:11.870" v="5073" actId="164"/>
          <ac:cxnSpMkLst>
            <pc:docMk/>
            <pc:sldMk cId="1461292721" sldId="458"/>
            <ac:cxnSpMk id="148" creationId="{6B78584F-2D9A-EF35-9448-434EC6A247CB}"/>
          </ac:cxnSpMkLst>
        </pc:cxnChg>
      </pc:sldChg>
      <pc:sldChg chg="delSp add del mod delAnim">
        <pc:chgData name="Kulinich Bohdan" userId="48e65c9f34e137d0" providerId="LiveId" clId="{57B2F260-C415-8F46-9283-44817EE8F8F0}" dt="2022-04-29T18:29:22.736" v="3800" actId="2696"/>
        <pc:sldMkLst>
          <pc:docMk/>
          <pc:sldMk cId="3664909663" sldId="458"/>
        </pc:sldMkLst>
        <pc:picChg chg="del">
          <ac:chgData name="Kulinich Bohdan" userId="48e65c9f34e137d0" providerId="LiveId" clId="{57B2F260-C415-8F46-9283-44817EE8F8F0}" dt="2022-04-29T18:29:15.767" v="3799" actId="478"/>
          <ac:picMkLst>
            <pc:docMk/>
            <pc:sldMk cId="3664909663" sldId="458"/>
            <ac:picMk id="3" creationId="{CECF36DD-280F-4AFF-B82E-094602E02B1C}"/>
          </ac:picMkLst>
        </pc:picChg>
      </pc:sldChg>
      <pc:sldChg chg="delSp modSp add del mod">
        <pc:chgData name="Kulinich Bohdan" userId="48e65c9f34e137d0" providerId="LiveId" clId="{57B2F260-C415-8F46-9283-44817EE8F8F0}" dt="2022-04-30T16:46:04.140" v="7064" actId="2696"/>
        <pc:sldMkLst>
          <pc:docMk/>
          <pc:sldMk cId="2404187615" sldId="459"/>
        </pc:sldMkLst>
        <pc:grpChg chg="mod modVis">
          <ac:chgData name="Kulinich Bohdan" userId="48e65c9f34e137d0" providerId="LiveId" clId="{57B2F260-C415-8F46-9283-44817EE8F8F0}" dt="2022-04-30T16:25:04.721" v="6883" actId="14429"/>
          <ac:grpSpMkLst>
            <pc:docMk/>
            <pc:sldMk cId="2404187615" sldId="459"/>
            <ac:grpSpMk id="2" creationId="{F55E3198-B80A-0035-3BFA-E3BDD2153551}"/>
          </ac:grpSpMkLst>
        </pc:grpChg>
        <pc:grpChg chg="mod modVis">
          <ac:chgData name="Kulinich Bohdan" userId="48e65c9f34e137d0" providerId="LiveId" clId="{57B2F260-C415-8F46-9283-44817EE8F8F0}" dt="2022-04-30T16:24:49.106" v="6878" actId="14430"/>
          <ac:grpSpMkLst>
            <pc:docMk/>
            <pc:sldMk cId="2404187615" sldId="459"/>
            <ac:grpSpMk id="23" creationId="{055A2DAB-4C31-96D8-9553-AE9EDDF7F129}"/>
          </ac:grpSpMkLst>
        </pc:grpChg>
        <pc:picChg chg="del">
          <ac:chgData name="Kulinich Bohdan" userId="48e65c9f34e137d0" providerId="LiveId" clId="{57B2F260-C415-8F46-9283-44817EE8F8F0}" dt="2022-04-30T16:25:19.556" v="6886" actId="478"/>
          <ac:picMkLst>
            <pc:docMk/>
            <pc:sldMk cId="2404187615" sldId="459"/>
            <ac:picMk id="84" creationId="{E3E4E41F-0C60-57F5-C2C2-63DAC4E0E5B5}"/>
          </ac:picMkLst>
        </pc:picChg>
        <pc:cxnChg chg="mod modVis">
          <ac:chgData name="Kulinich Bohdan" userId="48e65c9f34e137d0" providerId="LiveId" clId="{57B2F260-C415-8F46-9283-44817EE8F8F0}" dt="2022-04-30T16:24:58.120" v="6880" actId="14430"/>
          <ac:cxnSpMkLst>
            <pc:docMk/>
            <pc:sldMk cId="2404187615" sldId="459"/>
            <ac:cxnSpMk id="16" creationId="{7A460E67-9DF8-85E5-D4D2-44C9645DA328}"/>
          </ac:cxnSpMkLst>
        </pc:cxnChg>
        <pc:cxnChg chg="mod modVis">
          <ac:chgData name="Kulinich Bohdan" userId="48e65c9f34e137d0" providerId="LiveId" clId="{57B2F260-C415-8F46-9283-44817EE8F8F0}" dt="2022-04-30T16:24:39.573" v="6874" actId="14430"/>
          <ac:cxnSpMkLst>
            <pc:docMk/>
            <pc:sldMk cId="2404187615" sldId="459"/>
            <ac:cxnSpMk id="72" creationId="{0EAA382F-839B-4745-5450-A1587F3ED68D}"/>
          </ac:cxnSpMkLst>
        </pc:cxnChg>
      </pc:sldChg>
      <pc:sldChg chg="addSp delSp modSp add mod delAnim modAnim">
        <pc:chgData name="Kulinich Bohdan" userId="48e65c9f34e137d0" providerId="LiveId" clId="{57B2F260-C415-8F46-9283-44817EE8F8F0}" dt="2022-05-03T17:03:26.155" v="8675"/>
        <pc:sldMkLst>
          <pc:docMk/>
          <pc:sldMk cId="2551810892" sldId="459"/>
        </pc:sldMkLst>
        <pc:spChg chg="add del">
          <ac:chgData name="Kulinich Bohdan" userId="48e65c9f34e137d0" providerId="LiveId" clId="{57B2F260-C415-8F46-9283-44817EE8F8F0}" dt="2022-05-02T05:23:26.223" v="7981" actId="11529"/>
          <ac:spMkLst>
            <pc:docMk/>
            <pc:sldMk cId="2551810892" sldId="459"/>
            <ac:spMk id="6" creationId="{EAADFADF-F187-0B2B-4E0D-BAFBE94B828D}"/>
          </ac:spMkLst>
        </pc:spChg>
        <pc:spChg chg="add mod">
          <ac:chgData name="Kulinich Bohdan" userId="48e65c9f34e137d0" providerId="LiveId" clId="{57B2F260-C415-8F46-9283-44817EE8F8F0}" dt="2022-05-02T05:40:10.502" v="8033" actId="14100"/>
          <ac:spMkLst>
            <pc:docMk/>
            <pc:sldMk cId="2551810892" sldId="459"/>
            <ac:spMk id="8" creationId="{A0C2B96E-BC07-EF53-C12E-A1DA899E2C32}"/>
          </ac:spMkLst>
        </pc:spChg>
        <pc:spChg chg="del">
          <ac:chgData name="Kulinich Bohdan" userId="48e65c9f34e137d0" providerId="LiveId" clId="{57B2F260-C415-8F46-9283-44817EE8F8F0}" dt="2022-04-30T17:05:41.576" v="7119" actId="478"/>
          <ac:spMkLst>
            <pc:docMk/>
            <pc:sldMk cId="2551810892" sldId="459"/>
            <ac:spMk id="12" creationId="{0A5C48D5-C1BD-96AD-63A7-FCC8E3C3402E}"/>
          </ac:spMkLst>
        </pc:spChg>
        <pc:spChg chg="del">
          <ac:chgData name="Kulinich Bohdan" userId="48e65c9f34e137d0" providerId="LiveId" clId="{57B2F260-C415-8F46-9283-44817EE8F8F0}" dt="2022-04-30T17:05:41.576" v="7119" actId="478"/>
          <ac:spMkLst>
            <pc:docMk/>
            <pc:sldMk cId="2551810892" sldId="459"/>
            <ac:spMk id="13" creationId="{D6BB5EE9-C933-8137-A86F-3D91EA91A52C}"/>
          </ac:spMkLst>
        </pc:spChg>
        <pc:spChg chg="del">
          <ac:chgData name="Kulinich Bohdan" userId="48e65c9f34e137d0" providerId="LiveId" clId="{57B2F260-C415-8F46-9283-44817EE8F8F0}" dt="2022-04-30T17:05:41.576" v="7119" actId="478"/>
          <ac:spMkLst>
            <pc:docMk/>
            <pc:sldMk cId="2551810892" sldId="459"/>
            <ac:spMk id="14" creationId="{701DC673-4956-4A67-783B-4297745CC326}"/>
          </ac:spMkLst>
        </pc:spChg>
        <pc:spChg chg="del">
          <ac:chgData name="Kulinich Bohdan" userId="48e65c9f34e137d0" providerId="LiveId" clId="{57B2F260-C415-8F46-9283-44817EE8F8F0}" dt="2022-04-30T17:05:41.576" v="7119" actId="478"/>
          <ac:spMkLst>
            <pc:docMk/>
            <pc:sldMk cId="2551810892" sldId="459"/>
            <ac:spMk id="15" creationId="{574039BA-E9BC-7ACD-F430-E40BEF6091EA}"/>
          </ac:spMkLst>
        </pc:spChg>
        <pc:spChg chg="add mod">
          <ac:chgData name="Kulinich Bohdan" userId="48e65c9f34e137d0" providerId="LiveId" clId="{57B2F260-C415-8F46-9283-44817EE8F8F0}" dt="2022-05-03T17:02:10.745" v="8670" actId="1038"/>
          <ac:spMkLst>
            <pc:docMk/>
            <pc:sldMk cId="2551810892" sldId="459"/>
            <ac:spMk id="30" creationId="{1738AEEE-9308-51EB-1106-B61942597BE9}"/>
          </ac:spMkLst>
        </pc:spChg>
        <pc:spChg chg="add mod">
          <ac:chgData name="Kulinich Bohdan" userId="48e65c9f34e137d0" providerId="LiveId" clId="{57B2F260-C415-8F46-9283-44817EE8F8F0}" dt="2022-05-03T17:01:23.734" v="8618" actId="1038"/>
          <ac:spMkLst>
            <pc:docMk/>
            <pc:sldMk cId="2551810892" sldId="459"/>
            <ac:spMk id="31" creationId="{869159CE-7798-4401-4A6D-B86A057F81F8}"/>
          </ac:spMkLst>
        </pc:spChg>
        <pc:spChg chg="add mod">
          <ac:chgData name="Kulinich Bohdan" userId="48e65c9f34e137d0" providerId="LiveId" clId="{57B2F260-C415-8F46-9283-44817EE8F8F0}" dt="2022-05-03T17:01:54.807" v="8647" actId="1037"/>
          <ac:spMkLst>
            <pc:docMk/>
            <pc:sldMk cId="2551810892" sldId="459"/>
            <ac:spMk id="32" creationId="{0E031915-A355-B144-A67E-FCD1A754E9ED}"/>
          </ac:spMkLst>
        </pc:spChg>
        <pc:spChg chg="mod">
          <ac:chgData name="Kulinich Bohdan" userId="48e65c9f34e137d0" providerId="LiveId" clId="{57B2F260-C415-8F46-9283-44817EE8F8F0}" dt="2022-04-30T17:06:15.957" v="7251" actId="20577"/>
          <ac:spMkLst>
            <pc:docMk/>
            <pc:sldMk cId="2551810892" sldId="459"/>
            <ac:spMk id="37" creationId="{6F73CD8F-10B5-3D21-1303-2BA8148A432E}"/>
          </ac:spMkLst>
        </pc:spChg>
        <pc:spChg chg="del">
          <ac:chgData name="Kulinich Bohdan" userId="48e65c9f34e137d0" providerId="LiveId" clId="{57B2F260-C415-8F46-9283-44817EE8F8F0}" dt="2022-04-30T17:05:41.576" v="7119" actId="478"/>
          <ac:spMkLst>
            <pc:docMk/>
            <pc:sldMk cId="2551810892" sldId="459"/>
            <ac:spMk id="47" creationId="{2B2AE6F7-B5A9-365C-4801-A28E17C2BC3D}"/>
          </ac:spMkLst>
        </pc:spChg>
        <pc:spChg chg="del">
          <ac:chgData name="Kulinich Bohdan" userId="48e65c9f34e137d0" providerId="LiveId" clId="{57B2F260-C415-8F46-9283-44817EE8F8F0}" dt="2022-04-30T17:05:41.576" v="7119" actId="478"/>
          <ac:spMkLst>
            <pc:docMk/>
            <pc:sldMk cId="2551810892" sldId="459"/>
            <ac:spMk id="48" creationId="{B76F08E5-2573-C645-D329-12B1CDC62AE8}"/>
          </ac:spMkLst>
        </pc:spChg>
        <pc:spChg chg="del">
          <ac:chgData name="Kulinich Bohdan" userId="48e65c9f34e137d0" providerId="LiveId" clId="{57B2F260-C415-8F46-9283-44817EE8F8F0}" dt="2022-04-30T17:05:41.576" v="7119" actId="478"/>
          <ac:spMkLst>
            <pc:docMk/>
            <pc:sldMk cId="2551810892" sldId="459"/>
            <ac:spMk id="49" creationId="{03C8F08A-A73C-DE94-1AC0-922AF77EF55F}"/>
          </ac:spMkLst>
        </pc:spChg>
        <pc:spChg chg="del">
          <ac:chgData name="Kulinich Bohdan" userId="48e65c9f34e137d0" providerId="LiveId" clId="{57B2F260-C415-8F46-9283-44817EE8F8F0}" dt="2022-04-30T17:05:41.576" v="7119" actId="478"/>
          <ac:spMkLst>
            <pc:docMk/>
            <pc:sldMk cId="2551810892" sldId="459"/>
            <ac:spMk id="50" creationId="{884817DE-9D80-724F-A84A-CF862E8059E8}"/>
          </ac:spMkLst>
        </pc:spChg>
        <pc:spChg chg="del">
          <ac:chgData name="Kulinich Bohdan" userId="48e65c9f34e137d0" providerId="LiveId" clId="{57B2F260-C415-8F46-9283-44817EE8F8F0}" dt="2022-04-30T17:05:41.576" v="7119" actId="478"/>
          <ac:spMkLst>
            <pc:docMk/>
            <pc:sldMk cId="2551810892" sldId="459"/>
            <ac:spMk id="51" creationId="{3ECB1F41-1684-4327-12AF-175A8A180502}"/>
          </ac:spMkLst>
        </pc:spChg>
        <pc:spChg chg="del">
          <ac:chgData name="Kulinich Bohdan" userId="48e65c9f34e137d0" providerId="LiveId" clId="{57B2F260-C415-8F46-9283-44817EE8F8F0}" dt="2022-04-30T17:05:41.576" v="7119" actId="478"/>
          <ac:spMkLst>
            <pc:docMk/>
            <pc:sldMk cId="2551810892" sldId="459"/>
            <ac:spMk id="52" creationId="{120E690C-AA6E-9C2C-D54C-41D6A7417A1D}"/>
          </ac:spMkLst>
        </pc:spChg>
        <pc:spChg chg="del">
          <ac:chgData name="Kulinich Bohdan" userId="48e65c9f34e137d0" providerId="LiveId" clId="{57B2F260-C415-8F46-9283-44817EE8F8F0}" dt="2022-04-30T17:05:41.576" v="7119" actId="478"/>
          <ac:spMkLst>
            <pc:docMk/>
            <pc:sldMk cId="2551810892" sldId="459"/>
            <ac:spMk id="53" creationId="{1D9C8305-80B7-521F-D9B0-1DA7A7A01965}"/>
          </ac:spMkLst>
        </pc:spChg>
        <pc:spChg chg="del">
          <ac:chgData name="Kulinich Bohdan" userId="48e65c9f34e137d0" providerId="LiveId" clId="{57B2F260-C415-8F46-9283-44817EE8F8F0}" dt="2022-04-30T17:05:41.576" v="7119" actId="478"/>
          <ac:spMkLst>
            <pc:docMk/>
            <pc:sldMk cId="2551810892" sldId="459"/>
            <ac:spMk id="55" creationId="{241B95EF-2AFE-9EF4-89BE-DF9F92511BFE}"/>
          </ac:spMkLst>
        </pc:spChg>
        <pc:spChg chg="del">
          <ac:chgData name="Kulinich Bohdan" userId="48e65c9f34e137d0" providerId="LiveId" clId="{57B2F260-C415-8F46-9283-44817EE8F8F0}" dt="2022-04-30T17:05:41.576" v="7119" actId="478"/>
          <ac:spMkLst>
            <pc:docMk/>
            <pc:sldMk cId="2551810892" sldId="459"/>
            <ac:spMk id="59" creationId="{6C5103DA-C868-D2B4-9295-E74C7590EA43}"/>
          </ac:spMkLst>
        </pc:spChg>
        <pc:spChg chg="del">
          <ac:chgData name="Kulinich Bohdan" userId="48e65c9f34e137d0" providerId="LiveId" clId="{57B2F260-C415-8F46-9283-44817EE8F8F0}" dt="2022-04-30T17:05:41.576" v="7119" actId="478"/>
          <ac:spMkLst>
            <pc:docMk/>
            <pc:sldMk cId="2551810892" sldId="459"/>
            <ac:spMk id="60" creationId="{E9A813A8-7A23-4153-6221-9721A6536FC9}"/>
          </ac:spMkLst>
        </pc:spChg>
        <pc:spChg chg="del">
          <ac:chgData name="Kulinich Bohdan" userId="48e65c9f34e137d0" providerId="LiveId" clId="{57B2F260-C415-8F46-9283-44817EE8F8F0}" dt="2022-04-30T17:05:41.576" v="7119" actId="478"/>
          <ac:spMkLst>
            <pc:docMk/>
            <pc:sldMk cId="2551810892" sldId="459"/>
            <ac:spMk id="61" creationId="{834C587B-F967-390E-40BC-51623AE64677}"/>
          </ac:spMkLst>
        </pc:spChg>
        <pc:spChg chg="del">
          <ac:chgData name="Kulinich Bohdan" userId="48e65c9f34e137d0" providerId="LiveId" clId="{57B2F260-C415-8F46-9283-44817EE8F8F0}" dt="2022-04-30T17:05:41.576" v="7119" actId="478"/>
          <ac:spMkLst>
            <pc:docMk/>
            <pc:sldMk cId="2551810892" sldId="459"/>
            <ac:spMk id="62" creationId="{41F95489-EF8D-FA41-A254-C0DF995CFB9E}"/>
          </ac:spMkLst>
        </pc:spChg>
        <pc:spChg chg="del">
          <ac:chgData name="Kulinich Bohdan" userId="48e65c9f34e137d0" providerId="LiveId" clId="{57B2F260-C415-8F46-9283-44817EE8F8F0}" dt="2022-04-30T17:05:41.576" v="7119" actId="478"/>
          <ac:spMkLst>
            <pc:docMk/>
            <pc:sldMk cId="2551810892" sldId="459"/>
            <ac:spMk id="63" creationId="{A66B55B0-64BC-42E5-B6C5-BB8672B66E20}"/>
          </ac:spMkLst>
        </pc:spChg>
        <pc:spChg chg="del">
          <ac:chgData name="Kulinich Bohdan" userId="48e65c9f34e137d0" providerId="LiveId" clId="{57B2F260-C415-8F46-9283-44817EE8F8F0}" dt="2022-04-30T17:05:41.576" v="7119" actId="478"/>
          <ac:spMkLst>
            <pc:docMk/>
            <pc:sldMk cId="2551810892" sldId="459"/>
            <ac:spMk id="64" creationId="{794EE3B6-69A6-F112-E3FB-484B4E25D1C0}"/>
          </ac:spMkLst>
        </pc:spChg>
        <pc:spChg chg="del">
          <ac:chgData name="Kulinich Bohdan" userId="48e65c9f34e137d0" providerId="LiveId" clId="{57B2F260-C415-8F46-9283-44817EE8F8F0}" dt="2022-04-30T17:05:41.576" v="7119" actId="478"/>
          <ac:spMkLst>
            <pc:docMk/>
            <pc:sldMk cId="2551810892" sldId="459"/>
            <ac:spMk id="75" creationId="{5913D307-3E6E-2FE3-AEA2-58B7B8A854EA}"/>
          </ac:spMkLst>
        </pc:spChg>
        <pc:spChg chg="del">
          <ac:chgData name="Kulinich Bohdan" userId="48e65c9f34e137d0" providerId="LiveId" clId="{57B2F260-C415-8F46-9283-44817EE8F8F0}" dt="2022-04-30T17:05:41.576" v="7119" actId="478"/>
          <ac:spMkLst>
            <pc:docMk/>
            <pc:sldMk cId="2551810892" sldId="459"/>
            <ac:spMk id="76" creationId="{B342988B-B19E-FE89-7115-B91826CABFAA}"/>
          </ac:spMkLst>
        </pc:spChg>
        <pc:spChg chg="del">
          <ac:chgData name="Kulinich Bohdan" userId="48e65c9f34e137d0" providerId="LiveId" clId="{57B2F260-C415-8F46-9283-44817EE8F8F0}" dt="2022-04-30T17:05:41.576" v="7119" actId="478"/>
          <ac:spMkLst>
            <pc:docMk/>
            <pc:sldMk cId="2551810892" sldId="459"/>
            <ac:spMk id="77" creationId="{4E2607BF-56EC-D7C1-4E34-603661AEE892}"/>
          </ac:spMkLst>
        </pc:spChg>
        <pc:spChg chg="del">
          <ac:chgData name="Kulinich Bohdan" userId="48e65c9f34e137d0" providerId="LiveId" clId="{57B2F260-C415-8F46-9283-44817EE8F8F0}" dt="2022-04-30T17:05:41.576" v="7119" actId="478"/>
          <ac:spMkLst>
            <pc:docMk/>
            <pc:sldMk cId="2551810892" sldId="459"/>
            <ac:spMk id="78" creationId="{58067F37-55EA-E928-A30B-98562878D2F6}"/>
          </ac:spMkLst>
        </pc:spChg>
        <pc:spChg chg="del">
          <ac:chgData name="Kulinich Bohdan" userId="48e65c9f34e137d0" providerId="LiveId" clId="{57B2F260-C415-8F46-9283-44817EE8F8F0}" dt="2022-04-30T17:05:41.576" v="7119" actId="478"/>
          <ac:spMkLst>
            <pc:docMk/>
            <pc:sldMk cId="2551810892" sldId="459"/>
            <ac:spMk id="79" creationId="{050DAB63-0B05-A6E2-2FFC-FA047F6EF975}"/>
          </ac:spMkLst>
        </pc:spChg>
        <pc:spChg chg="del">
          <ac:chgData name="Kulinich Bohdan" userId="48e65c9f34e137d0" providerId="LiveId" clId="{57B2F260-C415-8F46-9283-44817EE8F8F0}" dt="2022-04-30T17:05:41.576" v="7119" actId="478"/>
          <ac:spMkLst>
            <pc:docMk/>
            <pc:sldMk cId="2551810892" sldId="459"/>
            <ac:spMk id="80" creationId="{447A8054-0180-9B7B-97BE-7A76C03C44D9}"/>
          </ac:spMkLst>
        </pc:spChg>
        <pc:spChg chg="add mod">
          <ac:chgData name="Kulinich Bohdan" userId="48e65c9f34e137d0" providerId="LiveId" clId="{57B2F260-C415-8F46-9283-44817EE8F8F0}" dt="2022-04-30T17:41:27.322" v="7565" actId="1035"/>
          <ac:spMkLst>
            <pc:docMk/>
            <pc:sldMk cId="2551810892" sldId="459"/>
            <ac:spMk id="81" creationId="{56CB1324-7BE2-F64D-3225-DFB25F1BB2CB}"/>
          </ac:spMkLst>
        </pc:spChg>
        <pc:spChg chg="add mod">
          <ac:chgData name="Kulinich Bohdan" userId="48e65c9f34e137d0" providerId="LiveId" clId="{57B2F260-C415-8F46-9283-44817EE8F8F0}" dt="2022-04-30T17:41:27.322" v="7565" actId="1035"/>
          <ac:spMkLst>
            <pc:docMk/>
            <pc:sldMk cId="2551810892" sldId="459"/>
            <ac:spMk id="83" creationId="{E4F8584B-B18C-DF60-DCD4-016298C345A6}"/>
          </ac:spMkLst>
        </pc:spChg>
        <pc:spChg chg="add mod">
          <ac:chgData name="Kulinich Bohdan" userId="48e65c9f34e137d0" providerId="LiveId" clId="{57B2F260-C415-8F46-9283-44817EE8F8F0}" dt="2022-04-30T17:41:33.761" v="7577" actId="1036"/>
          <ac:spMkLst>
            <pc:docMk/>
            <pc:sldMk cId="2551810892" sldId="459"/>
            <ac:spMk id="85" creationId="{77402AFB-1A25-12FA-B395-91E725C73F49}"/>
          </ac:spMkLst>
        </pc:spChg>
        <pc:spChg chg="add mod">
          <ac:chgData name="Kulinich Bohdan" userId="48e65c9f34e137d0" providerId="LiveId" clId="{57B2F260-C415-8F46-9283-44817EE8F8F0}" dt="2022-04-30T17:41:33.761" v="7577" actId="1036"/>
          <ac:spMkLst>
            <pc:docMk/>
            <pc:sldMk cId="2551810892" sldId="459"/>
            <ac:spMk id="89" creationId="{AC4D9104-02C5-F076-3A4E-01DDEC3C8596}"/>
          </ac:spMkLst>
        </pc:spChg>
        <pc:spChg chg="add mod">
          <ac:chgData name="Kulinich Bohdan" userId="48e65c9f34e137d0" providerId="LiveId" clId="{57B2F260-C415-8F46-9283-44817EE8F8F0}" dt="2022-04-30T17:42:26.553" v="7598" actId="1076"/>
          <ac:spMkLst>
            <pc:docMk/>
            <pc:sldMk cId="2551810892" sldId="459"/>
            <ac:spMk id="91" creationId="{63E289BE-AA2D-8737-44C0-7849CFC756DD}"/>
          </ac:spMkLst>
        </pc:spChg>
        <pc:spChg chg="add del mod">
          <ac:chgData name="Kulinich Bohdan" userId="48e65c9f34e137d0" providerId="LiveId" clId="{57B2F260-C415-8F46-9283-44817EE8F8F0}" dt="2022-04-30T17:39:19.159" v="7517" actId="478"/>
          <ac:spMkLst>
            <pc:docMk/>
            <pc:sldMk cId="2551810892" sldId="459"/>
            <ac:spMk id="93" creationId="{FA2DB5D4-2F11-293D-0A63-335067A26D2C}"/>
          </ac:spMkLst>
        </pc:spChg>
        <pc:spChg chg="add mod">
          <ac:chgData name="Kulinich Bohdan" userId="48e65c9f34e137d0" providerId="LiveId" clId="{57B2F260-C415-8F46-9283-44817EE8F8F0}" dt="2022-04-30T17:43:39.137" v="7614" actId="207"/>
          <ac:spMkLst>
            <pc:docMk/>
            <pc:sldMk cId="2551810892" sldId="459"/>
            <ac:spMk id="95" creationId="{CCC562FB-BAFE-A55E-E144-0683F6127949}"/>
          </ac:spMkLst>
        </pc:spChg>
        <pc:spChg chg="add mod">
          <ac:chgData name="Kulinich Bohdan" userId="48e65c9f34e137d0" providerId="LiveId" clId="{57B2F260-C415-8F46-9283-44817EE8F8F0}" dt="2022-04-30T17:46:16.013" v="7736" actId="1037"/>
          <ac:spMkLst>
            <pc:docMk/>
            <pc:sldMk cId="2551810892" sldId="459"/>
            <ac:spMk id="96" creationId="{D23BA6CE-3E6A-B95D-37A3-F599D84336A8}"/>
          </ac:spMkLst>
        </pc:spChg>
        <pc:spChg chg="add mod">
          <ac:chgData name="Kulinich Bohdan" userId="48e65c9f34e137d0" providerId="LiveId" clId="{57B2F260-C415-8F46-9283-44817EE8F8F0}" dt="2022-05-01T07:46:48.808" v="7930" actId="1076"/>
          <ac:spMkLst>
            <pc:docMk/>
            <pc:sldMk cId="2551810892" sldId="459"/>
            <ac:spMk id="102" creationId="{04CC2ED6-63E4-0720-85CD-81235CD0144E}"/>
          </ac:spMkLst>
        </pc:spChg>
        <pc:spChg chg="add del mod">
          <ac:chgData name="Kulinich Bohdan" userId="48e65c9f34e137d0" providerId="LiveId" clId="{57B2F260-C415-8F46-9283-44817EE8F8F0}" dt="2022-05-02T05:23:18.239" v="7979" actId="478"/>
          <ac:spMkLst>
            <pc:docMk/>
            <pc:sldMk cId="2551810892" sldId="459"/>
            <ac:spMk id="103" creationId="{C7727A26-2E82-A417-C9B1-36E9E836D392}"/>
          </ac:spMkLst>
        </pc:spChg>
        <pc:spChg chg="add mod">
          <ac:chgData name="Kulinich Bohdan" userId="48e65c9f34e137d0" providerId="LiveId" clId="{57B2F260-C415-8F46-9283-44817EE8F8F0}" dt="2022-05-02T05:50:10.921" v="8165" actId="14100"/>
          <ac:spMkLst>
            <pc:docMk/>
            <pc:sldMk cId="2551810892" sldId="459"/>
            <ac:spMk id="105" creationId="{492175C0-5389-E070-155D-CB8203958B9D}"/>
          </ac:spMkLst>
        </pc:spChg>
        <pc:spChg chg="add mod">
          <ac:chgData name="Kulinich Bohdan" userId="48e65c9f34e137d0" providerId="LiveId" clId="{57B2F260-C415-8F46-9283-44817EE8F8F0}" dt="2022-05-02T05:40:24.616" v="8045" actId="20577"/>
          <ac:spMkLst>
            <pc:docMk/>
            <pc:sldMk cId="2551810892" sldId="459"/>
            <ac:spMk id="107" creationId="{D7252AAF-9754-D0B1-5470-7AEFC4DF0512}"/>
          </ac:spMkLst>
        </pc:spChg>
        <pc:spChg chg="add mod">
          <ac:chgData name="Kulinich Bohdan" userId="48e65c9f34e137d0" providerId="LiveId" clId="{57B2F260-C415-8F46-9283-44817EE8F8F0}" dt="2022-05-02T05:53:13.007" v="8257" actId="14100"/>
          <ac:spMkLst>
            <pc:docMk/>
            <pc:sldMk cId="2551810892" sldId="459"/>
            <ac:spMk id="111" creationId="{7BA31E5D-252C-C0C9-0E83-3A40B89C4E2B}"/>
          </ac:spMkLst>
        </pc:spChg>
        <pc:spChg chg="add mod">
          <ac:chgData name="Kulinich Bohdan" userId="48e65c9f34e137d0" providerId="LiveId" clId="{57B2F260-C415-8F46-9283-44817EE8F8F0}" dt="2022-05-02T05:55:09.672" v="8470" actId="14100"/>
          <ac:spMkLst>
            <pc:docMk/>
            <pc:sldMk cId="2551810892" sldId="459"/>
            <ac:spMk id="112" creationId="{6404A887-AEA1-A87B-6527-1EF4281EC6FB}"/>
          </ac:spMkLst>
        </pc:spChg>
        <pc:spChg chg="add mod">
          <ac:chgData name="Kulinich Bohdan" userId="48e65c9f34e137d0" providerId="LiveId" clId="{57B2F260-C415-8F46-9283-44817EE8F8F0}" dt="2022-05-02T05:56:10.553" v="8539" actId="1038"/>
          <ac:spMkLst>
            <pc:docMk/>
            <pc:sldMk cId="2551810892" sldId="459"/>
            <ac:spMk id="113" creationId="{49FD2D4E-034E-C9EF-5EC6-EE6A495E7A48}"/>
          </ac:spMkLst>
        </pc:spChg>
        <pc:spChg chg="add mod">
          <ac:chgData name="Kulinich Bohdan" userId="48e65c9f34e137d0" providerId="LiveId" clId="{57B2F260-C415-8F46-9283-44817EE8F8F0}" dt="2022-05-02T05:44:18.579" v="8118" actId="20577"/>
          <ac:spMkLst>
            <pc:docMk/>
            <pc:sldMk cId="2551810892" sldId="459"/>
            <ac:spMk id="114" creationId="{626AC7A1-A746-40FA-8AE3-86C0B73E37A3}"/>
          </ac:spMkLst>
        </pc:spChg>
        <pc:spChg chg="add mod">
          <ac:chgData name="Kulinich Bohdan" userId="48e65c9f34e137d0" providerId="LiveId" clId="{57B2F260-C415-8F46-9283-44817EE8F8F0}" dt="2022-05-03T17:00:51.091" v="8570" actId="14100"/>
          <ac:spMkLst>
            <pc:docMk/>
            <pc:sldMk cId="2551810892" sldId="459"/>
            <ac:spMk id="115" creationId="{1515978A-9DC9-722E-5ECE-82F684716469}"/>
          </ac:spMkLst>
        </pc:spChg>
        <pc:spChg chg="add mod">
          <ac:chgData name="Kulinich Bohdan" userId="48e65c9f34e137d0" providerId="LiveId" clId="{57B2F260-C415-8F46-9283-44817EE8F8F0}" dt="2022-05-02T05:50:41.905" v="8197" actId="1037"/>
          <ac:spMkLst>
            <pc:docMk/>
            <pc:sldMk cId="2551810892" sldId="459"/>
            <ac:spMk id="116" creationId="{9C88AD55-34D1-C9B4-FB7B-C8C111C11AB3}"/>
          </ac:spMkLst>
        </pc:spChg>
        <pc:spChg chg="add del mod">
          <ac:chgData name="Kulinich Bohdan" userId="48e65c9f34e137d0" providerId="LiveId" clId="{57B2F260-C415-8F46-9283-44817EE8F8F0}" dt="2022-05-02T05:50:57.591" v="8201" actId="478"/>
          <ac:spMkLst>
            <pc:docMk/>
            <pc:sldMk cId="2551810892" sldId="459"/>
            <ac:spMk id="117" creationId="{015072EC-54C0-4DC5-4F8B-BC1C5FDF126D}"/>
          </ac:spMkLst>
        </pc:spChg>
        <pc:spChg chg="add mod">
          <ac:chgData name="Kulinich Bohdan" userId="48e65c9f34e137d0" providerId="LiveId" clId="{57B2F260-C415-8F46-9283-44817EE8F8F0}" dt="2022-05-02T05:51:42.813" v="8240" actId="1037"/>
          <ac:spMkLst>
            <pc:docMk/>
            <pc:sldMk cId="2551810892" sldId="459"/>
            <ac:spMk id="118" creationId="{39478B36-3E78-F5F8-BE13-214EF6BB329D}"/>
          </ac:spMkLst>
        </pc:spChg>
        <pc:spChg chg="add mod">
          <ac:chgData name="Kulinich Bohdan" userId="48e65c9f34e137d0" providerId="LiveId" clId="{57B2F260-C415-8F46-9283-44817EE8F8F0}" dt="2022-05-02T05:54:39.657" v="8423" actId="1038"/>
          <ac:spMkLst>
            <pc:docMk/>
            <pc:sldMk cId="2551810892" sldId="459"/>
            <ac:spMk id="119" creationId="{5F9D7BF7-DC37-78EF-0F8B-55EA522AABC0}"/>
          </ac:spMkLst>
        </pc:spChg>
        <pc:spChg chg="add mod">
          <ac:chgData name="Kulinich Bohdan" userId="48e65c9f34e137d0" providerId="LiveId" clId="{57B2F260-C415-8F46-9283-44817EE8F8F0}" dt="2022-05-02T05:54:50.301" v="8466" actId="1037"/>
          <ac:spMkLst>
            <pc:docMk/>
            <pc:sldMk cId="2551810892" sldId="459"/>
            <ac:spMk id="120" creationId="{BBC45656-949E-AFF5-2F12-C070B8AFFC8D}"/>
          </ac:spMkLst>
        </pc:spChg>
        <pc:spChg chg="add mod">
          <ac:chgData name="Kulinich Bohdan" userId="48e65c9f34e137d0" providerId="LiveId" clId="{57B2F260-C415-8F46-9283-44817EE8F8F0}" dt="2022-05-02T05:56:04.161" v="8536" actId="1038"/>
          <ac:spMkLst>
            <pc:docMk/>
            <pc:sldMk cId="2551810892" sldId="459"/>
            <ac:spMk id="121" creationId="{D77F5745-1E0B-A95D-26E6-3E55699CF12E}"/>
          </ac:spMkLst>
        </pc:spChg>
        <pc:spChg chg="add mod">
          <ac:chgData name="Kulinich Bohdan" userId="48e65c9f34e137d0" providerId="LiveId" clId="{57B2F260-C415-8F46-9283-44817EE8F8F0}" dt="2022-05-02T05:55:42.138" v="8501" actId="14100"/>
          <ac:spMkLst>
            <pc:docMk/>
            <pc:sldMk cId="2551810892" sldId="459"/>
            <ac:spMk id="122" creationId="{1AB302A7-4E84-33DF-43E5-68AA6C3AF824}"/>
          </ac:spMkLst>
        </pc:spChg>
        <pc:grpChg chg="del">
          <ac:chgData name="Kulinich Bohdan" userId="48e65c9f34e137d0" providerId="LiveId" clId="{57B2F260-C415-8F46-9283-44817EE8F8F0}" dt="2022-04-30T17:05:41.576" v="7119" actId="478"/>
          <ac:grpSpMkLst>
            <pc:docMk/>
            <pc:sldMk cId="2551810892" sldId="459"/>
            <ac:grpSpMk id="2" creationId="{F55E3198-B80A-0035-3BFA-E3BDD2153551}"/>
          </ac:grpSpMkLst>
        </pc:grpChg>
        <pc:grpChg chg="del">
          <ac:chgData name="Kulinich Bohdan" userId="48e65c9f34e137d0" providerId="LiveId" clId="{57B2F260-C415-8F46-9283-44817EE8F8F0}" dt="2022-04-30T17:05:41.576" v="7119" actId="478"/>
          <ac:grpSpMkLst>
            <pc:docMk/>
            <pc:sldMk cId="2551810892" sldId="459"/>
            <ac:grpSpMk id="4" creationId="{0A718D7E-A068-6D08-5A03-79D1BC2603B8}"/>
          </ac:grpSpMkLst>
        </pc:grpChg>
        <pc:grpChg chg="del">
          <ac:chgData name="Kulinich Bohdan" userId="48e65c9f34e137d0" providerId="LiveId" clId="{57B2F260-C415-8F46-9283-44817EE8F8F0}" dt="2022-04-30T17:05:41.576" v="7119" actId="478"/>
          <ac:grpSpMkLst>
            <pc:docMk/>
            <pc:sldMk cId="2551810892" sldId="459"/>
            <ac:grpSpMk id="23" creationId="{055A2DAB-4C31-96D8-9553-AE9EDDF7F129}"/>
          </ac:grpSpMkLst>
        </pc:grpChg>
        <pc:grpChg chg="del">
          <ac:chgData name="Kulinich Bohdan" userId="48e65c9f34e137d0" providerId="LiveId" clId="{57B2F260-C415-8F46-9283-44817EE8F8F0}" dt="2022-04-30T17:05:41.576" v="7119" actId="478"/>
          <ac:grpSpMkLst>
            <pc:docMk/>
            <pc:sldMk cId="2551810892" sldId="459"/>
            <ac:grpSpMk id="28" creationId="{226296AA-9DF1-B8B5-C212-5701C03A5D50}"/>
          </ac:grpSpMkLst>
        </pc:grpChg>
        <pc:grpChg chg="del">
          <ac:chgData name="Kulinich Bohdan" userId="48e65c9f34e137d0" providerId="LiveId" clId="{57B2F260-C415-8F46-9283-44817EE8F8F0}" dt="2022-04-30T17:05:41.576" v="7119" actId="478"/>
          <ac:grpSpMkLst>
            <pc:docMk/>
            <pc:sldMk cId="2551810892" sldId="459"/>
            <ac:grpSpMk id="97" creationId="{D11A0F49-CEF3-5F94-EB63-D7BD6DD41F02}"/>
          </ac:grpSpMkLst>
        </pc:grpChg>
        <pc:grpChg chg="del">
          <ac:chgData name="Kulinich Bohdan" userId="48e65c9f34e137d0" providerId="LiveId" clId="{57B2F260-C415-8F46-9283-44817EE8F8F0}" dt="2022-04-30T17:05:41.576" v="7119" actId="478"/>
          <ac:grpSpMkLst>
            <pc:docMk/>
            <pc:sldMk cId="2551810892" sldId="459"/>
            <ac:grpSpMk id="98" creationId="{8164628F-5DC1-9F35-5929-03F5FA38DC59}"/>
          </ac:grpSpMkLst>
        </pc:grpChg>
        <pc:grpChg chg="del">
          <ac:chgData name="Kulinich Bohdan" userId="48e65c9f34e137d0" providerId="LiveId" clId="{57B2F260-C415-8F46-9283-44817EE8F8F0}" dt="2022-04-30T17:05:41.576" v="7119" actId="478"/>
          <ac:grpSpMkLst>
            <pc:docMk/>
            <pc:sldMk cId="2551810892" sldId="459"/>
            <ac:grpSpMk id="106" creationId="{36428A20-37FF-38AB-E040-358D736C6C6C}"/>
          </ac:grpSpMkLst>
        </pc:grpChg>
        <pc:grpChg chg="del">
          <ac:chgData name="Kulinich Bohdan" userId="48e65c9f34e137d0" providerId="LiveId" clId="{57B2F260-C415-8F46-9283-44817EE8F8F0}" dt="2022-04-30T17:05:41.576" v="7119" actId="478"/>
          <ac:grpSpMkLst>
            <pc:docMk/>
            <pc:sldMk cId="2551810892" sldId="459"/>
            <ac:grpSpMk id="108" creationId="{1AACFDB2-5D93-2B11-1268-56CA2BAC5D94}"/>
          </ac:grpSpMkLst>
        </pc:grpChg>
        <pc:picChg chg="del">
          <ac:chgData name="Kulinich Bohdan" userId="48e65c9f34e137d0" providerId="LiveId" clId="{57B2F260-C415-8F46-9283-44817EE8F8F0}" dt="2022-04-30T17:05:41.576" v="7119" actId="478"/>
          <ac:picMkLst>
            <pc:docMk/>
            <pc:sldMk cId="2551810892" sldId="459"/>
            <ac:picMk id="3" creationId="{629E7F88-E777-BFC6-1992-21FF8E671B29}"/>
          </ac:picMkLst>
        </pc:picChg>
        <pc:picChg chg="del">
          <ac:chgData name="Kulinich Bohdan" userId="48e65c9f34e137d0" providerId="LiveId" clId="{57B2F260-C415-8F46-9283-44817EE8F8F0}" dt="2022-04-30T17:05:41.576" v="7119" actId="478"/>
          <ac:picMkLst>
            <pc:docMk/>
            <pc:sldMk cId="2551810892" sldId="459"/>
            <ac:picMk id="5" creationId="{499A6492-BD78-E6D8-D6E0-F00456117801}"/>
          </ac:picMkLst>
        </pc:picChg>
        <pc:picChg chg="del">
          <ac:chgData name="Kulinich Bohdan" userId="48e65c9f34e137d0" providerId="LiveId" clId="{57B2F260-C415-8F46-9283-44817EE8F8F0}" dt="2022-04-30T17:05:41.576" v="7119" actId="478"/>
          <ac:picMkLst>
            <pc:docMk/>
            <pc:sldMk cId="2551810892" sldId="459"/>
            <ac:picMk id="7" creationId="{FCD2CF91-8DC7-41A5-954C-D87551833ED1}"/>
          </ac:picMkLst>
        </pc:picChg>
        <pc:picChg chg="del">
          <ac:chgData name="Kulinich Bohdan" userId="48e65c9f34e137d0" providerId="LiveId" clId="{57B2F260-C415-8F46-9283-44817EE8F8F0}" dt="2022-04-30T17:05:41.576" v="7119" actId="478"/>
          <ac:picMkLst>
            <pc:docMk/>
            <pc:sldMk cId="2551810892" sldId="459"/>
            <ac:picMk id="58" creationId="{F4042BC9-83F1-875F-6F29-AB9B9B0F1D20}"/>
          </ac:picMkLst>
        </pc:picChg>
        <pc:picChg chg="del">
          <ac:chgData name="Kulinich Bohdan" userId="48e65c9f34e137d0" providerId="LiveId" clId="{57B2F260-C415-8F46-9283-44817EE8F8F0}" dt="2022-04-30T17:05:41.576" v="7119" actId="478"/>
          <ac:picMkLst>
            <pc:docMk/>
            <pc:sldMk cId="2551810892" sldId="459"/>
            <ac:picMk id="71" creationId="{2B202BAF-CD67-4977-8EB7-DF9EF82A6FBE}"/>
          </ac:picMkLst>
        </pc:picChg>
        <pc:picChg chg="del">
          <ac:chgData name="Kulinich Bohdan" userId="48e65c9f34e137d0" providerId="LiveId" clId="{57B2F260-C415-8F46-9283-44817EE8F8F0}" dt="2022-04-30T17:05:41.576" v="7119" actId="478"/>
          <ac:picMkLst>
            <pc:docMk/>
            <pc:sldMk cId="2551810892" sldId="459"/>
            <ac:picMk id="82" creationId="{466DDA5D-0A3B-7EAE-9938-2A2FDA891A7C}"/>
          </ac:picMkLst>
        </pc:picChg>
        <pc:picChg chg="del">
          <ac:chgData name="Kulinich Bohdan" userId="48e65c9f34e137d0" providerId="LiveId" clId="{57B2F260-C415-8F46-9283-44817EE8F8F0}" dt="2022-04-30T17:05:41.576" v="7119" actId="478"/>
          <ac:picMkLst>
            <pc:docMk/>
            <pc:sldMk cId="2551810892" sldId="459"/>
            <ac:picMk id="84" creationId="{E3E4E41F-0C60-57F5-C2C2-63DAC4E0E5B5}"/>
          </ac:picMkLst>
        </pc:picChg>
        <pc:cxnChg chg="del">
          <ac:chgData name="Kulinich Bohdan" userId="48e65c9f34e137d0" providerId="LiveId" clId="{57B2F260-C415-8F46-9283-44817EE8F8F0}" dt="2022-04-30T17:05:41.576" v="7119" actId="478"/>
          <ac:cxnSpMkLst>
            <pc:docMk/>
            <pc:sldMk cId="2551810892" sldId="459"/>
            <ac:cxnSpMk id="16" creationId="{7A460E67-9DF8-85E5-D4D2-44C9645DA328}"/>
          </ac:cxnSpMkLst>
        </pc:cxnChg>
        <pc:cxnChg chg="del">
          <ac:chgData name="Kulinich Bohdan" userId="48e65c9f34e137d0" providerId="LiveId" clId="{57B2F260-C415-8F46-9283-44817EE8F8F0}" dt="2022-04-30T17:05:41.576" v="7119" actId="478"/>
          <ac:cxnSpMkLst>
            <pc:docMk/>
            <pc:sldMk cId="2551810892" sldId="459"/>
            <ac:cxnSpMk id="27" creationId="{54D8473C-CD89-D857-FE30-202541D933DA}"/>
          </ac:cxnSpMkLst>
        </pc:cxnChg>
        <pc:cxnChg chg="del">
          <ac:chgData name="Kulinich Bohdan" userId="48e65c9f34e137d0" providerId="LiveId" clId="{57B2F260-C415-8F46-9283-44817EE8F8F0}" dt="2022-04-30T17:05:41.576" v="7119" actId="478"/>
          <ac:cxnSpMkLst>
            <pc:docMk/>
            <pc:sldMk cId="2551810892" sldId="459"/>
            <ac:cxnSpMk id="67" creationId="{0072A72F-435D-3122-7B63-EB17635AB69A}"/>
          </ac:cxnSpMkLst>
        </pc:cxnChg>
        <pc:cxnChg chg="del">
          <ac:chgData name="Kulinich Bohdan" userId="48e65c9f34e137d0" providerId="LiveId" clId="{57B2F260-C415-8F46-9283-44817EE8F8F0}" dt="2022-04-30T17:05:41.576" v="7119" actId="478"/>
          <ac:cxnSpMkLst>
            <pc:docMk/>
            <pc:sldMk cId="2551810892" sldId="459"/>
            <ac:cxnSpMk id="69" creationId="{AA34CF4C-BA31-B4B1-1901-121709DAF320}"/>
          </ac:cxnSpMkLst>
        </pc:cxnChg>
        <pc:cxnChg chg="del">
          <ac:chgData name="Kulinich Bohdan" userId="48e65c9f34e137d0" providerId="LiveId" clId="{57B2F260-C415-8F46-9283-44817EE8F8F0}" dt="2022-04-30T17:05:41.576" v="7119" actId="478"/>
          <ac:cxnSpMkLst>
            <pc:docMk/>
            <pc:sldMk cId="2551810892" sldId="459"/>
            <ac:cxnSpMk id="72" creationId="{0EAA382F-839B-4745-5450-A1587F3ED68D}"/>
          </ac:cxnSpMkLst>
        </pc:cxnChg>
      </pc:sldChg>
      <pc:sldChg chg="addSp delSp modSp add del mod ord delAnim modAnim">
        <pc:chgData name="Kulinich Bohdan" userId="48e65c9f34e137d0" providerId="LiveId" clId="{57B2F260-C415-8F46-9283-44817EE8F8F0}" dt="2022-05-06T19:26:32.185" v="11650" actId="2696"/>
        <pc:sldMkLst>
          <pc:docMk/>
          <pc:sldMk cId="1631416568" sldId="460"/>
        </pc:sldMkLst>
        <pc:spChg chg="add del mod">
          <ac:chgData name="Kulinich Bohdan" userId="48e65c9f34e137d0" providerId="LiveId" clId="{57B2F260-C415-8F46-9283-44817EE8F8F0}" dt="2022-05-04T17:42:21.712" v="9589" actId="478"/>
          <ac:spMkLst>
            <pc:docMk/>
            <pc:sldMk cId="1631416568" sldId="460"/>
            <ac:spMk id="5" creationId="{C8CCE6BC-210E-5985-03E6-38B58F6368BC}"/>
          </ac:spMkLst>
        </pc:spChg>
        <pc:spChg chg="add del mod">
          <ac:chgData name="Kulinich Bohdan" userId="48e65c9f34e137d0" providerId="LiveId" clId="{57B2F260-C415-8F46-9283-44817EE8F8F0}" dt="2022-05-04T18:52:36.465" v="9877" actId="478"/>
          <ac:spMkLst>
            <pc:docMk/>
            <pc:sldMk cId="1631416568" sldId="460"/>
            <ac:spMk id="6" creationId="{B444E670-E3B7-4D94-0AD8-935455DD6A35}"/>
          </ac:spMkLst>
        </pc:spChg>
        <pc:spChg chg="add del mod">
          <ac:chgData name="Kulinich Bohdan" userId="48e65c9f34e137d0" providerId="LiveId" clId="{57B2F260-C415-8F46-9283-44817EE8F8F0}" dt="2022-05-04T18:52:49.550" v="9879" actId="478"/>
          <ac:spMkLst>
            <pc:docMk/>
            <pc:sldMk cId="1631416568" sldId="460"/>
            <ac:spMk id="7" creationId="{118EB70E-6421-1D8D-8C2F-6183958F2A3D}"/>
          </ac:spMkLst>
        </pc:spChg>
        <pc:spChg chg="del">
          <ac:chgData name="Kulinich Bohdan" userId="48e65c9f34e137d0" providerId="LiveId" clId="{57B2F260-C415-8F46-9283-44817EE8F8F0}" dt="2022-05-03T17:21:54.855" v="8677" actId="478"/>
          <ac:spMkLst>
            <pc:docMk/>
            <pc:sldMk cId="1631416568" sldId="460"/>
            <ac:spMk id="8" creationId="{A0C2B96E-BC07-EF53-C12E-A1DA899E2C32}"/>
          </ac:spMkLst>
        </pc:spChg>
        <pc:spChg chg="del">
          <ac:chgData name="Kulinich Bohdan" userId="48e65c9f34e137d0" providerId="LiveId" clId="{57B2F260-C415-8F46-9283-44817EE8F8F0}" dt="2022-05-03T17:21:54.855" v="8677" actId="478"/>
          <ac:spMkLst>
            <pc:docMk/>
            <pc:sldMk cId="1631416568" sldId="460"/>
            <ac:spMk id="30" creationId="{1738AEEE-9308-51EB-1106-B61942597BE9}"/>
          </ac:spMkLst>
        </pc:spChg>
        <pc:spChg chg="del">
          <ac:chgData name="Kulinich Bohdan" userId="48e65c9f34e137d0" providerId="LiveId" clId="{57B2F260-C415-8F46-9283-44817EE8F8F0}" dt="2022-05-03T17:21:54.855" v="8677" actId="478"/>
          <ac:spMkLst>
            <pc:docMk/>
            <pc:sldMk cId="1631416568" sldId="460"/>
            <ac:spMk id="31" creationId="{869159CE-7798-4401-4A6D-B86A057F81F8}"/>
          </ac:spMkLst>
        </pc:spChg>
        <pc:spChg chg="del">
          <ac:chgData name="Kulinich Bohdan" userId="48e65c9f34e137d0" providerId="LiveId" clId="{57B2F260-C415-8F46-9283-44817EE8F8F0}" dt="2022-05-03T17:21:54.855" v="8677" actId="478"/>
          <ac:spMkLst>
            <pc:docMk/>
            <pc:sldMk cId="1631416568" sldId="460"/>
            <ac:spMk id="32" creationId="{0E031915-A355-B144-A67E-FCD1A754E9ED}"/>
          </ac:spMkLst>
        </pc:spChg>
        <pc:spChg chg="add mod">
          <ac:chgData name="Kulinich Bohdan" userId="48e65c9f34e137d0" providerId="LiveId" clId="{57B2F260-C415-8F46-9283-44817EE8F8F0}" dt="2022-05-04T17:54:57.167" v="9664" actId="207"/>
          <ac:spMkLst>
            <pc:docMk/>
            <pc:sldMk cId="1631416568" sldId="460"/>
            <ac:spMk id="35" creationId="{676E23B8-D3BD-0519-75E9-3ED18C0A6C65}"/>
          </ac:spMkLst>
        </pc:spChg>
        <pc:spChg chg="mod">
          <ac:chgData name="Kulinich Bohdan" userId="48e65c9f34e137d0" providerId="LiveId" clId="{57B2F260-C415-8F46-9283-44817EE8F8F0}" dt="2022-05-03T17:22:04.703" v="8692" actId="20577"/>
          <ac:spMkLst>
            <pc:docMk/>
            <pc:sldMk cId="1631416568" sldId="460"/>
            <ac:spMk id="37" creationId="{6F73CD8F-10B5-3D21-1303-2BA8148A432E}"/>
          </ac:spMkLst>
        </pc:spChg>
        <pc:spChg chg="add del mod">
          <ac:chgData name="Kulinich Bohdan" userId="48e65c9f34e137d0" providerId="LiveId" clId="{57B2F260-C415-8F46-9283-44817EE8F8F0}" dt="2022-05-03T18:18:41.440" v="8998" actId="478"/>
          <ac:spMkLst>
            <pc:docMk/>
            <pc:sldMk cId="1631416568" sldId="460"/>
            <ac:spMk id="41" creationId="{E5777DA9-5254-C88D-04F9-140D6B2B2D8F}"/>
          </ac:spMkLst>
        </pc:spChg>
        <pc:spChg chg="add mod">
          <ac:chgData name="Kulinich Bohdan" userId="48e65c9f34e137d0" providerId="LiveId" clId="{57B2F260-C415-8F46-9283-44817EE8F8F0}" dt="2022-05-03T18:00:38.019" v="8997" actId="14100"/>
          <ac:spMkLst>
            <pc:docMk/>
            <pc:sldMk cId="1631416568" sldId="460"/>
            <ac:spMk id="42" creationId="{85624A67-0B0C-954B-B166-4F9656AC953F}"/>
          </ac:spMkLst>
        </pc:spChg>
        <pc:spChg chg="add mod">
          <ac:chgData name="Kulinich Bohdan" userId="48e65c9f34e137d0" providerId="LiveId" clId="{57B2F260-C415-8F46-9283-44817EE8F8F0}" dt="2022-05-04T18:51:55.019" v="9873" actId="1076"/>
          <ac:spMkLst>
            <pc:docMk/>
            <pc:sldMk cId="1631416568" sldId="460"/>
            <ac:spMk id="46" creationId="{0DBBDB82-F372-7F97-9E00-D321FF4DCD94}"/>
          </ac:spMkLst>
        </pc:spChg>
        <pc:spChg chg="add mod">
          <ac:chgData name="Kulinich Bohdan" userId="48e65c9f34e137d0" providerId="LiveId" clId="{57B2F260-C415-8F46-9283-44817EE8F8F0}" dt="2022-05-04T18:52:25.770" v="9875" actId="207"/>
          <ac:spMkLst>
            <pc:docMk/>
            <pc:sldMk cId="1631416568" sldId="460"/>
            <ac:spMk id="47" creationId="{08B2BD57-3F39-9EA7-493B-C240993C89C9}"/>
          </ac:spMkLst>
        </pc:spChg>
        <pc:spChg chg="add mod">
          <ac:chgData name="Kulinich Bohdan" userId="48e65c9f34e137d0" providerId="LiveId" clId="{57B2F260-C415-8F46-9283-44817EE8F8F0}" dt="2022-05-04T18:51:48.800" v="9871" actId="1076"/>
          <ac:spMkLst>
            <pc:docMk/>
            <pc:sldMk cId="1631416568" sldId="460"/>
            <ac:spMk id="48" creationId="{BB6A0F5F-731E-6341-F3A5-50265E09A25E}"/>
          </ac:spMkLst>
        </pc:spChg>
        <pc:spChg chg="add mod">
          <ac:chgData name="Kulinich Bohdan" userId="48e65c9f34e137d0" providerId="LiveId" clId="{57B2F260-C415-8F46-9283-44817EE8F8F0}" dt="2022-05-04T18:51:48.800" v="9871" actId="1076"/>
          <ac:spMkLst>
            <pc:docMk/>
            <pc:sldMk cId="1631416568" sldId="460"/>
            <ac:spMk id="49" creationId="{48437F7E-8153-CD2B-7009-03668F2D39A4}"/>
          </ac:spMkLst>
        </pc:spChg>
        <pc:spChg chg="add mod">
          <ac:chgData name="Kulinich Bohdan" userId="48e65c9f34e137d0" providerId="LiveId" clId="{57B2F260-C415-8F46-9283-44817EE8F8F0}" dt="2022-05-04T18:51:39.183" v="9869" actId="1076"/>
          <ac:spMkLst>
            <pc:docMk/>
            <pc:sldMk cId="1631416568" sldId="460"/>
            <ac:spMk id="50" creationId="{2F067DEF-FF3F-0246-7A01-4BF324E04866}"/>
          </ac:spMkLst>
        </pc:spChg>
        <pc:spChg chg="add mod">
          <ac:chgData name="Kulinich Bohdan" userId="48e65c9f34e137d0" providerId="LiveId" clId="{57B2F260-C415-8F46-9283-44817EE8F8F0}" dt="2022-05-04T18:51:39.183" v="9869" actId="1076"/>
          <ac:spMkLst>
            <pc:docMk/>
            <pc:sldMk cId="1631416568" sldId="460"/>
            <ac:spMk id="51" creationId="{C5849B29-9293-8601-A0D1-76FE96CC8407}"/>
          </ac:spMkLst>
        </pc:spChg>
        <pc:spChg chg="del">
          <ac:chgData name="Kulinich Bohdan" userId="48e65c9f34e137d0" providerId="LiveId" clId="{57B2F260-C415-8F46-9283-44817EE8F8F0}" dt="2022-05-03T17:21:54.855" v="8677" actId="478"/>
          <ac:spMkLst>
            <pc:docMk/>
            <pc:sldMk cId="1631416568" sldId="460"/>
            <ac:spMk id="81" creationId="{56CB1324-7BE2-F64D-3225-DFB25F1BB2CB}"/>
          </ac:spMkLst>
        </pc:spChg>
        <pc:spChg chg="del">
          <ac:chgData name="Kulinich Bohdan" userId="48e65c9f34e137d0" providerId="LiveId" clId="{57B2F260-C415-8F46-9283-44817EE8F8F0}" dt="2022-05-03T17:21:54.855" v="8677" actId="478"/>
          <ac:spMkLst>
            <pc:docMk/>
            <pc:sldMk cId="1631416568" sldId="460"/>
            <ac:spMk id="83" creationId="{E4F8584B-B18C-DF60-DCD4-016298C345A6}"/>
          </ac:spMkLst>
        </pc:spChg>
        <pc:spChg chg="del">
          <ac:chgData name="Kulinich Bohdan" userId="48e65c9f34e137d0" providerId="LiveId" clId="{57B2F260-C415-8F46-9283-44817EE8F8F0}" dt="2022-05-03T17:21:54.855" v="8677" actId="478"/>
          <ac:spMkLst>
            <pc:docMk/>
            <pc:sldMk cId="1631416568" sldId="460"/>
            <ac:spMk id="85" creationId="{77402AFB-1A25-12FA-B395-91E725C73F49}"/>
          </ac:spMkLst>
        </pc:spChg>
        <pc:spChg chg="del">
          <ac:chgData name="Kulinich Bohdan" userId="48e65c9f34e137d0" providerId="LiveId" clId="{57B2F260-C415-8F46-9283-44817EE8F8F0}" dt="2022-05-03T17:21:54.855" v="8677" actId="478"/>
          <ac:spMkLst>
            <pc:docMk/>
            <pc:sldMk cId="1631416568" sldId="460"/>
            <ac:spMk id="89" creationId="{AC4D9104-02C5-F076-3A4E-01DDEC3C8596}"/>
          </ac:spMkLst>
        </pc:spChg>
        <pc:spChg chg="del">
          <ac:chgData name="Kulinich Bohdan" userId="48e65c9f34e137d0" providerId="LiveId" clId="{57B2F260-C415-8F46-9283-44817EE8F8F0}" dt="2022-05-03T17:21:54.855" v="8677" actId="478"/>
          <ac:spMkLst>
            <pc:docMk/>
            <pc:sldMk cId="1631416568" sldId="460"/>
            <ac:spMk id="91" creationId="{63E289BE-AA2D-8737-44C0-7849CFC756DD}"/>
          </ac:spMkLst>
        </pc:spChg>
        <pc:spChg chg="del">
          <ac:chgData name="Kulinich Bohdan" userId="48e65c9f34e137d0" providerId="LiveId" clId="{57B2F260-C415-8F46-9283-44817EE8F8F0}" dt="2022-05-03T17:21:54.855" v="8677" actId="478"/>
          <ac:spMkLst>
            <pc:docMk/>
            <pc:sldMk cId="1631416568" sldId="460"/>
            <ac:spMk id="95" creationId="{CCC562FB-BAFE-A55E-E144-0683F6127949}"/>
          </ac:spMkLst>
        </pc:spChg>
        <pc:spChg chg="del">
          <ac:chgData name="Kulinich Bohdan" userId="48e65c9f34e137d0" providerId="LiveId" clId="{57B2F260-C415-8F46-9283-44817EE8F8F0}" dt="2022-05-03T17:21:54.855" v="8677" actId="478"/>
          <ac:spMkLst>
            <pc:docMk/>
            <pc:sldMk cId="1631416568" sldId="460"/>
            <ac:spMk id="96" creationId="{D23BA6CE-3E6A-B95D-37A3-F599D84336A8}"/>
          </ac:spMkLst>
        </pc:spChg>
        <pc:spChg chg="del">
          <ac:chgData name="Kulinich Bohdan" userId="48e65c9f34e137d0" providerId="LiveId" clId="{57B2F260-C415-8F46-9283-44817EE8F8F0}" dt="2022-05-03T17:21:54.855" v="8677" actId="478"/>
          <ac:spMkLst>
            <pc:docMk/>
            <pc:sldMk cId="1631416568" sldId="460"/>
            <ac:spMk id="102" creationId="{04CC2ED6-63E4-0720-85CD-81235CD0144E}"/>
          </ac:spMkLst>
        </pc:spChg>
        <pc:spChg chg="del">
          <ac:chgData name="Kulinich Bohdan" userId="48e65c9f34e137d0" providerId="LiveId" clId="{57B2F260-C415-8F46-9283-44817EE8F8F0}" dt="2022-05-03T17:21:54.855" v="8677" actId="478"/>
          <ac:spMkLst>
            <pc:docMk/>
            <pc:sldMk cId="1631416568" sldId="460"/>
            <ac:spMk id="105" creationId="{492175C0-5389-E070-155D-CB8203958B9D}"/>
          </ac:spMkLst>
        </pc:spChg>
        <pc:spChg chg="del">
          <ac:chgData name="Kulinich Bohdan" userId="48e65c9f34e137d0" providerId="LiveId" clId="{57B2F260-C415-8F46-9283-44817EE8F8F0}" dt="2022-05-03T17:21:54.855" v="8677" actId="478"/>
          <ac:spMkLst>
            <pc:docMk/>
            <pc:sldMk cId="1631416568" sldId="460"/>
            <ac:spMk id="107" creationId="{D7252AAF-9754-D0B1-5470-7AEFC4DF0512}"/>
          </ac:spMkLst>
        </pc:spChg>
        <pc:spChg chg="del">
          <ac:chgData name="Kulinich Bohdan" userId="48e65c9f34e137d0" providerId="LiveId" clId="{57B2F260-C415-8F46-9283-44817EE8F8F0}" dt="2022-05-03T17:21:54.855" v="8677" actId="478"/>
          <ac:spMkLst>
            <pc:docMk/>
            <pc:sldMk cId="1631416568" sldId="460"/>
            <ac:spMk id="111" creationId="{7BA31E5D-252C-C0C9-0E83-3A40B89C4E2B}"/>
          </ac:spMkLst>
        </pc:spChg>
        <pc:spChg chg="del">
          <ac:chgData name="Kulinich Bohdan" userId="48e65c9f34e137d0" providerId="LiveId" clId="{57B2F260-C415-8F46-9283-44817EE8F8F0}" dt="2022-05-03T17:21:54.855" v="8677" actId="478"/>
          <ac:spMkLst>
            <pc:docMk/>
            <pc:sldMk cId="1631416568" sldId="460"/>
            <ac:spMk id="112" creationId="{6404A887-AEA1-A87B-6527-1EF4281EC6FB}"/>
          </ac:spMkLst>
        </pc:spChg>
        <pc:spChg chg="del">
          <ac:chgData name="Kulinich Bohdan" userId="48e65c9f34e137d0" providerId="LiveId" clId="{57B2F260-C415-8F46-9283-44817EE8F8F0}" dt="2022-05-03T17:21:54.855" v="8677" actId="478"/>
          <ac:spMkLst>
            <pc:docMk/>
            <pc:sldMk cId="1631416568" sldId="460"/>
            <ac:spMk id="113" creationId="{49FD2D4E-034E-C9EF-5EC6-EE6A495E7A48}"/>
          </ac:spMkLst>
        </pc:spChg>
        <pc:spChg chg="del">
          <ac:chgData name="Kulinich Bohdan" userId="48e65c9f34e137d0" providerId="LiveId" clId="{57B2F260-C415-8F46-9283-44817EE8F8F0}" dt="2022-05-03T17:21:54.855" v="8677" actId="478"/>
          <ac:spMkLst>
            <pc:docMk/>
            <pc:sldMk cId="1631416568" sldId="460"/>
            <ac:spMk id="114" creationId="{626AC7A1-A746-40FA-8AE3-86C0B73E37A3}"/>
          </ac:spMkLst>
        </pc:spChg>
        <pc:spChg chg="del">
          <ac:chgData name="Kulinich Bohdan" userId="48e65c9f34e137d0" providerId="LiveId" clId="{57B2F260-C415-8F46-9283-44817EE8F8F0}" dt="2022-05-03T17:21:54.855" v="8677" actId="478"/>
          <ac:spMkLst>
            <pc:docMk/>
            <pc:sldMk cId="1631416568" sldId="460"/>
            <ac:spMk id="115" creationId="{1515978A-9DC9-722E-5ECE-82F684716469}"/>
          </ac:spMkLst>
        </pc:spChg>
        <pc:spChg chg="del">
          <ac:chgData name="Kulinich Bohdan" userId="48e65c9f34e137d0" providerId="LiveId" clId="{57B2F260-C415-8F46-9283-44817EE8F8F0}" dt="2022-05-03T17:21:54.855" v="8677" actId="478"/>
          <ac:spMkLst>
            <pc:docMk/>
            <pc:sldMk cId="1631416568" sldId="460"/>
            <ac:spMk id="116" creationId="{9C88AD55-34D1-C9B4-FB7B-C8C111C11AB3}"/>
          </ac:spMkLst>
        </pc:spChg>
        <pc:spChg chg="del">
          <ac:chgData name="Kulinich Bohdan" userId="48e65c9f34e137d0" providerId="LiveId" clId="{57B2F260-C415-8F46-9283-44817EE8F8F0}" dt="2022-05-03T17:21:54.855" v="8677" actId="478"/>
          <ac:spMkLst>
            <pc:docMk/>
            <pc:sldMk cId="1631416568" sldId="460"/>
            <ac:spMk id="118" creationId="{39478B36-3E78-F5F8-BE13-214EF6BB329D}"/>
          </ac:spMkLst>
        </pc:spChg>
        <pc:spChg chg="del">
          <ac:chgData name="Kulinich Bohdan" userId="48e65c9f34e137d0" providerId="LiveId" clId="{57B2F260-C415-8F46-9283-44817EE8F8F0}" dt="2022-05-03T17:21:54.855" v="8677" actId="478"/>
          <ac:spMkLst>
            <pc:docMk/>
            <pc:sldMk cId="1631416568" sldId="460"/>
            <ac:spMk id="119" creationId="{5F9D7BF7-DC37-78EF-0F8B-55EA522AABC0}"/>
          </ac:spMkLst>
        </pc:spChg>
        <pc:spChg chg="del">
          <ac:chgData name="Kulinich Bohdan" userId="48e65c9f34e137d0" providerId="LiveId" clId="{57B2F260-C415-8F46-9283-44817EE8F8F0}" dt="2022-05-03T17:21:54.855" v="8677" actId="478"/>
          <ac:spMkLst>
            <pc:docMk/>
            <pc:sldMk cId="1631416568" sldId="460"/>
            <ac:spMk id="120" creationId="{BBC45656-949E-AFF5-2F12-C070B8AFFC8D}"/>
          </ac:spMkLst>
        </pc:spChg>
        <pc:spChg chg="del">
          <ac:chgData name="Kulinich Bohdan" userId="48e65c9f34e137d0" providerId="LiveId" clId="{57B2F260-C415-8F46-9283-44817EE8F8F0}" dt="2022-05-03T17:21:54.855" v="8677" actId="478"/>
          <ac:spMkLst>
            <pc:docMk/>
            <pc:sldMk cId="1631416568" sldId="460"/>
            <ac:spMk id="121" creationId="{D77F5745-1E0B-A95D-26E6-3E55699CF12E}"/>
          </ac:spMkLst>
        </pc:spChg>
        <pc:spChg chg="del">
          <ac:chgData name="Kulinich Bohdan" userId="48e65c9f34e137d0" providerId="LiveId" clId="{57B2F260-C415-8F46-9283-44817EE8F8F0}" dt="2022-05-03T17:21:54.855" v="8677" actId="478"/>
          <ac:spMkLst>
            <pc:docMk/>
            <pc:sldMk cId="1631416568" sldId="460"/>
            <ac:spMk id="122" creationId="{1AB302A7-4E84-33DF-43E5-68AA6C3AF824}"/>
          </ac:spMkLst>
        </pc:spChg>
        <pc:graphicFrameChg chg="add mod modGraphic">
          <ac:chgData name="Kulinich Bohdan" userId="48e65c9f34e137d0" providerId="LiveId" clId="{57B2F260-C415-8F46-9283-44817EE8F8F0}" dt="2022-05-04T18:52:19.212" v="9874" actId="207"/>
          <ac:graphicFrameMkLst>
            <pc:docMk/>
            <pc:sldMk cId="1631416568" sldId="460"/>
            <ac:graphicFrameMk id="4" creationId="{ECC9795C-F57A-D90D-2B54-EE35995EF5D7}"/>
          </ac:graphicFrameMkLst>
        </pc:graphicFrameChg>
        <pc:graphicFrameChg chg="add mod modGraphic">
          <ac:chgData name="Kulinich Bohdan" userId="48e65c9f34e137d0" providerId="LiveId" clId="{57B2F260-C415-8F46-9283-44817EE8F8F0}" dt="2022-05-04T18:37:38.574" v="9837" actId="207"/>
          <ac:graphicFrameMkLst>
            <pc:docMk/>
            <pc:sldMk cId="1631416568" sldId="460"/>
            <ac:graphicFrameMk id="44" creationId="{195506A4-016C-1695-E9E4-CBBC25B75193}"/>
          </ac:graphicFrameMkLst>
        </pc:graphicFrameChg>
        <pc:graphicFrameChg chg="add mod modGraphic">
          <ac:chgData name="Kulinich Bohdan" userId="48e65c9f34e137d0" providerId="LiveId" clId="{57B2F260-C415-8F46-9283-44817EE8F8F0}" dt="2022-05-04T18:38:01.814" v="9842" actId="207"/>
          <ac:graphicFrameMkLst>
            <pc:docMk/>
            <pc:sldMk cId="1631416568" sldId="460"/>
            <ac:graphicFrameMk id="45" creationId="{8476887B-E803-AF15-E2FA-2B631082EDCB}"/>
          </ac:graphicFrameMkLst>
        </pc:graphicFrameChg>
        <pc:picChg chg="add mod">
          <ac:chgData name="Kulinich Bohdan" userId="48e65c9f34e137d0" providerId="LiveId" clId="{57B2F260-C415-8F46-9283-44817EE8F8F0}" dt="2022-05-04T17:54:39.139" v="9663" actId="1076"/>
          <ac:picMkLst>
            <pc:docMk/>
            <pc:sldMk cId="1631416568" sldId="460"/>
            <ac:picMk id="3" creationId="{A9CF66EA-0776-8A5B-2419-71C5BFB21193}"/>
          </ac:picMkLst>
        </pc:picChg>
        <pc:picChg chg="add mod">
          <ac:chgData name="Kulinich Bohdan" userId="48e65c9f34e137d0" providerId="LiveId" clId="{57B2F260-C415-8F46-9283-44817EE8F8F0}" dt="2022-05-03T17:58:46.945" v="8888"/>
          <ac:picMkLst>
            <pc:docMk/>
            <pc:sldMk cId="1631416568" sldId="460"/>
            <ac:picMk id="43" creationId="{D5DBAC4F-D8C6-E930-716C-FA72902EF6C2}"/>
          </ac:picMkLst>
        </pc:picChg>
      </pc:sldChg>
      <pc:sldChg chg="addSp modSp add mod ord modAnim">
        <pc:chgData name="Kulinich Bohdan" userId="48e65c9f34e137d0" providerId="LiveId" clId="{57B2F260-C415-8F46-9283-44817EE8F8F0}" dt="2022-05-06T07:28:12.425" v="10838" actId="14429"/>
        <pc:sldMkLst>
          <pc:docMk/>
          <pc:sldMk cId="4041957894" sldId="461"/>
        </pc:sldMkLst>
        <pc:spChg chg="add mod modVis">
          <ac:chgData name="Kulinich Bohdan" userId="48e65c9f34e137d0" providerId="LiveId" clId="{57B2F260-C415-8F46-9283-44817EE8F8F0}" dt="2022-05-06T07:28:12.425" v="10838" actId="14429"/>
          <ac:spMkLst>
            <pc:docMk/>
            <pc:sldMk cId="4041957894" sldId="461"/>
            <ac:spMk id="2" creationId="{A22C0FF4-1175-BC8B-DA14-3E59FD4DA698}"/>
          </ac:spMkLst>
        </pc:spChg>
        <pc:spChg chg="add mod">
          <ac:chgData name="Kulinich Bohdan" userId="48e65c9f34e137d0" providerId="LiveId" clId="{57B2F260-C415-8F46-9283-44817EE8F8F0}" dt="2022-05-04T17:57:05.288" v="9774" actId="1076"/>
          <ac:spMkLst>
            <pc:docMk/>
            <pc:sldMk cId="4041957894" sldId="461"/>
            <ac:spMk id="15" creationId="{61BE4208-6767-F9D7-23B9-BFE90B56D6D3}"/>
          </ac:spMkLst>
        </pc:spChg>
        <pc:spChg chg="add mod">
          <ac:chgData name="Kulinich Bohdan" userId="48e65c9f34e137d0" providerId="LiveId" clId="{57B2F260-C415-8F46-9283-44817EE8F8F0}" dt="2022-05-04T18:54:19.572" v="9896" actId="164"/>
          <ac:spMkLst>
            <pc:docMk/>
            <pc:sldMk cId="4041957894" sldId="461"/>
            <ac:spMk id="18" creationId="{8D2602F0-2D7E-92AC-94C2-BD9D30D87D8D}"/>
          </ac:spMkLst>
        </pc:spChg>
        <pc:spChg chg="add mod">
          <ac:chgData name="Kulinich Bohdan" userId="48e65c9f34e137d0" providerId="LiveId" clId="{57B2F260-C415-8F46-9283-44817EE8F8F0}" dt="2022-05-04T18:54:19.572" v="9896" actId="164"/>
          <ac:spMkLst>
            <pc:docMk/>
            <pc:sldMk cId="4041957894" sldId="461"/>
            <ac:spMk id="19" creationId="{3561EC8D-5177-5592-702E-A3654A03094C}"/>
          </ac:spMkLst>
        </pc:spChg>
        <pc:spChg chg="add mod">
          <ac:chgData name="Kulinich Bohdan" userId="48e65c9f34e137d0" providerId="LiveId" clId="{57B2F260-C415-8F46-9283-44817EE8F8F0}" dt="2022-05-04T18:54:24.914" v="9897" actId="164"/>
          <ac:spMkLst>
            <pc:docMk/>
            <pc:sldMk cId="4041957894" sldId="461"/>
            <ac:spMk id="20" creationId="{681162F4-FC6E-10C8-BF24-CA8D02C7970B}"/>
          </ac:spMkLst>
        </pc:spChg>
        <pc:spChg chg="add mod">
          <ac:chgData name="Kulinich Bohdan" userId="48e65c9f34e137d0" providerId="LiveId" clId="{57B2F260-C415-8F46-9283-44817EE8F8F0}" dt="2022-05-04T18:54:24.914" v="9897" actId="164"/>
          <ac:spMkLst>
            <pc:docMk/>
            <pc:sldMk cId="4041957894" sldId="461"/>
            <ac:spMk id="21" creationId="{D7ACACF3-180B-6C7B-4950-B5D748210AFA}"/>
          </ac:spMkLst>
        </pc:spChg>
        <pc:spChg chg="add mod">
          <ac:chgData name="Kulinich Bohdan" userId="48e65c9f34e137d0" providerId="LiveId" clId="{57B2F260-C415-8F46-9283-44817EE8F8F0}" dt="2022-05-04T18:54:30.747" v="9898" actId="164"/>
          <ac:spMkLst>
            <pc:docMk/>
            <pc:sldMk cId="4041957894" sldId="461"/>
            <ac:spMk id="22" creationId="{26B16FB4-8885-06C4-99DC-95868AD54AE7}"/>
          </ac:spMkLst>
        </pc:spChg>
        <pc:spChg chg="add mod">
          <ac:chgData name="Kulinich Bohdan" userId="48e65c9f34e137d0" providerId="LiveId" clId="{57B2F260-C415-8F46-9283-44817EE8F8F0}" dt="2022-05-04T18:54:30.747" v="9898" actId="164"/>
          <ac:spMkLst>
            <pc:docMk/>
            <pc:sldMk cId="4041957894" sldId="461"/>
            <ac:spMk id="23" creationId="{D973A5A2-BF1A-0148-3EDC-43CCF0186555}"/>
          </ac:spMkLst>
        </pc:spChg>
        <pc:spChg chg="add mod">
          <ac:chgData name="Kulinich Bohdan" userId="48e65c9f34e137d0" providerId="LiveId" clId="{57B2F260-C415-8F46-9283-44817EE8F8F0}" dt="2022-05-04T18:58:37.569" v="10072" actId="207"/>
          <ac:spMkLst>
            <pc:docMk/>
            <pc:sldMk cId="4041957894" sldId="461"/>
            <ac:spMk id="27" creationId="{2D3EB9EA-C867-A790-A784-190690C32FC3}"/>
          </ac:spMkLst>
        </pc:spChg>
        <pc:spChg chg="mod">
          <ac:chgData name="Kulinich Bohdan" userId="48e65c9f34e137d0" providerId="LiveId" clId="{57B2F260-C415-8F46-9283-44817EE8F8F0}" dt="2022-05-04T18:58:53.190" v="10073" actId="207"/>
          <ac:spMkLst>
            <pc:docMk/>
            <pc:sldMk cId="4041957894" sldId="461"/>
            <ac:spMk id="42" creationId="{85624A67-0B0C-954B-B166-4F9656AC953F}"/>
          </ac:spMkLst>
        </pc:spChg>
        <pc:grpChg chg="add mod">
          <ac:chgData name="Kulinich Bohdan" userId="48e65c9f34e137d0" providerId="LiveId" clId="{57B2F260-C415-8F46-9283-44817EE8F8F0}" dt="2022-05-04T18:57:53.372" v="10070" actId="1035"/>
          <ac:grpSpMkLst>
            <pc:docMk/>
            <pc:sldMk cId="4041957894" sldId="461"/>
            <ac:grpSpMk id="5" creationId="{A5ED4BB6-6E24-85F7-D472-4C5A88668258}"/>
          </ac:grpSpMkLst>
        </pc:grpChg>
        <pc:grpChg chg="add mod">
          <ac:chgData name="Kulinich Bohdan" userId="48e65c9f34e137d0" providerId="LiveId" clId="{57B2F260-C415-8F46-9283-44817EE8F8F0}" dt="2022-05-04T18:57:53.372" v="10070" actId="1035"/>
          <ac:grpSpMkLst>
            <pc:docMk/>
            <pc:sldMk cId="4041957894" sldId="461"/>
            <ac:grpSpMk id="6" creationId="{1E1495CA-B8E7-0AE6-72D1-119069C6FE49}"/>
          </ac:grpSpMkLst>
        </pc:grpChg>
        <pc:grpChg chg="add mod">
          <ac:chgData name="Kulinich Bohdan" userId="48e65c9f34e137d0" providerId="LiveId" clId="{57B2F260-C415-8F46-9283-44817EE8F8F0}" dt="2022-05-04T18:57:53.372" v="10070" actId="1035"/>
          <ac:grpSpMkLst>
            <pc:docMk/>
            <pc:sldMk cId="4041957894" sldId="461"/>
            <ac:grpSpMk id="7" creationId="{252DAB7E-FF8C-6D12-EA8B-AC08F4EB799A}"/>
          </ac:grpSpMkLst>
        </pc:grpChg>
        <pc:graphicFrameChg chg="mod modGraphic">
          <ac:chgData name="Kulinich Bohdan" userId="48e65c9f34e137d0" providerId="LiveId" clId="{57B2F260-C415-8F46-9283-44817EE8F8F0}" dt="2022-05-04T18:57:53.372" v="10070" actId="1035"/>
          <ac:graphicFrameMkLst>
            <pc:docMk/>
            <pc:sldMk cId="4041957894" sldId="461"/>
            <ac:graphicFrameMk id="4" creationId="{ECC9795C-F57A-D90D-2B54-EE35995EF5D7}"/>
          </ac:graphicFrameMkLst>
        </pc:graphicFrameChg>
        <pc:graphicFrameChg chg="mod">
          <ac:chgData name="Kulinich Bohdan" userId="48e65c9f34e137d0" providerId="LiveId" clId="{57B2F260-C415-8F46-9283-44817EE8F8F0}" dt="2022-05-04T18:57:53.372" v="10070" actId="1035"/>
          <ac:graphicFrameMkLst>
            <pc:docMk/>
            <pc:sldMk cId="4041957894" sldId="461"/>
            <ac:graphicFrameMk id="44" creationId="{195506A4-016C-1695-E9E4-CBBC25B75193}"/>
          </ac:graphicFrameMkLst>
        </pc:graphicFrameChg>
        <pc:graphicFrameChg chg="mod">
          <ac:chgData name="Kulinich Bohdan" userId="48e65c9f34e137d0" providerId="LiveId" clId="{57B2F260-C415-8F46-9283-44817EE8F8F0}" dt="2022-05-04T18:57:53.372" v="10070" actId="1035"/>
          <ac:graphicFrameMkLst>
            <pc:docMk/>
            <pc:sldMk cId="4041957894" sldId="461"/>
            <ac:graphicFrameMk id="45" creationId="{8476887B-E803-AF15-E2FA-2B631082EDCB}"/>
          </ac:graphicFrameMkLst>
        </pc:graphicFrameChg>
        <pc:picChg chg="add mod">
          <ac:chgData name="Kulinich Bohdan" userId="48e65c9f34e137d0" providerId="LiveId" clId="{57B2F260-C415-8F46-9283-44817EE8F8F0}" dt="2022-05-04T18:55:48.950" v="9907" actId="1076"/>
          <ac:picMkLst>
            <pc:docMk/>
            <pc:sldMk cId="4041957894" sldId="461"/>
            <ac:picMk id="16" creationId="{844FC5B0-F142-4C6E-A37D-90592ED0A2DC}"/>
          </ac:picMkLst>
        </pc:picChg>
        <pc:picChg chg="add mod">
          <ac:chgData name="Kulinich Bohdan" userId="48e65c9f34e137d0" providerId="LiveId" clId="{57B2F260-C415-8F46-9283-44817EE8F8F0}" dt="2022-05-04T18:59:39.568" v="10081" actId="1076"/>
          <ac:picMkLst>
            <pc:docMk/>
            <pc:sldMk cId="4041957894" sldId="461"/>
            <ac:picMk id="28" creationId="{DAEB9181-1C26-902C-750A-534C0C01EFF9}"/>
          </ac:picMkLst>
        </pc:picChg>
        <pc:picChg chg="mod">
          <ac:chgData name="Kulinich Bohdan" userId="48e65c9f34e137d0" providerId="LiveId" clId="{57B2F260-C415-8F46-9283-44817EE8F8F0}" dt="2022-05-04T18:58:53.190" v="10073" actId="207"/>
          <ac:picMkLst>
            <pc:docMk/>
            <pc:sldMk cId="4041957894" sldId="461"/>
            <ac:picMk id="43" creationId="{D5DBAC4F-D8C6-E930-716C-FA72902EF6C2}"/>
          </ac:picMkLst>
        </pc:picChg>
      </pc:sldChg>
      <pc:sldChg chg="addSp delSp modSp add mod delAnim modAnim">
        <pc:chgData name="Kulinich Bohdan" userId="48e65c9f34e137d0" providerId="LiveId" clId="{57B2F260-C415-8F46-9283-44817EE8F8F0}" dt="2022-05-06T08:33:15.111" v="11649"/>
        <pc:sldMkLst>
          <pc:docMk/>
          <pc:sldMk cId="710769476" sldId="462"/>
        </pc:sldMkLst>
        <pc:spChg chg="del mod modVis">
          <ac:chgData name="Kulinich Bohdan" userId="48e65c9f34e137d0" providerId="LiveId" clId="{57B2F260-C415-8F46-9283-44817EE8F8F0}" dt="2022-05-06T07:28:23.959" v="10840" actId="478"/>
          <ac:spMkLst>
            <pc:docMk/>
            <pc:sldMk cId="710769476" sldId="462"/>
            <ac:spMk id="2" creationId="{A22C0FF4-1175-BC8B-DA14-3E59FD4DA698}"/>
          </ac:spMkLst>
        </pc:spChg>
        <pc:spChg chg="add del mod">
          <ac:chgData name="Kulinich Bohdan" userId="48e65c9f34e137d0" providerId="LiveId" clId="{57B2F260-C415-8F46-9283-44817EE8F8F0}" dt="2022-05-05T18:14:55.003" v="10114" actId="478"/>
          <ac:spMkLst>
            <pc:docMk/>
            <pc:sldMk cId="710769476" sldId="462"/>
            <ac:spMk id="9" creationId="{7BF46CA3-F96E-CF64-4A3A-892DB66F1C5F}"/>
          </ac:spMkLst>
        </pc:spChg>
        <pc:spChg chg="add del mod">
          <ac:chgData name="Kulinich Bohdan" userId="48e65c9f34e137d0" providerId="LiveId" clId="{57B2F260-C415-8F46-9283-44817EE8F8F0}" dt="2022-05-05T18:14:55.003" v="10114" actId="478"/>
          <ac:spMkLst>
            <pc:docMk/>
            <pc:sldMk cId="710769476" sldId="462"/>
            <ac:spMk id="10" creationId="{16F16774-2388-D906-658B-A2459CC8580D}"/>
          </ac:spMkLst>
        </pc:spChg>
        <pc:spChg chg="add del mod">
          <ac:chgData name="Kulinich Bohdan" userId="48e65c9f34e137d0" providerId="LiveId" clId="{57B2F260-C415-8F46-9283-44817EE8F8F0}" dt="2022-05-05T18:09:25.105" v="10112" actId="478"/>
          <ac:spMkLst>
            <pc:docMk/>
            <pc:sldMk cId="710769476" sldId="462"/>
            <ac:spMk id="11" creationId="{7296DC6E-AF65-A1D3-4F2D-8232BA906F31}"/>
          </ac:spMkLst>
        </pc:spChg>
        <pc:spChg chg="add del mod">
          <ac:chgData name="Kulinich Bohdan" userId="48e65c9f34e137d0" providerId="LiveId" clId="{57B2F260-C415-8F46-9283-44817EE8F8F0}" dt="2022-05-05T18:14:55.003" v="10114" actId="478"/>
          <ac:spMkLst>
            <pc:docMk/>
            <pc:sldMk cId="710769476" sldId="462"/>
            <ac:spMk id="12" creationId="{232ABC18-0E5C-ABB2-2255-9FD2E321CD65}"/>
          </ac:spMkLst>
        </pc:spChg>
        <pc:spChg chg="add del mod">
          <ac:chgData name="Kulinich Bohdan" userId="48e65c9f34e137d0" providerId="LiveId" clId="{57B2F260-C415-8F46-9283-44817EE8F8F0}" dt="2022-05-05T18:14:55.003" v="10114" actId="478"/>
          <ac:spMkLst>
            <pc:docMk/>
            <pc:sldMk cId="710769476" sldId="462"/>
            <ac:spMk id="13" creationId="{CFFB1006-024F-952A-088E-B6D6CBFA935E}"/>
          </ac:spMkLst>
        </pc:spChg>
        <pc:spChg chg="add del mod">
          <ac:chgData name="Kulinich Bohdan" userId="48e65c9f34e137d0" providerId="LiveId" clId="{57B2F260-C415-8F46-9283-44817EE8F8F0}" dt="2022-05-05T18:14:55.003" v="10114" actId="478"/>
          <ac:spMkLst>
            <pc:docMk/>
            <pc:sldMk cId="710769476" sldId="462"/>
            <ac:spMk id="14" creationId="{00B17956-6816-130B-EDD7-B19F511B77B7}"/>
          </ac:spMkLst>
        </pc:spChg>
        <pc:spChg chg="del">
          <ac:chgData name="Kulinich Bohdan" userId="48e65c9f34e137d0" providerId="LiveId" clId="{57B2F260-C415-8F46-9283-44817EE8F8F0}" dt="2022-05-04T19:01:26.229" v="10096" actId="478"/>
          <ac:spMkLst>
            <pc:docMk/>
            <pc:sldMk cId="710769476" sldId="462"/>
            <ac:spMk id="15" creationId="{61BE4208-6767-F9D7-23B9-BFE90B56D6D3}"/>
          </ac:spMkLst>
        </pc:spChg>
        <pc:spChg chg="add del mod">
          <ac:chgData name="Kulinich Bohdan" userId="48e65c9f34e137d0" providerId="LiveId" clId="{57B2F260-C415-8F46-9283-44817EE8F8F0}" dt="2022-05-05T18:14:55.003" v="10114" actId="478"/>
          <ac:spMkLst>
            <pc:docMk/>
            <pc:sldMk cId="710769476" sldId="462"/>
            <ac:spMk id="15" creationId="{999FA34A-5EE0-E9A1-37D5-75128F484D33}"/>
          </ac:spMkLst>
        </pc:spChg>
        <pc:spChg chg="add del mod">
          <ac:chgData name="Kulinich Bohdan" userId="48e65c9f34e137d0" providerId="LiveId" clId="{57B2F260-C415-8F46-9283-44817EE8F8F0}" dt="2022-05-05T18:14:55.003" v="10114" actId="478"/>
          <ac:spMkLst>
            <pc:docMk/>
            <pc:sldMk cId="710769476" sldId="462"/>
            <ac:spMk id="16" creationId="{DD5B1369-1013-EC7C-E1C3-67C700D748E0}"/>
          </ac:spMkLst>
        </pc:spChg>
        <pc:spChg chg="add del mod">
          <ac:chgData name="Kulinich Bohdan" userId="48e65c9f34e137d0" providerId="LiveId" clId="{57B2F260-C415-8F46-9283-44817EE8F8F0}" dt="2022-05-05T18:14:55.003" v="10114" actId="478"/>
          <ac:spMkLst>
            <pc:docMk/>
            <pc:sldMk cId="710769476" sldId="462"/>
            <ac:spMk id="17" creationId="{0DD7C28B-FBB2-D961-94ED-FCCA12BD31EA}"/>
          </ac:spMkLst>
        </pc:spChg>
        <pc:spChg chg="add del mod">
          <ac:chgData name="Kulinich Bohdan" userId="48e65c9f34e137d0" providerId="LiveId" clId="{57B2F260-C415-8F46-9283-44817EE8F8F0}" dt="2022-05-05T18:14:55.003" v="10114" actId="478"/>
          <ac:spMkLst>
            <pc:docMk/>
            <pc:sldMk cId="710769476" sldId="462"/>
            <ac:spMk id="18" creationId="{F06EF775-9F1D-2B8C-31B9-4A377923176F}"/>
          </ac:spMkLst>
        </pc:spChg>
        <pc:spChg chg="add del mod">
          <ac:chgData name="Kulinich Bohdan" userId="48e65c9f34e137d0" providerId="LiveId" clId="{57B2F260-C415-8F46-9283-44817EE8F8F0}" dt="2022-05-05T18:14:55.003" v="10114" actId="478"/>
          <ac:spMkLst>
            <pc:docMk/>
            <pc:sldMk cId="710769476" sldId="462"/>
            <ac:spMk id="19" creationId="{F1729A3E-E42D-ED72-2DEC-77BC99E905D8}"/>
          </ac:spMkLst>
        </pc:spChg>
        <pc:spChg chg="add del mod">
          <ac:chgData name="Kulinich Bohdan" userId="48e65c9f34e137d0" providerId="LiveId" clId="{57B2F260-C415-8F46-9283-44817EE8F8F0}" dt="2022-05-05T18:14:55.003" v="10114" actId="478"/>
          <ac:spMkLst>
            <pc:docMk/>
            <pc:sldMk cId="710769476" sldId="462"/>
            <ac:spMk id="20" creationId="{A968CC47-11A9-66F8-8747-C3D2A20A8EA3}"/>
          </ac:spMkLst>
        </pc:spChg>
        <pc:spChg chg="add del mod">
          <ac:chgData name="Kulinich Bohdan" userId="48e65c9f34e137d0" providerId="LiveId" clId="{57B2F260-C415-8F46-9283-44817EE8F8F0}" dt="2022-05-05T18:14:55.003" v="10114" actId="478"/>
          <ac:spMkLst>
            <pc:docMk/>
            <pc:sldMk cId="710769476" sldId="462"/>
            <ac:spMk id="21" creationId="{E148F09C-22BC-5745-D00F-D97AC10C3373}"/>
          </ac:spMkLst>
        </pc:spChg>
        <pc:spChg chg="add del mod">
          <ac:chgData name="Kulinich Bohdan" userId="48e65c9f34e137d0" providerId="LiveId" clId="{57B2F260-C415-8F46-9283-44817EE8F8F0}" dt="2022-05-05T18:14:55.003" v="10114" actId="478"/>
          <ac:spMkLst>
            <pc:docMk/>
            <pc:sldMk cId="710769476" sldId="462"/>
            <ac:spMk id="22" creationId="{A9E0351E-106E-1B6F-853A-F6AED7F4A6AC}"/>
          </ac:spMkLst>
        </pc:spChg>
        <pc:spChg chg="add del mod">
          <ac:chgData name="Kulinich Bohdan" userId="48e65c9f34e137d0" providerId="LiveId" clId="{57B2F260-C415-8F46-9283-44817EE8F8F0}" dt="2022-05-05T18:14:55.003" v="10114" actId="478"/>
          <ac:spMkLst>
            <pc:docMk/>
            <pc:sldMk cId="710769476" sldId="462"/>
            <ac:spMk id="23" creationId="{F8DA07EF-5C78-AF02-9715-0CF86C1FEC05}"/>
          </ac:spMkLst>
        </pc:spChg>
        <pc:spChg chg="add del mod">
          <ac:chgData name="Kulinich Bohdan" userId="48e65c9f34e137d0" providerId="LiveId" clId="{57B2F260-C415-8F46-9283-44817EE8F8F0}" dt="2022-05-05T18:14:55.003" v="10114" actId="478"/>
          <ac:spMkLst>
            <pc:docMk/>
            <pc:sldMk cId="710769476" sldId="462"/>
            <ac:spMk id="24" creationId="{A9114068-B1C9-4FFA-CF9F-10183DFDEB21}"/>
          </ac:spMkLst>
        </pc:spChg>
        <pc:spChg chg="add del mod">
          <ac:chgData name="Kulinich Bohdan" userId="48e65c9f34e137d0" providerId="LiveId" clId="{57B2F260-C415-8F46-9283-44817EE8F8F0}" dt="2022-05-05T18:14:55.003" v="10114" actId="478"/>
          <ac:spMkLst>
            <pc:docMk/>
            <pc:sldMk cId="710769476" sldId="462"/>
            <ac:spMk id="25" creationId="{EA458057-185D-540E-8759-35CB8B79806C}"/>
          </ac:spMkLst>
        </pc:spChg>
        <pc:spChg chg="add del mod">
          <ac:chgData name="Kulinich Bohdan" userId="48e65c9f34e137d0" providerId="LiveId" clId="{57B2F260-C415-8F46-9283-44817EE8F8F0}" dt="2022-05-05T18:14:55.003" v="10114" actId="478"/>
          <ac:spMkLst>
            <pc:docMk/>
            <pc:sldMk cId="710769476" sldId="462"/>
            <ac:spMk id="26" creationId="{CE2AB243-F8EB-B465-72FE-4E4AEADF9C9C}"/>
          </ac:spMkLst>
        </pc:spChg>
        <pc:spChg chg="del">
          <ac:chgData name="Kulinich Bohdan" userId="48e65c9f34e137d0" providerId="LiveId" clId="{57B2F260-C415-8F46-9283-44817EE8F8F0}" dt="2022-05-04T19:01:26.229" v="10096" actId="478"/>
          <ac:spMkLst>
            <pc:docMk/>
            <pc:sldMk cId="710769476" sldId="462"/>
            <ac:spMk id="27" creationId="{2D3EB9EA-C867-A790-A784-190690C32FC3}"/>
          </ac:spMkLst>
        </pc:spChg>
        <pc:spChg chg="add del mod">
          <ac:chgData name="Kulinich Bohdan" userId="48e65c9f34e137d0" providerId="LiveId" clId="{57B2F260-C415-8F46-9283-44817EE8F8F0}" dt="2022-05-05T18:14:55.003" v="10114" actId="478"/>
          <ac:spMkLst>
            <pc:docMk/>
            <pc:sldMk cId="710769476" sldId="462"/>
            <ac:spMk id="27" creationId="{3A824BA6-B74B-6A7C-B776-77094B34A717}"/>
          </ac:spMkLst>
        </pc:spChg>
        <pc:spChg chg="add del mod">
          <ac:chgData name="Kulinich Bohdan" userId="48e65c9f34e137d0" providerId="LiveId" clId="{57B2F260-C415-8F46-9283-44817EE8F8F0}" dt="2022-05-05T18:14:55.003" v="10114" actId="478"/>
          <ac:spMkLst>
            <pc:docMk/>
            <pc:sldMk cId="710769476" sldId="462"/>
            <ac:spMk id="28" creationId="{49C8D6F3-ECE6-1D85-216F-26BC3FA2B25F}"/>
          </ac:spMkLst>
        </pc:spChg>
        <pc:spChg chg="add del mod">
          <ac:chgData name="Kulinich Bohdan" userId="48e65c9f34e137d0" providerId="LiveId" clId="{57B2F260-C415-8F46-9283-44817EE8F8F0}" dt="2022-05-05T18:14:55.003" v="10114" actId="478"/>
          <ac:spMkLst>
            <pc:docMk/>
            <pc:sldMk cId="710769476" sldId="462"/>
            <ac:spMk id="29" creationId="{22FF28D5-F81A-BB47-F57E-699B6D1D44D1}"/>
          </ac:spMkLst>
        </pc:spChg>
        <pc:spChg chg="add del mod">
          <ac:chgData name="Kulinich Bohdan" userId="48e65c9f34e137d0" providerId="LiveId" clId="{57B2F260-C415-8F46-9283-44817EE8F8F0}" dt="2022-05-05T18:14:55.003" v="10114" actId="478"/>
          <ac:spMkLst>
            <pc:docMk/>
            <pc:sldMk cId="710769476" sldId="462"/>
            <ac:spMk id="30" creationId="{293D6A56-D06D-01DF-CE6E-481A4AB5FC1C}"/>
          </ac:spMkLst>
        </pc:spChg>
        <pc:spChg chg="add del mod">
          <ac:chgData name="Kulinich Bohdan" userId="48e65c9f34e137d0" providerId="LiveId" clId="{57B2F260-C415-8F46-9283-44817EE8F8F0}" dt="2022-05-05T18:14:55.003" v="10114" actId="478"/>
          <ac:spMkLst>
            <pc:docMk/>
            <pc:sldMk cId="710769476" sldId="462"/>
            <ac:spMk id="31" creationId="{5732CB04-2BCC-8841-7A8B-2644B0C3ED59}"/>
          </ac:spMkLst>
        </pc:spChg>
        <pc:spChg chg="add del mod">
          <ac:chgData name="Kulinich Bohdan" userId="48e65c9f34e137d0" providerId="LiveId" clId="{57B2F260-C415-8F46-9283-44817EE8F8F0}" dt="2022-05-05T18:14:55.003" v="10114" actId="478"/>
          <ac:spMkLst>
            <pc:docMk/>
            <pc:sldMk cId="710769476" sldId="462"/>
            <ac:spMk id="32" creationId="{612AE6CC-3F49-1C04-6538-4F548ED1B19B}"/>
          </ac:spMkLst>
        </pc:spChg>
        <pc:spChg chg="add del mod">
          <ac:chgData name="Kulinich Bohdan" userId="48e65c9f34e137d0" providerId="LiveId" clId="{57B2F260-C415-8F46-9283-44817EE8F8F0}" dt="2022-05-05T18:14:55.003" v="10114" actId="478"/>
          <ac:spMkLst>
            <pc:docMk/>
            <pc:sldMk cId="710769476" sldId="462"/>
            <ac:spMk id="33" creationId="{1F6BFF16-DB9D-5DD9-8E4D-9DFE9BCD1569}"/>
          </ac:spMkLst>
        </pc:spChg>
        <pc:spChg chg="add del mod">
          <ac:chgData name="Kulinich Bohdan" userId="48e65c9f34e137d0" providerId="LiveId" clId="{57B2F260-C415-8F46-9283-44817EE8F8F0}" dt="2022-05-05T18:14:55.003" v="10114" actId="478"/>
          <ac:spMkLst>
            <pc:docMk/>
            <pc:sldMk cId="710769476" sldId="462"/>
            <ac:spMk id="35" creationId="{2D275233-2D3B-C33B-AF34-4F3ADAB84E91}"/>
          </ac:spMkLst>
        </pc:spChg>
        <pc:spChg chg="del">
          <ac:chgData name="Kulinich Bohdan" userId="48e65c9f34e137d0" providerId="LiveId" clId="{57B2F260-C415-8F46-9283-44817EE8F8F0}" dt="2022-05-04T19:01:26.229" v="10096" actId="478"/>
          <ac:spMkLst>
            <pc:docMk/>
            <pc:sldMk cId="710769476" sldId="462"/>
            <ac:spMk id="35" creationId="{676E23B8-D3BD-0519-75E9-3ED18C0A6C65}"/>
          </ac:spMkLst>
        </pc:spChg>
        <pc:spChg chg="mod">
          <ac:chgData name="Kulinich Bohdan" userId="48e65c9f34e137d0" providerId="LiveId" clId="{57B2F260-C415-8F46-9283-44817EE8F8F0}" dt="2022-05-04T19:01:34.288" v="10105" actId="20577"/>
          <ac:spMkLst>
            <pc:docMk/>
            <pc:sldMk cId="710769476" sldId="462"/>
            <ac:spMk id="37" creationId="{6F73CD8F-10B5-3D21-1303-2BA8148A432E}"/>
          </ac:spMkLst>
        </pc:spChg>
        <pc:spChg chg="add del mod">
          <ac:chgData name="Kulinich Bohdan" userId="48e65c9f34e137d0" providerId="LiveId" clId="{57B2F260-C415-8F46-9283-44817EE8F8F0}" dt="2022-05-05T18:14:55.003" v="10114" actId="478"/>
          <ac:spMkLst>
            <pc:docMk/>
            <pc:sldMk cId="710769476" sldId="462"/>
            <ac:spMk id="41" creationId="{DBC9F802-0BAC-8E08-E4C8-797F8F3BC183}"/>
          </ac:spMkLst>
        </pc:spChg>
        <pc:spChg chg="add del mod">
          <ac:chgData name="Kulinich Bohdan" userId="48e65c9f34e137d0" providerId="LiveId" clId="{57B2F260-C415-8F46-9283-44817EE8F8F0}" dt="2022-05-05T18:14:55.003" v="10114" actId="478"/>
          <ac:spMkLst>
            <pc:docMk/>
            <pc:sldMk cId="710769476" sldId="462"/>
            <ac:spMk id="42" creationId="{806E92CF-9EA0-38B3-0B2C-440DD278FE09}"/>
          </ac:spMkLst>
        </pc:spChg>
        <pc:spChg chg="del">
          <ac:chgData name="Kulinich Bohdan" userId="48e65c9f34e137d0" providerId="LiveId" clId="{57B2F260-C415-8F46-9283-44817EE8F8F0}" dt="2022-05-04T19:01:26.229" v="10096" actId="478"/>
          <ac:spMkLst>
            <pc:docMk/>
            <pc:sldMk cId="710769476" sldId="462"/>
            <ac:spMk id="42" creationId="{85624A67-0B0C-954B-B166-4F9656AC953F}"/>
          </ac:spMkLst>
        </pc:spChg>
        <pc:spChg chg="add del mod">
          <ac:chgData name="Kulinich Bohdan" userId="48e65c9f34e137d0" providerId="LiveId" clId="{57B2F260-C415-8F46-9283-44817EE8F8F0}" dt="2022-05-05T18:14:55.003" v="10114" actId="478"/>
          <ac:spMkLst>
            <pc:docMk/>
            <pc:sldMk cId="710769476" sldId="462"/>
            <ac:spMk id="43" creationId="{2BB6B2C4-958A-0AA5-98A2-7B0083D78503}"/>
          </ac:spMkLst>
        </pc:spChg>
        <pc:spChg chg="add del mod">
          <ac:chgData name="Kulinich Bohdan" userId="48e65c9f34e137d0" providerId="LiveId" clId="{57B2F260-C415-8F46-9283-44817EE8F8F0}" dt="2022-05-05T18:14:55.003" v="10114" actId="478"/>
          <ac:spMkLst>
            <pc:docMk/>
            <pc:sldMk cId="710769476" sldId="462"/>
            <ac:spMk id="44" creationId="{43196092-772A-F15D-AC6B-EAC9BC5D2872}"/>
          </ac:spMkLst>
        </pc:spChg>
        <pc:spChg chg="add del mod">
          <ac:chgData name="Kulinich Bohdan" userId="48e65c9f34e137d0" providerId="LiveId" clId="{57B2F260-C415-8F46-9283-44817EE8F8F0}" dt="2022-05-05T18:14:55.003" v="10114" actId="478"/>
          <ac:spMkLst>
            <pc:docMk/>
            <pc:sldMk cId="710769476" sldId="462"/>
            <ac:spMk id="45" creationId="{4200326A-2BA0-9FA6-465C-D273ECBF4C1B}"/>
          </ac:spMkLst>
        </pc:spChg>
        <pc:spChg chg="add del mod">
          <ac:chgData name="Kulinich Bohdan" userId="48e65c9f34e137d0" providerId="LiveId" clId="{57B2F260-C415-8F46-9283-44817EE8F8F0}" dt="2022-05-05T18:14:55.003" v="10114" actId="478"/>
          <ac:spMkLst>
            <pc:docMk/>
            <pc:sldMk cId="710769476" sldId="462"/>
            <ac:spMk id="46" creationId="{7F2FC221-2B28-2BC5-B274-404F76D1491E}"/>
          </ac:spMkLst>
        </pc:spChg>
        <pc:spChg chg="add del mod">
          <ac:chgData name="Kulinich Bohdan" userId="48e65c9f34e137d0" providerId="LiveId" clId="{57B2F260-C415-8F46-9283-44817EE8F8F0}" dt="2022-05-05T18:14:55.003" v="10114" actId="478"/>
          <ac:spMkLst>
            <pc:docMk/>
            <pc:sldMk cId="710769476" sldId="462"/>
            <ac:spMk id="47" creationId="{A1363BB4-0417-50F1-D224-6077DD24F4F7}"/>
          </ac:spMkLst>
        </pc:spChg>
        <pc:spChg chg="add del mod">
          <ac:chgData name="Kulinich Bohdan" userId="48e65c9f34e137d0" providerId="LiveId" clId="{57B2F260-C415-8F46-9283-44817EE8F8F0}" dt="2022-05-05T18:14:55.003" v="10114" actId="478"/>
          <ac:spMkLst>
            <pc:docMk/>
            <pc:sldMk cId="710769476" sldId="462"/>
            <ac:spMk id="48" creationId="{36866CE8-D0D3-84C5-2F89-E02C689412C5}"/>
          </ac:spMkLst>
        </pc:spChg>
        <pc:spChg chg="add del mod">
          <ac:chgData name="Kulinich Bohdan" userId="48e65c9f34e137d0" providerId="LiveId" clId="{57B2F260-C415-8F46-9283-44817EE8F8F0}" dt="2022-05-05T18:14:55.003" v="10114" actId="478"/>
          <ac:spMkLst>
            <pc:docMk/>
            <pc:sldMk cId="710769476" sldId="462"/>
            <ac:spMk id="49" creationId="{EAF0733C-2C24-045A-AA47-CF2619E49952}"/>
          </ac:spMkLst>
        </pc:spChg>
        <pc:spChg chg="add del mod">
          <ac:chgData name="Kulinich Bohdan" userId="48e65c9f34e137d0" providerId="LiveId" clId="{57B2F260-C415-8F46-9283-44817EE8F8F0}" dt="2022-05-05T18:14:55.003" v="10114" actId="478"/>
          <ac:spMkLst>
            <pc:docMk/>
            <pc:sldMk cId="710769476" sldId="462"/>
            <ac:spMk id="50" creationId="{7C07A44C-2E13-52C7-5EB5-B4A28470AB82}"/>
          </ac:spMkLst>
        </pc:spChg>
        <pc:spChg chg="add del mod">
          <ac:chgData name="Kulinich Bohdan" userId="48e65c9f34e137d0" providerId="LiveId" clId="{57B2F260-C415-8F46-9283-44817EE8F8F0}" dt="2022-05-05T18:14:55.003" v="10114" actId="478"/>
          <ac:spMkLst>
            <pc:docMk/>
            <pc:sldMk cId="710769476" sldId="462"/>
            <ac:spMk id="51" creationId="{EA087F62-78B8-5AD3-B5D0-54CD79C4ABBA}"/>
          </ac:spMkLst>
        </pc:spChg>
        <pc:spChg chg="add del mod">
          <ac:chgData name="Kulinich Bohdan" userId="48e65c9f34e137d0" providerId="LiveId" clId="{57B2F260-C415-8F46-9283-44817EE8F8F0}" dt="2022-05-05T18:14:55.003" v="10114" actId="478"/>
          <ac:spMkLst>
            <pc:docMk/>
            <pc:sldMk cId="710769476" sldId="462"/>
            <ac:spMk id="52" creationId="{6E5AB59F-F451-5077-68F7-D9DBA923FF61}"/>
          </ac:spMkLst>
        </pc:spChg>
        <pc:spChg chg="add del mod">
          <ac:chgData name="Kulinich Bohdan" userId="48e65c9f34e137d0" providerId="LiveId" clId="{57B2F260-C415-8F46-9283-44817EE8F8F0}" dt="2022-05-05T18:14:55.003" v="10114" actId="478"/>
          <ac:spMkLst>
            <pc:docMk/>
            <pc:sldMk cId="710769476" sldId="462"/>
            <ac:spMk id="53" creationId="{E6FB47D6-2F76-4FC8-C381-6BB4D37C5473}"/>
          </ac:spMkLst>
        </pc:spChg>
        <pc:spChg chg="add mod">
          <ac:chgData name="Kulinich Bohdan" userId="48e65c9f34e137d0" providerId="LiveId" clId="{57B2F260-C415-8F46-9283-44817EE8F8F0}" dt="2022-05-06T08:28:32.496" v="11513" actId="1076"/>
          <ac:spMkLst>
            <pc:docMk/>
            <pc:sldMk cId="710769476" sldId="462"/>
            <ac:spMk id="89" creationId="{3D963752-FF6F-CAA3-B3BF-FBA4DECA63DB}"/>
          </ac:spMkLst>
        </pc:spChg>
        <pc:spChg chg="add mod">
          <ac:chgData name="Kulinich Bohdan" userId="48e65c9f34e137d0" providerId="LiveId" clId="{57B2F260-C415-8F46-9283-44817EE8F8F0}" dt="2022-05-06T08:28:17.931" v="11511" actId="1036"/>
          <ac:spMkLst>
            <pc:docMk/>
            <pc:sldMk cId="710769476" sldId="462"/>
            <ac:spMk id="92" creationId="{C99083FA-E65A-C81D-C3C3-D59780403541}"/>
          </ac:spMkLst>
        </pc:spChg>
        <pc:spChg chg="add mod">
          <ac:chgData name="Kulinich Bohdan" userId="48e65c9f34e137d0" providerId="LiveId" clId="{57B2F260-C415-8F46-9283-44817EE8F8F0}" dt="2022-05-06T08:28:17.931" v="11511" actId="1036"/>
          <ac:spMkLst>
            <pc:docMk/>
            <pc:sldMk cId="710769476" sldId="462"/>
            <ac:spMk id="93" creationId="{235F50B9-97A7-FE8C-349D-FBD9CC3709E5}"/>
          </ac:spMkLst>
        </pc:spChg>
        <pc:spChg chg="add mod topLvl">
          <ac:chgData name="Kulinich Bohdan" userId="48e65c9f34e137d0" providerId="LiveId" clId="{57B2F260-C415-8F46-9283-44817EE8F8F0}" dt="2022-05-06T07:38:54.601" v="11278" actId="164"/>
          <ac:spMkLst>
            <pc:docMk/>
            <pc:sldMk cId="710769476" sldId="462"/>
            <ac:spMk id="94" creationId="{B4C5DD45-4215-9D5A-01FB-4085CBC8B4FF}"/>
          </ac:spMkLst>
        </pc:spChg>
        <pc:spChg chg="add mod topLvl">
          <ac:chgData name="Kulinich Bohdan" userId="48e65c9f34e137d0" providerId="LiveId" clId="{57B2F260-C415-8F46-9283-44817EE8F8F0}" dt="2022-05-06T07:38:54.601" v="11278" actId="164"/>
          <ac:spMkLst>
            <pc:docMk/>
            <pc:sldMk cId="710769476" sldId="462"/>
            <ac:spMk id="95" creationId="{0F1B527A-EDA1-254D-0470-2DE4EFEF7B7F}"/>
          </ac:spMkLst>
        </pc:spChg>
        <pc:spChg chg="add mod topLvl">
          <ac:chgData name="Kulinich Bohdan" userId="48e65c9f34e137d0" providerId="LiveId" clId="{57B2F260-C415-8F46-9283-44817EE8F8F0}" dt="2022-05-06T07:38:54.601" v="11278" actId="164"/>
          <ac:spMkLst>
            <pc:docMk/>
            <pc:sldMk cId="710769476" sldId="462"/>
            <ac:spMk id="96" creationId="{1C3430DA-9C90-15DA-6387-FF0AE37713B4}"/>
          </ac:spMkLst>
        </pc:spChg>
        <pc:spChg chg="add mod topLvl">
          <ac:chgData name="Kulinich Bohdan" userId="48e65c9f34e137d0" providerId="LiveId" clId="{57B2F260-C415-8F46-9283-44817EE8F8F0}" dt="2022-05-06T07:38:54.601" v="11278" actId="164"/>
          <ac:spMkLst>
            <pc:docMk/>
            <pc:sldMk cId="710769476" sldId="462"/>
            <ac:spMk id="97" creationId="{9E5DD6D1-CAD1-CF50-2FC7-C06A5747AE22}"/>
          </ac:spMkLst>
        </pc:spChg>
        <pc:spChg chg="add mod topLvl">
          <ac:chgData name="Kulinich Bohdan" userId="48e65c9f34e137d0" providerId="LiveId" clId="{57B2F260-C415-8F46-9283-44817EE8F8F0}" dt="2022-05-06T07:38:54.601" v="11278" actId="164"/>
          <ac:spMkLst>
            <pc:docMk/>
            <pc:sldMk cId="710769476" sldId="462"/>
            <ac:spMk id="98" creationId="{3023FA1F-7BFD-B153-9762-590513108A60}"/>
          </ac:spMkLst>
        </pc:spChg>
        <pc:spChg chg="add mod topLvl">
          <ac:chgData name="Kulinich Bohdan" userId="48e65c9f34e137d0" providerId="LiveId" clId="{57B2F260-C415-8F46-9283-44817EE8F8F0}" dt="2022-05-06T07:38:54.601" v="11278" actId="164"/>
          <ac:spMkLst>
            <pc:docMk/>
            <pc:sldMk cId="710769476" sldId="462"/>
            <ac:spMk id="99" creationId="{88E08193-3F58-02F0-0345-89A5A971E061}"/>
          </ac:spMkLst>
        </pc:spChg>
        <pc:spChg chg="add mod topLvl">
          <ac:chgData name="Kulinich Bohdan" userId="48e65c9f34e137d0" providerId="LiveId" clId="{57B2F260-C415-8F46-9283-44817EE8F8F0}" dt="2022-05-06T07:38:54.601" v="11278" actId="164"/>
          <ac:spMkLst>
            <pc:docMk/>
            <pc:sldMk cId="710769476" sldId="462"/>
            <ac:spMk id="100" creationId="{AD8C6076-E3C0-CA49-4A29-DEF3D527CAC7}"/>
          </ac:spMkLst>
        </pc:spChg>
        <pc:spChg chg="add mod topLvl">
          <ac:chgData name="Kulinich Bohdan" userId="48e65c9f34e137d0" providerId="LiveId" clId="{57B2F260-C415-8F46-9283-44817EE8F8F0}" dt="2022-05-06T07:38:54.601" v="11278" actId="164"/>
          <ac:spMkLst>
            <pc:docMk/>
            <pc:sldMk cId="710769476" sldId="462"/>
            <ac:spMk id="101" creationId="{CA18A56F-A15C-8FFC-D053-3CD7202BDBAC}"/>
          </ac:spMkLst>
        </pc:spChg>
        <pc:spChg chg="add mod topLvl">
          <ac:chgData name="Kulinich Bohdan" userId="48e65c9f34e137d0" providerId="LiveId" clId="{57B2F260-C415-8F46-9283-44817EE8F8F0}" dt="2022-05-06T07:38:54.601" v="11278" actId="164"/>
          <ac:spMkLst>
            <pc:docMk/>
            <pc:sldMk cId="710769476" sldId="462"/>
            <ac:spMk id="102" creationId="{DA48A303-8D12-125F-F524-CA1B7626874F}"/>
          </ac:spMkLst>
        </pc:spChg>
        <pc:spChg chg="add mod topLvl">
          <ac:chgData name="Kulinich Bohdan" userId="48e65c9f34e137d0" providerId="LiveId" clId="{57B2F260-C415-8F46-9283-44817EE8F8F0}" dt="2022-05-06T07:38:54.601" v="11278" actId="164"/>
          <ac:spMkLst>
            <pc:docMk/>
            <pc:sldMk cId="710769476" sldId="462"/>
            <ac:spMk id="103" creationId="{962CED3A-BDDF-4665-5724-B31E1CAB3A20}"/>
          </ac:spMkLst>
        </pc:spChg>
        <pc:spChg chg="add mod topLvl">
          <ac:chgData name="Kulinich Bohdan" userId="48e65c9f34e137d0" providerId="LiveId" clId="{57B2F260-C415-8F46-9283-44817EE8F8F0}" dt="2022-05-06T07:38:54.601" v="11278" actId="164"/>
          <ac:spMkLst>
            <pc:docMk/>
            <pc:sldMk cId="710769476" sldId="462"/>
            <ac:spMk id="104" creationId="{C1959119-36F9-9A6E-E558-D66041874D93}"/>
          </ac:spMkLst>
        </pc:spChg>
        <pc:spChg chg="add mod topLvl">
          <ac:chgData name="Kulinich Bohdan" userId="48e65c9f34e137d0" providerId="LiveId" clId="{57B2F260-C415-8F46-9283-44817EE8F8F0}" dt="2022-05-06T07:38:54.601" v="11278" actId="164"/>
          <ac:spMkLst>
            <pc:docMk/>
            <pc:sldMk cId="710769476" sldId="462"/>
            <ac:spMk id="105" creationId="{06A8309F-CBE1-C0FE-5C92-5D3889E02992}"/>
          </ac:spMkLst>
        </pc:spChg>
        <pc:spChg chg="add mod topLvl">
          <ac:chgData name="Kulinich Bohdan" userId="48e65c9f34e137d0" providerId="LiveId" clId="{57B2F260-C415-8F46-9283-44817EE8F8F0}" dt="2022-05-06T07:38:54.601" v="11278" actId="164"/>
          <ac:spMkLst>
            <pc:docMk/>
            <pc:sldMk cId="710769476" sldId="462"/>
            <ac:spMk id="106" creationId="{CFD5BD3A-4BDD-2C56-A781-CA874A2BE3AE}"/>
          </ac:spMkLst>
        </pc:spChg>
        <pc:spChg chg="add del mod topLvl">
          <ac:chgData name="Kulinich Bohdan" userId="48e65c9f34e137d0" providerId="LiveId" clId="{57B2F260-C415-8F46-9283-44817EE8F8F0}" dt="2022-05-06T07:13:05.826" v="10744" actId="478"/>
          <ac:spMkLst>
            <pc:docMk/>
            <pc:sldMk cId="710769476" sldId="462"/>
            <ac:spMk id="107" creationId="{01C0A839-778F-D5A5-5818-370D22D0791A}"/>
          </ac:spMkLst>
        </pc:spChg>
        <pc:spChg chg="add mod">
          <ac:chgData name="Kulinich Bohdan" userId="48e65c9f34e137d0" providerId="LiveId" clId="{57B2F260-C415-8F46-9283-44817EE8F8F0}" dt="2022-05-06T08:28:10.763" v="11501" actId="1036"/>
          <ac:spMkLst>
            <pc:docMk/>
            <pc:sldMk cId="710769476" sldId="462"/>
            <ac:spMk id="107" creationId="{5E51B66A-B04D-D574-8A3C-9A0D31BD26D8}"/>
          </ac:spMkLst>
        </pc:spChg>
        <pc:spChg chg="add del mod topLvl">
          <ac:chgData name="Kulinich Bohdan" userId="48e65c9f34e137d0" providerId="LiveId" clId="{57B2F260-C415-8F46-9283-44817EE8F8F0}" dt="2022-05-06T07:13:05.826" v="10744" actId="478"/>
          <ac:spMkLst>
            <pc:docMk/>
            <pc:sldMk cId="710769476" sldId="462"/>
            <ac:spMk id="108" creationId="{B8510CF9-D7A8-4E3B-2722-D748203EE5B6}"/>
          </ac:spMkLst>
        </pc:spChg>
        <pc:spChg chg="add del mod">
          <ac:chgData name="Kulinich Bohdan" userId="48e65c9f34e137d0" providerId="LiveId" clId="{57B2F260-C415-8F46-9283-44817EE8F8F0}" dt="2022-05-06T08:26:39.841" v="11409"/>
          <ac:spMkLst>
            <pc:docMk/>
            <pc:sldMk cId="710769476" sldId="462"/>
            <ac:spMk id="108" creationId="{FFAD52B4-D9C0-20BF-A956-1F307ACE4E01}"/>
          </ac:spMkLst>
        </pc:spChg>
        <pc:spChg chg="add del mod topLvl">
          <ac:chgData name="Kulinich Bohdan" userId="48e65c9f34e137d0" providerId="LiveId" clId="{57B2F260-C415-8F46-9283-44817EE8F8F0}" dt="2022-05-06T07:13:05.826" v="10744" actId="478"/>
          <ac:spMkLst>
            <pc:docMk/>
            <pc:sldMk cId="710769476" sldId="462"/>
            <ac:spMk id="109" creationId="{712F41D2-FB5D-8E5B-3027-D709DC4BADE5}"/>
          </ac:spMkLst>
        </pc:spChg>
        <pc:spChg chg="add mod">
          <ac:chgData name="Kulinich Bohdan" userId="48e65c9f34e137d0" providerId="LiveId" clId="{57B2F260-C415-8F46-9283-44817EE8F8F0}" dt="2022-05-06T08:27:23.471" v="11487" actId="14100"/>
          <ac:spMkLst>
            <pc:docMk/>
            <pc:sldMk cId="710769476" sldId="462"/>
            <ac:spMk id="110" creationId="{2E8BDB3C-F5F6-A001-0F09-8E0D46D04FE2}"/>
          </ac:spMkLst>
        </pc:spChg>
        <pc:spChg chg="add del mod topLvl">
          <ac:chgData name="Kulinich Bohdan" userId="48e65c9f34e137d0" providerId="LiveId" clId="{57B2F260-C415-8F46-9283-44817EE8F8F0}" dt="2022-05-06T07:13:05.826" v="10744" actId="478"/>
          <ac:spMkLst>
            <pc:docMk/>
            <pc:sldMk cId="710769476" sldId="462"/>
            <ac:spMk id="110" creationId="{FDB654BE-1D66-0D90-8895-077D681988F1}"/>
          </ac:spMkLst>
        </pc:spChg>
        <pc:spChg chg="add del mod topLvl">
          <ac:chgData name="Kulinich Bohdan" userId="48e65c9f34e137d0" providerId="LiveId" clId="{57B2F260-C415-8F46-9283-44817EE8F8F0}" dt="2022-05-06T07:13:05.826" v="10744" actId="478"/>
          <ac:spMkLst>
            <pc:docMk/>
            <pc:sldMk cId="710769476" sldId="462"/>
            <ac:spMk id="111" creationId="{3BCFA8AC-A28B-FCCC-1C2C-1D4B9F530671}"/>
          </ac:spMkLst>
        </pc:spChg>
        <pc:spChg chg="add del mod topLvl">
          <ac:chgData name="Kulinich Bohdan" userId="48e65c9f34e137d0" providerId="LiveId" clId="{57B2F260-C415-8F46-9283-44817EE8F8F0}" dt="2022-05-06T07:13:05.826" v="10744" actId="478"/>
          <ac:spMkLst>
            <pc:docMk/>
            <pc:sldMk cId="710769476" sldId="462"/>
            <ac:spMk id="112" creationId="{BE0B9589-6723-639D-E4B2-30308E235A33}"/>
          </ac:spMkLst>
        </pc:spChg>
        <pc:spChg chg="add del mod topLvl">
          <ac:chgData name="Kulinich Bohdan" userId="48e65c9f34e137d0" providerId="LiveId" clId="{57B2F260-C415-8F46-9283-44817EE8F8F0}" dt="2022-05-06T07:13:05.826" v="10744" actId="478"/>
          <ac:spMkLst>
            <pc:docMk/>
            <pc:sldMk cId="710769476" sldId="462"/>
            <ac:spMk id="113" creationId="{DC2B8866-5626-A3F9-5183-5B02E91B7DBE}"/>
          </ac:spMkLst>
        </pc:spChg>
        <pc:spChg chg="add del mod topLvl">
          <ac:chgData name="Kulinich Bohdan" userId="48e65c9f34e137d0" providerId="LiveId" clId="{57B2F260-C415-8F46-9283-44817EE8F8F0}" dt="2022-05-06T07:13:05.826" v="10744" actId="478"/>
          <ac:spMkLst>
            <pc:docMk/>
            <pc:sldMk cId="710769476" sldId="462"/>
            <ac:spMk id="114" creationId="{FDE2F1A5-3ABC-E767-E7A4-9B9793E45410}"/>
          </ac:spMkLst>
        </pc:spChg>
        <pc:spChg chg="add del mod topLvl">
          <ac:chgData name="Kulinich Bohdan" userId="48e65c9f34e137d0" providerId="LiveId" clId="{57B2F260-C415-8F46-9283-44817EE8F8F0}" dt="2022-05-05T18:22:33.252" v="10210" actId="478"/>
          <ac:spMkLst>
            <pc:docMk/>
            <pc:sldMk cId="710769476" sldId="462"/>
            <ac:spMk id="115" creationId="{C6034741-9169-8174-A368-2968B3960BCC}"/>
          </ac:spMkLst>
        </pc:spChg>
        <pc:spChg chg="add del mod topLvl">
          <ac:chgData name="Kulinich Bohdan" userId="48e65c9f34e137d0" providerId="LiveId" clId="{57B2F260-C415-8F46-9283-44817EE8F8F0}" dt="2022-05-05T18:22:15.331" v="10204" actId="478"/>
          <ac:spMkLst>
            <pc:docMk/>
            <pc:sldMk cId="710769476" sldId="462"/>
            <ac:spMk id="116" creationId="{B4670D1C-06E3-27A3-377B-3885B8EE534E}"/>
          </ac:spMkLst>
        </pc:spChg>
        <pc:spChg chg="add del mod topLvl">
          <ac:chgData name="Kulinich Bohdan" userId="48e65c9f34e137d0" providerId="LiveId" clId="{57B2F260-C415-8F46-9283-44817EE8F8F0}" dt="2022-05-05T18:22:12.302" v="10203" actId="478"/>
          <ac:spMkLst>
            <pc:docMk/>
            <pc:sldMk cId="710769476" sldId="462"/>
            <ac:spMk id="117" creationId="{52C4A38B-A476-26F6-7532-341D6F34B5B5}"/>
          </ac:spMkLst>
        </pc:spChg>
        <pc:spChg chg="add del mod topLvl">
          <ac:chgData name="Kulinich Bohdan" userId="48e65c9f34e137d0" providerId="LiveId" clId="{57B2F260-C415-8F46-9283-44817EE8F8F0}" dt="2022-05-05T18:22:12.302" v="10203" actId="478"/>
          <ac:spMkLst>
            <pc:docMk/>
            <pc:sldMk cId="710769476" sldId="462"/>
            <ac:spMk id="118" creationId="{ACA471AD-6CCF-4E76-50DA-4276BBE1551C}"/>
          </ac:spMkLst>
        </pc:spChg>
        <pc:spChg chg="add del mod topLvl">
          <ac:chgData name="Kulinich Bohdan" userId="48e65c9f34e137d0" providerId="LiveId" clId="{57B2F260-C415-8F46-9283-44817EE8F8F0}" dt="2022-05-05T18:22:12.302" v="10203" actId="478"/>
          <ac:spMkLst>
            <pc:docMk/>
            <pc:sldMk cId="710769476" sldId="462"/>
            <ac:spMk id="119" creationId="{FA1E1668-0D61-1169-609B-78AAD39D8174}"/>
          </ac:spMkLst>
        </pc:spChg>
        <pc:spChg chg="add del mod topLvl">
          <ac:chgData name="Kulinich Bohdan" userId="48e65c9f34e137d0" providerId="LiveId" clId="{57B2F260-C415-8F46-9283-44817EE8F8F0}" dt="2022-05-05T18:22:12.302" v="10203" actId="478"/>
          <ac:spMkLst>
            <pc:docMk/>
            <pc:sldMk cId="710769476" sldId="462"/>
            <ac:spMk id="120" creationId="{1462F850-6E87-A2E1-A690-323FEDAF1FE4}"/>
          </ac:spMkLst>
        </pc:spChg>
        <pc:spChg chg="add del mod topLvl">
          <ac:chgData name="Kulinich Bohdan" userId="48e65c9f34e137d0" providerId="LiveId" clId="{57B2F260-C415-8F46-9283-44817EE8F8F0}" dt="2022-05-05T18:22:12.302" v="10203" actId="478"/>
          <ac:spMkLst>
            <pc:docMk/>
            <pc:sldMk cId="710769476" sldId="462"/>
            <ac:spMk id="121" creationId="{31C40B8D-40A5-EE09-DC59-49C64F18491B}"/>
          </ac:spMkLst>
        </pc:spChg>
        <pc:spChg chg="add del mod topLvl">
          <ac:chgData name="Kulinich Bohdan" userId="48e65c9f34e137d0" providerId="LiveId" clId="{57B2F260-C415-8F46-9283-44817EE8F8F0}" dt="2022-05-05T18:22:12.302" v="10203" actId="478"/>
          <ac:spMkLst>
            <pc:docMk/>
            <pc:sldMk cId="710769476" sldId="462"/>
            <ac:spMk id="122" creationId="{8D63ACC0-AC53-6009-98B4-541251BF13B3}"/>
          </ac:spMkLst>
        </pc:spChg>
        <pc:spChg chg="add del mod topLvl">
          <ac:chgData name="Kulinich Bohdan" userId="48e65c9f34e137d0" providerId="LiveId" clId="{57B2F260-C415-8F46-9283-44817EE8F8F0}" dt="2022-05-05T18:22:27.192" v="10207" actId="478"/>
          <ac:spMkLst>
            <pc:docMk/>
            <pc:sldMk cId="710769476" sldId="462"/>
            <ac:spMk id="123" creationId="{237386A5-403C-C7DB-2633-1EDE90465792}"/>
          </ac:spMkLst>
        </pc:spChg>
        <pc:spChg chg="add del mod topLvl">
          <ac:chgData name="Kulinich Bohdan" userId="48e65c9f34e137d0" providerId="LiveId" clId="{57B2F260-C415-8F46-9283-44817EE8F8F0}" dt="2022-05-05T18:22:25.238" v="10206" actId="478"/>
          <ac:spMkLst>
            <pc:docMk/>
            <pc:sldMk cId="710769476" sldId="462"/>
            <ac:spMk id="124" creationId="{BF8B90E7-F335-9B98-1B09-2DDCCD41C6B8}"/>
          </ac:spMkLst>
        </pc:spChg>
        <pc:spChg chg="add del mod topLvl">
          <ac:chgData name="Kulinich Bohdan" userId="48e65c9f34e137d0" providerId="LiveId" clId="{57B2F260-C415-8F46-9283-44817EE8F8F0}" dt="2022-05-05T18:22:19.998" v="10205" actId="478"/>
          <ac:spMkLst>
            <pc:docMk/>
            <pc:sldMk cId="710769476" sldId="462"/>
            <ac:spMk id="125" creationId="{CAC7AA78-4FCF-BAA8-66E9-9E6234B56D2A}"/>
          </ac:spMkLst>
        </pc:spChg>
        <pc:spChg chg="add del mod topLvl">
          <ac:chgData name="Kulinich Bohdan" userId="48e65c9f34e137d0" providerId="LiveId" clId="{57B2F260-C415-8F46-9283-44817EE8F8F0}" dt="2022-05-05T18:22:19.998" v="10205" actId="478"/>
          <ac:spMkLst>
            <pc:docMk/>
            <pc:sldMk cId="710769476" sldId="462"/>
            <ac:spMk id="126" creationId="{E15DC74D-0DE2-34D4-FD45-1A0659BFF3E2}"/>
          </ac:spMkLst>
        </pc:spChg>
        <pc:spChg chg="add del mod topLvl">
          <ac:chgData name="Kulinich Bohdan" userId="48e65c9f34e137d0" providerId="LiveId" clId="{57B2F260-C415-8F46-9283-44817EE8F8F0}" dt="2022-05-05T18:22:19.998" v="10205" actId="478"/>
          <ac:spMkLst>
            <pc:docMk/>
            <pc:sldMk cId="710769476" sldId="462"/>
            <ac:spMk id="127" creationId="{E0300CCC-0DA0-A421-6932-63FEC77D1A17}"/>
          </ac:spMkLst>
        </pc:spChg>
        <pc:spChg chg="add del mod topLvl">
          <ac:chgData name="Kulinich Bohdan" userId="48e65c9f34e137d0" providerId="LiveId" clId="{57B2F260-C415-8F46-9283-44817EE8F8F0}" dt="2022-05-05T18:22:19.998" v="10205" actId="478"/>
          <ac:spMkLst>
            <pc:docMk/>
            <pc:sldMk cId="710769476" sldId="462"/>
            <ac:spMk id="128" creationId="{DD95E869-A0F2-F302-1074-980ED7D8E33D}"/>
          </ac:spMkLst>
        </pc:spChg>
        <pc:spChg chg="add del mod topLvl">
          <ac:chgData name="Kulinich Bohdan" userId="48e65c9f34e137d0" providerId="LiveId" clId="{57B2F260-C415-8F46-9283-44817EE8F8F0}" dt="2022-05-05T18:22:19.998" v="10205" actId="478"/>
          <ac:spMkLst>
            <pc:docMk/>
            <pc:sldMk cId="710769476" sldId="462"/>
            <ac:spMk id="129" creationId="{FD6D9441-82AA-989C-76CD-C82B9FFD688F}"/>
          </ac:spMkLst>
        </pc:spChg>
        <pc:spChg chg="add del mod topLvl">
          <ac:chgData name="Kulinich Bohdan" userId="48e65c9f34e137d0" providerId="LiveId" clId="{57B2F260-C415-8F46-9283-44817EE8F8F0}" dt="2022-05-05T18:22:19.998" v="10205" actId="478"/>
          <ac:spMkLst>
            <pc:docMk/>
            <pc:sldMk cId="710769476" sldId="462"/>
            <ac:spMk id="130" creationId="{F07B4A6F-9B3B-0771-8C4D-79D52EE3DFE6}"/>
          </ac:spMkLst>
        </pc:spChg>
        <pc:spChg chg="add del mod topLvl">
          <ac:chgData name="Kulinich Bohdan" userId="48e65c9f34e137d0" providerId="LiveId" clId="{57B2F260-C415-8F46-9283-44817EE8F8F0}" dt="2022-05-05T18:22:19.998" v="10205" actId="478"/>
          <ac:spMkLst>
            <pc:docMk/>
            <pc:sldMk cId="710769476" sldId="462"/>
            <ac:spMk id="131" creationId="{A3680E39-1DF6-AA20-764C-71A2EBB1FBAE}"/>
          </ac:spMkLst>
        </pc:spChg>
        <pc:spChg chg="add del mod">
          <ac:chgData name="Kulinich Bohdan" userId="48e65c9f34e137d0" providerId="LiveId" clId="{57B2F260-C415-8F46-9283-44817EE8F8F0}" dt="2022-05-05T18:24:29.749" v="10245" actId="478"/>
          <ac:spMkLst>
            <pc:docMk/>
            <pc:sldMk cId="710769476" sldId="462"/>
            <ac:spMk id="176" creationId="{BE53C070-DADE-5F22-B0E5-7F2F2E973E08}"/>
          </ac:spMkLst>
        </pc:spChg>
        <pc:spChg chg="add mod modVis">
          <ac:chgData name="Kulinich Bohdan" userId="48e65c9f34e137d0" providerId="LiveId" clId="{57B2F260-C415-8F46-9283-44817EE8F8F0}" dt="2022-05-06T08:28:10.763" v="11501" actId="1036"/>
          <ac:spMkLst>
            <pc:docMk/>
            <pc:sldMk cId="710769476" sldId="462"/>
            <ac:spMk id="179" creationId="{29C9B5AD-AB80-626B-620E-C43E836664C6}"/>
          </ac:spMkLst>
        </pc:spChg>
        <pc:spChg chg="add mod">
          <ac:chgData name="Kulinich Bohdan" userId="48e65c9f34e137d0" providerId="LiveId" clId="{57B2F260-C415-8F46-9283-44817EE8F8F0}" dt="2022-05-06T08:28:10.763" v="11501" actId="1036"/>
          <ac:spMkLst>
            <pc:docMk/>
            <pc:sldMk cId="710769476" sldId="462"/>
            <ac:spMk id="180" creationId="{0B3324AE-DFE2-CB74-FBD6-C313B8A4B4D5}"/>
          </ac:spMkLst>
        </pc:spChg>
        <pc:spChg chg="add mod topLvl">
          <ac:chgData name="Kulinich Bohdan" userId="48e65c9f34e137d0" providerId="LiveId" clId="{57B2F260-C415-8F46-9283-44817EE8F8F0}" dt="2022-05-06T07:32:56.880" v="10940" actId="207"/>
          <ac:spMkLst>
            <pc:docMk/>
            <pc:sldMk cId="710769476" sldId="462"/>
            <ac:spMk id="203" creationId="{171578D1-7B66-4ED5-6BDE-F2FD741DF29E}"/>
          </ac:spMkLst>
        </pc:spChg>
        <pc:spChg chg="add mod topLvl">
          <ac:chgData name="Kulinich Bohdan" userId="48e65c9f34e137d0" providerId="LiveId" clId="{57B2F260-C415-8F46-9283-44817EE8F8F0}" dt="2022-05-06T07:32:56.880" v="10940" actId="207"/>
          <ac:spMkLst>
            <pc:docMk/>
            <pc:sldMk cId="710769476" sldId="462"/>
            <ac:spMk id="204" creationId="{777545CF-83FD-5091-405F-6AB974457027}"/>
          </ac:spMkLst>
        </pc:spChg>
        <pc:spChg chg="add mod topLvl">
          <ac:chgData name="Kulinich Bohdan" userId="48e65c9f34e137d0" providerId="LiveId" clId="{57B2F260-C415-8F46-9283-44817EE8F8F0}" dt="2022-05-06T07:32:56.880" v="10940" actId="207"/>
          <ac:spMkLst>
            <pc:docMk/>
            <pc:sldMk cId="710769476" sldId="462"/>
            <ac:spMk id="205" creationId="{138E4EFA-AB51-586E-ABD7-C5FB4FB5C4A2}"/>
          </ac:spMkLst>
        </pc:spChg>
        <pc:spChg chg="add mod topLvl">
          <ac:chgData name="Kulinich Bohdan" userId="48e65c9f34e137d0" providerId="LiveId" clId="{57B2F260-C415-8F46-9283-44817EE8F8F0}" dt="2022-05-06T07:32:56.880" v="10940" actId="207"/>
          <ac:spMkLst>
            <pc:docMk/>
            <pc:sldMk cId="710769476" sldId="462"/>
            <ac:spMk id="206" creationId="{6DA062D8-2473-39E7-B8C1-8BA0FB8A126B}"/>
          </ac:spMkLst>
        </pc:spChg>
        <pc:spChg chg="add mod topLvl">
          <ac:chgData name="Kulinich Bohdan" userId="48e65c9f34e137d0" providerId="LiveId" clId="{57B2F260-C415-8F46-9283-44817EE8F8F0}" dt="2022-05-06T07:32:56.880" v="10940" actId="207"/>
          <ac:spMkLst>
            <pc:docMk/>
            <pc:sldMk cId="710769476" sldId="462"/>
            <ac:spMk id="207" creationId="{F499A888-D0CD-EED6-BA55-7635D6644569}"/>
          </ac:spMkLst>
        </pc:spChg>
        <pc:spChg chg="add mod topLvl">
          <ac:chgData name="Kulinich Bohdan" userId="48e65c9f34e137d0" providerId="LiveId" clId="{57B2F260-C415-8F46-9283-44817EE8F8F0}" dt="2022-05-06T07:32:56.880" v="10940" actId="207"/>
          <ac:spMkLst>
            <pc:docMk/>
            <pc:sldMk cId="710769476" sldId="462"/>
            <ac:spMk id="208" creationId="{127C2654-26DD-2875-174F-7B2FABAC113B}"/>
          </ac:spMkLst>
        </pc:spChg>
        <pc:spChg chg="add mod topLvl">
          <ac:chgData name="Kulinich Bohdan" userId="48e65c9f34e137d0" providerId="LiveId" clId="{57B2F260-C415-8F46-9283-44817EE8F8F0}" dt="2022-05-06T07:32:56.880" v="10940" actId="207"/>
          <ac:spMkLst>
            <pc:docMk/>
            <pc:sldMk cId="710769476" sldId="462"/>
            <ac:spMk id="209" creationId="{D0E0ECE3-FA35-6067-7A73-9F7FC5EFBDE7}"/>
          </ac:spMkLst>
        </pc:spChg>
        <pc:spChg chg="add mod topLvl">
          <ac:chgData name="Kulinich Bohdan" userId="48e65c9f34e137d0" providerId="LiveId" clId="{57B2F260-C415-8F46-9283-44817EE8F8F0}" dt="2022-05-06T07:32:56.880" v="10940" actId="207"/>
          <ac:spMkLst>
            <pc:docMk/>
            <pc:sldMk cId="710769476" sldId="462"/>
            <ac:spMk id="210" creationId="{C6C44E16-DC21-E6D1-1CC2-A79CBC817B42}"/>
          </ac:spMkLst>
        </pc:spChg>
        <pc:spChg chg="add mod topLvl">
          <ac:chgData name="Kulinich Bohdan" userId="48e65c9f34e137d0" providerId="LiveId" clId="{57B2F260-C415-8F46-9283-44817EE8F8F0}" dt="2022-05-06T07:32:56.880" v="10940" actId="207"/>
          <ac:spMkLst>
            <pc:docMk/>
            <pc:sldMk cId="710769476" sldId="462"/>
            <ac:spMk id="211" creationId="{21CA590B-B1E5-8300-59D2-C0F9CEBE893F}"/>
          </ac:spMkLst>
        </pc:spChg>
        <pc:spChg chg="add mod topLvl">
          <ac:chgData name="Kulinich Bohdan" userId="48e65c9f34e137d0" providerId="LiveId" clId="{57B2F260-C415-8F46-9283-44817EE8F8F0}" dt="2022-05-06T07:32:56.880" v="10940" actId="207"/>
          <ac:spMkLst>
            <pc:docMk/>
            <pc:sldMk cId="710769476" sldId="462"/>
            <ac:spMk id="212" creationId="{8B324077-5F45-E526-EF2E-9FB796082170}"/>
          </ac:spMkLst>
        </pc:spChg>
        <pc:spChg chg="add mod topLvl">
          <ac:chgData name="Kulinich Bohdan" userId="48e65c9f34e137d0" providerId="LiveId" clId="{57B2F260-C415-8F46-9283-44817EE8F8F0}" dt="2022-05-06T07:32:56.880" v="10940" actId="207"/>
          <ac:spMkLst>
            <pc:docMk/>
            <pc:sldMk cId="710769476" sldId="462"/>
            <ac:spMk id="213" creationId="{61C64F29-A1C1-5E23-C044-5E55538A14F3}"/>
          </ac:spMkLst>
        </pc:spChg>
        <pc:spChg chg="add mod topLvl">
          <ac:chgData name="Kulinich Bohdan" userId="48e65c9f34e137d0" providerId="LiveId" clId="{57B2F260-C415-8F46-9283-44817EE8F8F0}" dt="2022-05-06T07:32:56.880" v="10940" actId="207"/>
          <ac:spMkLst>
            <pc:docMk/>
            <pc:sldMk cId="710769476" sldId="462"/>
            <ac:spMk id="214" creationId="{10F605E9-7B16-ED0B-59E3-91A2ED2098CC}"/>
          </ac:spMkLst>
        </pc:spChg>
        <pc:spChg chg="add mod topLvl">
          <ac:chgData name="Kulinich Bohdan" userId="48e65c9f34e137d0" providerId="LiveId" clId="{57B2F260-C415-8F46-9283-44817EE8F8F0}" dt="2022-05-06T07:32:56.880" v="10940" actId="207"/>
          <ac:spMkLst>
            <pc:docMk/>
            <pc:sldMk cId="710769476" sldId="462"/>
            <ac:spMk id="215" creationId="{D4717955-5F83-30C5-AC70-D0123E25A2C6}"/>
          </ac:spMkLst>
        </pc:spChg>
        <pc:spChg chg="add mod topLvl">
          <ac:chgData name="Kulinich Bohdan" userId="48e65c9f34e137d0" providerId="LiveId" clId="{57B2F260-C415-8F46-9283-44817EE8F8F0}" dt="2022-05-06T07:32:56.880" v="10940" actId="207"/>
          <ac:spMkLst>
            <pc:docMk/>
            <pc:sldMk cId="710769476" sldId="462"/>
            <ac:spMk id="216" creationId="{52CE6005-D500-CB3F-FD1F-8B4875D4BF55}"/>
          </ac:spMkLst>
        </pc:spChg>
        <pc:spChg chg="add mod topLvl">
          <ac:chgData name="Kulinich Bohdan" userId="48e65c9f34e137d0" providerId="LiveId" clId="{57B2F260-C415-8F46-9283-44817EE8F8F0}" dt="2022-05-06T07:32:56.880" v="10940" actId="207"/>
          <ac:spMkLst>
            <pc:docMk/>
            <pc:sldMk cId="710769476" sldId="462"/>
            <ac:spMk id="217" creationId="{805465D2-F8EB-A9BB-F92E-2D616B764457}"/>
          </ac:spMkLst>
        </pc:spChg>
        <pc:spChg chg="add mod topLvl">
          <ac:chgData name="Kulinich Bohdan" userId="48e65c9f34e137d0" providerId="LiveId" clId="{57B2F260-C415-8F46-9283-44817EE8F8F0}" dt="2022-05-06T07:32:56.880" v="10940" actId="207"/>
          <ac:spMkLst>
            <pc:docMk/>
            <pc:sldMk cId="710769476" sldId="462"/>
            <ac:spMk id="218" creationId="{016A1906-927B-CAE4-A05E-2BE33128655E}"/>
          </ac:spMkLst>
        </pc:spChg>
        <pc:spChg chg="add mod">
          <ac:chgData name="Kulinich Bohdan" userId="48e65c9f34e137d0" providerId="LiveId" clId="{57B2F260-C415-8F46-9283-44817EE8F8F0}" dt="2022-05-06T07:38:54.601" v="11278" actId="164"/>
          <ac:spMkLst>
            <pc:docMk/>
            <pc:sldMk cId="710769476" sldId="462"/>
            <ac:spMk id="219" creationId="{09BEAA64-C9B2-E284-3D45-D5070F5C0864}"/>
          </ac:spMkLst>
        </pc:spChg>
        <pc:spChg chg="add mod">
          <ac:chgData name="Kulinich Bohdan" userId="48e65c9f34e137d0" providerId="LiveId" clId="{57B2F260-C415-8F46-9283-44817EE8F8F0}" dt="2022-05-06T07:38:54.601" v="11278" actId="164"/>
          <ac:spMkLst>
            <pc:docMk/>
            <pc:sldMk cId="710769476" sldId="462"/>
            <ac:spMk id="220" creationId="{5DBE8D33-AA71-4DFA-CA75-06186BFF1BB2}"/>
          </ac:spMkLst>
        </pc:spChg>
        <pc:spChg chg="add mod">
          <ac:chgData name="Kulinich Bohdan" userId="48e65c9f34e137d0" providerId="LiveId" clId="{57B2F260-C415-8F46-9283-44817EE8F8F0}" dt="2022-05-06T07:38:54.601" v="11278" actId="164"/>
          <ac:spMkLst>
            <pc:docMk/>
            <pc:sldMk cId="710769476" sldId="462"/>
            <ac:spMk id="221" creationId="{2A9B29FB-5A46-E4B0-6660-D45E99210E0F}"/>
          </ac:spMkLst>
        </pc:spChg>
        <pc:spChg chg="add mod">
          <ac:chgData name="Kulinich Bohdan" userId="48e65c9f34e137d0" providerId="LiveId" clId="{57B2F260-C415-8F46-9283-44817EE8F8F0}" dt="2022-05-06T07:38:54.601" v="11278" actId="164"/>
          <ac:spMkLst>
            <pc:docMk/>
            <pc:sldMk cId="710769476" sldId="462"/>
            <ac:spMk id="222" creationId="{D7B85879-3D40-7BF0-4760-0DBCC8954D0B}"/>
          </ac:spMkLst>
        </pc:spChg>
        <pc:spChg chg="add mod">
          <ac:chgData name="Kulinich Bohdan" userId="48e65c9f34e137d0" providerId="LiveId" clId="{57B2F260-C415-8F46-9283-44817EE8F8F0}" dt="2022-05-06T07:38:54.601" v="11278" actId="164"/>
          <ac:spMkLst>
            <pc:docMk/>
            <pc:sldMk cId="710769476" sldId="462"/>
            <ac:spMk id="223" creationId="{13420177-A859-EBCF-BF33-4E2195FCE0BC}"/>
          </ac:spMkLst>
        </pc:spChg>
        <pc:spChg chg="add del mod">
          <ac:chgData name="Kulinich Bohdan" userId="48e65c9f34e137d0" providerId="LiveId" clId="{57B2F260-C415-8F46-9283-44817EE8F8F0}" dt="2022-05-06T07:13:56.224" v="10764"/>
          <ac:spMkLst>
            <pc:docMk/>
            <pc:sldMk cId="710769476" sldId="462"/>
            <ac:spMk id="224" creationId="{9545E5E7-EE97-77BE-D477-2172CF1F23E3}"/>
          </ac:spMkLst>
        </pc:spChg>
        <pc:spChg chg="add mod">
          <ac:chgData name="Kulinich Bohdan" userId="48e65c9f34e137d0" providerId="LiveId" clId="{57B2F260-C415-8F46-9283-44817EE8F8F0}" dt="2022-05-06T07:38:54.601" v="11278" actId="164"/>
          <ac:spMkLst>
            <pc:docMk/>
            <pc:sldMk cId="710769476" sldId="462"/>
            <ac:spMk id="225" creationId="{63859D63-654C-30BD-3923-9D9DA50B5F33}"/>
          </ac:spMkLst>
        </pc:spChg>
        <pc:spChg chg="add mod">
          <ac:chgData name="Kulinich Bohdan" userId="48e65c9f34e137d0" providerId="LiveId" clId="{57B2F260-C415-8F46-9283-44817EE8F8F0}" dt="2022-05-06T07:38:54.601" v="11278" actId="164"/>
          <ac:spMkLst>
            <pc:docMk/>
            <pc:sldMk cId="710769476" sldId="462"/>
            <ac:spMk id="226" creationId="{7DBFE5B7-41A2-D9CE-F33D-DF54B8D92332}"/>
          </ac:spMkLst>
        </pc:spChg>
        <pc:spChg chg="add mod">
          <ac:chgData name="Kulinich Bohdan" userId="48e65c9f34e137d0" providerId="LiveId" clId="{57B2F260-C415-8F46-9283-44817EE8F8F0}" dt="2022-05-06T07:38:54.601" v="11278" actId="164"/>
          <ac:spMkLst>
            <pc:docMk/>
            <pc:sldMk cId="710769476" sldId="462"/>
            <ac:spMk id="227" creationId="{A21E77DE-333C-3B40-4262-D5E5BFBCFA6C}"/>
          </ac:spMkLst>
        </pc:spChg>
        <pc:spChg chg="add del">
          <ac:chgData name="Kulinich Bohdan" userId="48e65c9f34e137d0" providerId="LiveId" clId="{57B2F260-C415-8F46-9283-44817EE8F8F0}" dt="2022-05-06T07:15:40.555" v="10801" actId="478"/>
          <ac:spMkLst>
            <pc:docMk/>
            <pc:sldMk cId="710769476" sldId="462"/>
            <ac:spMk id="230" creationId="{3F13A03B-9836-AF5F-24FB-335E601F604E}"/>
          </ac:spMkLst>
        </pc:spChg>
        <pc:spChg chg="add mod modVis">
          <ac:chgData name="Kulinich Bohdan" userId="48e65c9f34e137d0" providerId="LiveId" clId="{57B2F260-C415-8F46-9283-44817EE8F8F0}" dt="2022-05-06T08:28:10.763" v="11501" actId="1036"/>
          <ac:spMkLst>
            <pc:docMk/>
            <pc:sldMk cId="710769476" sldId="462"/>
            <ac:spMk id="242" creationId="{454D4809-E04E-B8C6-B437-B4F918017593}"/>
          </ac:spMkLst>
        </pc:spChg>
        <pc:grpChg chg="add mod modVis">
          <ac:chgData name="Kulinich Bohdan" userId="48e65c9f34e137d0" providerId="LiveId" clId="{57B2F260-C415-8F46-9283-44817EE8F8F0}" dt="2022-05-06T08:28:10.763" v="11501" actId="1036"/>
          <ac:grpSpMkLst>
            <pc:docMk/>
            <pc:sldMk cId="710769476" sldId="462"/>
            <ac:grpSpMk id="3" creationId="{ED1AD262-E0CF-9F76-19E6-E070FFE7F566}"/>
          </ac:grpSpMkLst>
        </pc:grpChg>
        <pc:grpChg chg="add mod">
          <ac:chgData name="Kulinich Bohdan" userId="48e65c9f34e137d0" providerId="LiveId" clId="{57B2F260-C415-8F46-9283-44817EE8F8F0}" dt="2022-05-06T08:28:32.496" v="11513" actId="1076"/>
          <ac:grpSpMkLst>
            <pc:docMk/>
            <pc:sldMk cId="710769476" sldId="462"/>
            <ac:grpSpMk id="4" creationId="{B25D2980-E016-6DB2-7AFC-1DFCE3979A62}"/>
          </ac:grpSpMkLst>
        </pc:grpChg>
        <pc:grpChg chg="del">
          <ac:chgData name="Kulinich Bohdan" userId="48e65c9f34e137d0" providerId="LiveId" clId="{57B2F260-C415-8F46-9283-44817EE8F8F0}" dt="2022-05-04T19:01:26.229" v="10096" actId="478"/>
          <ac:grpSpMkLst>
            <pc:docMk/>
            <pc:sldMk cId="710769476" sldId="462"/>
            <ac:grpSpMk id="5" creationId="{A5ED4BB6-6E24-85F7-D472-4C5A88668258}"/>
          </ac:grpSpMkLst>
        </pc:grpChg>
        <pc:grpChg chg="add mod modVis">
          <ac:chgData name="Kulinich Bohdan" userId="48e65c9f34e137d0" providerId="LiveId" clId="{57B2F260-C415-8F46-9283-44817EE8F8F0}" dt="2022-05-06T08:28:10.763" v="11501" actId="1036"/>
          <ac:grpSpMkLst>
            <pc:docMk/>
            <pc:sldMk cId="710769476" sldId="462"/>
            <ac:grpSpMk id="5" creationId="{B5C9A445-CFFC-3587-2A0A-20CF49BB7B66}"/>
          </ac:grpSpMkLst>
        </pc:grpChg>
        <pc:grpChg chg="del">
          <ac:chgData name="Kulinich Bohdan" userId="48e65c9f34e137d0" providerId="LiveId" clId="{57B2F260-C415-8F46-9283-44817EE8F8F0}" dt="2022-05-04T19:01:26.229" v="10096" actId="478"/>
          <ac:grpSpMkLst>
            <pc:docMk/>
            <pc:sldMk cId="710769476" sldId="462"/>
            <ac:grpSpMk id="6" creationId="{1E1495CA-B8E7-0AE6-72D1-119069C6FE49}"/>
          </ac:grpSpMkLst>
        </pc:grpChg>
        <pc:grpChg chg="add mod">
          <ac:chgData name="Kulinich Bohdan" userId="48e65c9f34e137d0" providerId="LiveId" clId="{57B2F260-C415-8F46-9283-44817EE8F8F0}" dt="2022-05-06T08:30:49.028" v="11556" actId="1076"/>
          <ac:grpSpMkLst>
            <pc:docMk/>
            <pc:sldMk cId="710769476" sldId="462"/>
            <ac:grpSpMk id="6" creationId="{6831C55F-FF2A-A8C1-F14E-E40CA1BBD13D}"/>
          </ac:grpSpMkLst>
        </pc:grpChg>
        <pc:grpChg chg="del">
          <ac:chgData name="Kulinich Bohdan" userId="48e65c9f34e137d0" providerId="LiveId" clId="{57B2F260-C415-8F46-9283-44817EE8F8F0}" dt="2022-05-04T19:01:26.229" v="10096" actId="478"/>
          <ac:grpSpMkLst>
            <pc:docMk/>
            <pc:sldMk cId="710769476" sldId="462"/>
            <ac:grpSpMk id="7" creationId="{252DAB7E-FF8C-6D12-EA8B-AC08F4EB799A}"/>
          </ac:grpSpMkLst>
        </pc:grpChg>
        <pc:grpChg chg="mod modVis">
          <ac:chgData name="Kulinich Bohdan" userId="48e65c9f34e137d0" providerId="LiveId" clId="{57B2F260-C415-8F46-9283-44817EE8F8F0}" dt="2022-05-06T07:25:02.003" v="10836" actId="1076"/>
          <ac:grpSpMkLst>
            <pc:docMk/>
            <pc:sldMk cId="710769476" sldId="462"/>
            <ac:grpSpMk id="38" creationId="{6773E271-AABD-B9A4-DF2E-9A3ECA1E9EE2}"/>
          </ac:grpSpMkLst>
        </pc:grpChg>
        <pc:grpChg chg="add del mod">
          <ac:chgData name="Kulinich Bohdan" userId="48e65c9f34e137d0" providerId="LiveId" clId="{57B2F260-C415-8F46-9283-44817EE8F8F0}" dt="2022-05-05T18:21:59.362" v="10201" actId="165"/>
          <ac:grpSpMkLst>
            <pc:docMk/>
            <pc:sldMk cId="710769476" sldId="462"/>
            <ac:grpSpMk id="172" creationId="{0259D45E-CD72-D04E-DBC3-4FF946ABE948}"/>
          </ac:grpSpMkLst>
        </pc:grpChg>
        <pc:grpChg chg="add del mod">
          <ac:chgData name="Kulinich Bohdan" userId="48e65c9f34e137d0" providerId="LiveId" clId="{57B2F260-C415-8F46-9283-44817EE8F8F0}" dt="2022-05-06T07:31:29.068" v="10930" actId="165"/>
          <ac:grpSpMkLst>
            <pc:docMk/>
            <pc:sldMk cId="710769476" sldId="462"/>
            <ac:grpSpMk id="243" creationId="{AEACF08A-F209-CCBE-F948-DDE8AB669707}"/>
          </ac:grpSpMkLst>
        </pc:grpChg>
        <pc:graphicFrameChg chg="del">
          <ac:chgData name="Kulinich Bohdan" userId="48e65c9f34e137d0" providerId="LiveId" clId="{57B2F260-C415-8F46-9283-44817EE8F8F0}" dt="2022-05-04T19:01:26.229" v="10096" actId="478"/>
          <ac:graphicFrameMkLst>
            <pc:docMk/>
            <pc:sldMk cId="710769476" sldId="462"/>
            <ac:graphicFrameMk id="4" creationId="{ECC9795C-F57A-D90D-2B54-EE35995EF5D7}"/>
          </ac:graphicFrameMkLst>
        </pc:graphicFrameChg>
        <pc:graphicFrameChg chg="del">
          <ac:chgData name="Kulinich Bohdan" userId="48e65c9f34e137d0" providerId="LiveId" clId="{57B2F260-C415-8F46-9283-44817EE8F8F0}" dt="2022-05-04T19:01:26.229" v="10096" actId="478"/>
          <ac:graphicFrameMkLst>
            <pc:docMk/>
            <pc:sldMk cId="710769476" sldId="462"/>
            <ac:graphicFrameMk id="44" creationId="{195506A4-016C-1695-E9E4-CBBC25B75193}"/>
          </ac:graphicFrameMkLst>
        </pc:graphicFrameChg>
        <pc:graphicFrameChg chg="del">
          <ac:chgData name="Kulinich Bohdan" userId="48e65c9f34e137d0" providerId="LiveId" clId="{57B2F260-C415-8F46-9283-44817EE8F8F0}" dt="2022-05-04T19:01:26.229" v="10096" actId="478"/>
          <ac:graphicFrameMkLst>
            <pc:docMk/>
            <pc:sldMk cId="710769476" sldId="462"/>
            <ac:graphicFrameMk id="45" creationId="{8476887B-E803-AF15-E2FA-2B631082EDCB}"/>
          </ac:graphicFrameMkLst>
        </pc:graphicFrameChg>
        <pc:picChg chg="del">
          <ac:chgData name="Kulinich Bohdan" userId="48e65c9f34e137d0" providerId="LiveId" clId="{57B2F260-C415-8F46-9283-44817EE8F8F0}" dt="2022-05-04T19:01:26.229" v="10096" actId="478"/>
          <ac:picMkLst>
            <pc:docMk/>
            <pc:sldMk cId="710769476" sldId="462"/>
            <ac:picMk id="3" creationId="{A9CF66EA-0776-8A5B-2419-71C5BFB21193}"/>
          </ac:picMkLst>
        </pc:picChg>
        <pc:picChg chg="add del mod modCrop">
          <ac:chgData name="Kulinich Bohdan" userId="48e65c9f34e137d0" providerId="LiveId" clId="{57B2F260-C415-8F46-9283-44817EE8F8F0}" dt="2022-05-05T18:14:55.003" v="10114" actId="478"/>
          <ac:picMkLst>
            <pc:docMk/>
            <pc:sldMk cId="710769476" sldId="462"/>
            <ac:picMk id="4" creationId="{67A40D05-0256-E4C4-6031-23AB6B93D79A}"/>
          </ac:picMkLst>
        </pc:picChg>
        <pc:picChg chg="add del mod">
          <ac:chgData name="Kulinich Bohdan" userId="48e65c9f34e137d0" providerId="LiveId" clId="{57B2F260-C415-8F46-9283-44817EE8F8F0}" dt="2022-05-06T07:11:56.624" v="10734" actId="478"/>
          <ac:picMkLst>
            <pc:docMk/>
            <pc:sldMk cId="710769476" sldId="462"/>
            <ac:picMk id="6" creationId="{93C1E44B-54AD-55AA-A191-6936B9F2CB78}"/>
          </ac:picMkLst>
        </pc:picChg>
        <pc:picChg chg="add del mod">
          <ac:chgData name="Kulinich Bohdan" userId="48e65c9f34e137d0" providerId="LiveId" clId="{57B2F260-C415-8F46-9283-44817EE8F8F0}" dt="2022-05-05T19:01:59.587" v="10562" actId="478"/>
          <ac:picMkLst>
            <pc:docMk/>
            <pc:sldMk cId="710769476" sldId="462"/>
            <ac:picMk id="8" creationId="{55AE2624-E97A-1EB8-8D41-D18365500FF4}"/>
          </ac:picMkLst>
        </pc:picChg>
        <pc:picChg chg="del">
          <ac:chgData name="Kulinich Bohdan" userId="48e65c9f34e137d0" providerId="LiveId" clId="{57B2F260-C415-8F46-9283-44817EE8F8F0}" dt="2022-05-04T19:01:26.229" v="10096" actId="478"/>
          <ac:picMkLst>
            <pc:docMk/>
            <pc:sldMk cId="710769476" sldId="462"/>
            <ac:picMk id="16" creationId="{844FC5B0-F142-4C6E-A37D-90592ED0A2DC}"/>
          </ac:picMkLst>
        </pc:picChg>
        <pc:picChg chg="del">
          <ac:chgData name="Kulinich Bohdan" userId="48e65c9f34e137d0" providerId="LiveId" clId="{57B2F260-C415-8F46-9283-44817EE8F8F0}" dt="2022-05-04T19:01:26.229" v="10096" actId="478"/>
          <ac:picMkLst>
            <pc:docMk/>
            <pc:sldMk cId="710769476" sldId="462"/>
            <ac:picMk id="28" creationId="{DAEB9181-1C26-902C-750A-534C0C01EFF9}"/>
          </ac:picMkLst>
        </pc:picChg>
        <pc:picChg chg="del">
          <ac:chgData name="Kulinich Bohdan" userId="48e65c9f34e137d0" providerId="LiveId" clId="{57B2F260-C415-8F46-9283-44817EE8F8F0}" dt="2022-05-04T19:01:26.229" v="10096" actId="478"/>
          <ac:picMkLst>
            <pc:docMk/>
            <pc:sldMk cId="710769476" sldId="462"/>
            <ac:picMk id="43" creationId="{D5DBAC4F-D8C6-E930-716C-FA72902EF6C2}"/>
          </ac:picMkLst>
        </pc:picChg>
        <pc:picChg chg="add del mod">
          <ac:chgData name="Kulinich Bohdan" userId="48e65c9f34e137d0" providerId="LiveId" clId="{57B2F260-C415-8F46-9283-44817EE8F8F0}" dt="2022-05-06T08:26:39.841" v="11409"/>
          <ac:picMkLst>
            <pc:docMk/>
            <pc:sldMk cId="710769476" sldId="462"/>
            <ac:picMk id="109" creationId="{2C5A3D42-D019-68E7-190C-798478064785}"/>
          </ac:picMkLst>
        </pc:picChg>
        <pc:picChg chg="add mod">
          <ac:chgData name="Kulinich Bohdan" userId="48e65c9f34e137d0" providerId="LiveId" clId="{57B2F260-C415-8F46-9283-44817EE8F8F0}" dt="2022-05-06T08:26:49.721" v="11410"/>
          <ac:picMkLst>
            <pc:docMk/>
            <pc:sldMk cId="710769476" sldId="462"/>
            <ac:picMk id="111" creationId="{97EE6043-5286-9010-2779-275E0535132C}"/>
          </ac:picMkLst>
        </pc:picChg>
        <pc:picChg chg="add mod modCrop">
          <ac:chgData name="Kulinich Bohdan" userId="48e65c9f34e137d0" providerId="LiveId" clId="{57B2F260-C415-8F46-9283-44817EE8F8F0}" dt="2022-05-06T08:28:10.763" v="11501" actId="1036"/>
          <ac:picMkLst>
            <pc:docMk/>
            <pc:sldMk cId="710769476" sldId="462"/>
            <ac:picMk id="182" creationId="{D8502E8F-4CDB-31B4-D8A1-DB7EA46E97D3}"/>
          </ac:picMkLst>
        </pc:picChg>
        <pc:picChg chg="add del mod">
          <ac:chgData name="Kulinich Bohdan" userId="48e65c9f34e137d0" providerId="LiveId" clId="{57B2F260-C415-8F46-9283-44817EE8F8F0}" dt="2022-05-06T07:18:36.995" v="10824" actId="478"/>
          <ac:picMkLst>
            <pc:docMk/>
            <pc:sldMk cId="710769476" sldId="462"/>
            <ac:picMk id="229" creationId="{E4EBB051-322B-1788-A465-09AAB56AB369}"/>
          </ac:picMkLst>
        </pc:picChg>
        <pc:cxnChg chg="add del mod">
          <ac:chgData name="Kulinich Bohdan" userId="48e65c9f34e137d0" providerId="LiveId" clId="{57B2F260-C415-8F46-9283-44817EE8F8F0}" dt="2022-05-05T18:14:55.003" v="10114" actId="478"/>
          <ac:cxnSpMkLst>
            <pc:docMk/>
            <pc:sldMk cId="710769476" sldId="462"/>
            <ac:cxnSpMk id="54" creationId="{97E476EC-C87B-B2C3-3B12-676B9BD189E7}"/>
          </ac:cxnSpMkLst>
        </pc:cxnChg>
        <pc:cxnChg chg="add del mod">
          <ac:chgData name="Kulinich Bohdan" userId="48e65c9f34e137d0" providerId="LiveId" clId="{57B2F260-C415-8F46-9283-44817EE8F8F0}" dt="2022-05-05T18:14:55.003" v="10114" actId="478"/>
          <ac:cxnSpMkLst>
            <pc:docMk/>
            <pc:sldMk cId="710769476" sldId="462"/>
            <ac:cxnSpMk id="55" creationId="{8CE5BBE7-2140-43BF-84E0-3499D7F55CF3}"/>
          </ac:cxnSpMkLst>
        </pc:cxnChg>
        <pc:cxnChg chg="add del mod">
          <ac:chgData name="Kulinich Bohdan" userId="48e65c9f34e137d0" providerId="LiveId" clId="{57B2F260-C415-8F46-9283-44817EE8F8F0}" dt="2022-05-05T18:14:55.003" v="10114" actId="478"/>
          <ac:cxnSpMkLst>
            <pc:docMk/>
            <pc:sldMk cId="710769476" sldId="462"/>
            <ac:cxnSpMk id="56" creationId="{EC040EA4-763F-F12C-2B1C-B1DE28386B1C}"/>
          </ac:cxnSpMkLst>
        </pc:cxnChg>
        <pc:cxnChg chg="add del mod">
          <ac:chgData name="Kulinich Bohdan" userId="48e65c9f34e137d0" providerId="LiveId" clId="{57B2F260-C415-8F46-9283-44817EE8F8F0}" dt="2022-05-05T18:14:55.003" v="10114" actId="478"/>
          <ac:cxnSpMkLst>
            <pc:docMk/>
            <pc:sldMk cId="710769476" sldId="462"/>
            <ac:cxnSpMk id="57" creationId="{9B705994-993E-6557-60AC-290D1BE45CD3}"/>
          </ac:cxnSpMkLst>
        </pc:cxnChg>
        <pc:cxnChg chg="add del mod">
          <ac:chgData name="Kulinich Bohdan" userId="48e65c9f34e137d0" providerId="LiveId" clId="{57B2F260-C415-8F46-9283-44817EE8F8F0}" dt="2022-05-05T18:14:55.003" v="10114" actId="478"/>
          <ac:cxnSpMkLst>
            <pc:docMk/>
            <pc:sldMk cId="710769476" sldId="462"/>
            <ac:cxnSpMk id="58" creationId="{7481BB5C-D1EF-5B70-43DB-FA8736492526}"/>
          </ac:cxnSpMkLst>
        </pc:cxnChg>
        <pc:cxnChg chg="add del mod">
          <ac:chgData name="Kulinich Bohdan" userId="48e65c9f34e137d0" providerId="LiveId" clId="{57B2F260-C415-8F46-9283-44817EE8F8F0}" dt="2022-05-05T18:14:55.003" v="10114" actId="478"/>
          <ac:cxnSpMkLst>
            <pc:docMk/>
            <pc:sldMk cId="710769476" sldId="462"/>
            <ac:cxnSpMk id="59" creationId="{60141F8A-DC35-49BC-E105-0621E967459B}"/>
          </ac:cxnSpMkLst>
        </pc:cxnChg>
        <pc:cxnChg chg="add del mod">
          <ac:chgData name="Kulinich Bohdan" userId="48e65c9f34e137d0" providerId="LiveId" clId="{57B2F260-C415-8F46-9283-44817EE8F8F0}" dt="2022-05-05T18:14:55.003" v="10114" actId="478"/>
          <ac:cxnSpMkLst>
            <pc:docMk/>
            <pc:sldMk cId="710769476" sldId="462"/>
            <ac:cxnSpMk id="60" creationId="{E1332FD1-CADE-22FB-3C46-73FBFF40F47A}"/>
          </ac:cxnSpMkLst>
        </pc:cxnChg>
        <pc:cxnChg chg="add del mod">
          <ac:chgData name="Kulinich Bohdan" userId="48e65c9f34e137d0" providerId="LiveId" clId="{57B2F260-C415-8F46-9283-44817EE8F8F0}" dt="2022-05-05T18:14:55.003" v="10114" actId="478"/>
          <ac:cxnSpMkLst>
            <pc:docMk/>
            <pc:sldMk cId="710769476" sldId="462"/>
            <ac:cxnSpMk id="61" creationId="{2E606026-2CD1-B2EB-50F8-391DAD06949C}"/>
          </ac:cxnSpMkLst>
        </pc:cxnChg>
        <pc:cxnChg chg="add del mod">
          <ac:chgData name="Kulinich Bohdan" userId="48e65c9f34e137d0" providerId="LiveId" clId="{57B2F260-C415-8F46-9283-44817EE8F8F0}" dt="2022-05-05T18:14:55.003" v="10114" actId="478"/>
          <ac:cxnSpMkLst>
            <pc:docMk/>
            <pc:sldMk cId="710769476" sldId="462"/>
            <ac:cxnSpMk id="62" creationId="{ACE7EB73-50DF-61A4-43A8-1EA93E09EA0E}"/>
          </ac:cxnSpMkLst>
        </pc:cxnChg>
        <pc:cxnChg chg="add del mod">
          <ac:chgData name="Kulinich Bohdan" userId="48e65c9f34e137d0" providerId="LiveId" clId="{57B2F260-C415-8F46-9283-44817EE8F8F0}" dt="2022-05-05T18:14:55.003" v="10114" actId="478"/>
          <ac:cxnSpMkLst>
            <pc:docMk/>
            <pc:sldMk cId="710769476" sldId="462"/>
            <ac:cxnSpMk id="63" creationId="{996D4EAF-032A-B477-E359-B79B53D5292E}"/>
          </ac:cxnSpMkLst>
        </pc:cxnChg>
        <pc:cxnChg chg="add del mod">
          <ac:chgData name="Kulinich Bohdan" userId="48e65c9f34e137d0" providerId="LiveId" clId="{57B2F260-C415-8F46-9283-44817EE8F8F0}" dt="2022-05-05T18:14:55.003" v="10114" actId="478"/>
          <ac:cxnSpMkLst>
            <pc:docMk/>
            <pc:sldMk cId="710769476" sldId="462"/>
            <ac:cxnSpMk id="64" creationId="{5531AF15-5E1D-28E0-E823-9F2C489B934C}"/>
          </ac:cxnSpMkLst>
        </pc:cxnChg>
        <pc:cxnChg chg="add del mod">
          <ac:chgData name="Kulinich Bohdan" userId="48e65c9f34e137d0" providerId="LiveId" clId="{57B2F260-C415-8F46-9283-44817EE8F8F0}" dt="2022-05-05T18:14:55.003" v="10114" actId="478"/>
          <ac:cxnSpMkLst>
            <pc:docMk/>
            <pc:sldMk cId="710769476" sldId="462"/>
            <ac:cxnSpMk id="65" creationId="{8B9FABAB-350B-F9DE-50BB-46C7C62D7BC0}"/>
          </ac:cxnSpMkLst>
        </pc:cxnChg>
        <pc:cxnChg chg="add del mod">
          <ac:chgData name="Kulinich Bohdan" userId="48e65c9f34e137d0" providerId="LiveId" clId="{57B2F260-C415-8F46-9283-44817EE8F8F0}" dt="2022-05-05T18:14:55.003" v="10114" actId="478"/>
          <ac:cxnSpMkLst>
            <pc:docMk/>
            <pc:sldMk cId="710769476" sldId="462"/>
            <ac:cxnSpMk id="66" creationId="{1B77A8CB-D08B-FABA-63AF-E8344C69D28C}"/>
          </ac:cxnSpMkLst>
        </pc:cxnChg>
        <pc:cxnChg chg="add del mod">
          <ac:chgData name="Kulinich Bohdan" userId="48e65c9f34e137d0" providerId="LiveId" clId="{57B2F260-C415-8F46-9283-44817EE8F8F0}" dt="2022-05-05T18:14:55.003" v="10114" actId="478"/>
          <ac:cxnSpMkLst>
            <pc:docMk/>
            <pc:sldMk cId="710769476" sldId="462"/>
            <ac:cxnSpMk id="67" creationId="{A68EBDDE-0AC4-292C-0AF8-812A9DD04681}"/>
          </ac:cxnSpMkLst>
        </pc:cxnChg>
        <pc:cxnChg chg="add del mod">
          <ac:chgData name="Kulinich Bohdan" userId="48e65c9f34e137d0" providerId="LiveId" clId="{57B2F260-C415-8F46-9283-44817EE8F8F0}" dt="2022-05-05T18:14:55.003" v="10114" actId="478"/>
          <ac:cxnSpMkLst>
            <pc:docMk/>
            <pc:sldMk cId="710769476" sldId="462"/>
            <ac:cxnSpMk id="68" creationId="{B4BD5320-0F0A-6B02-E6A4-014ACEA58BC8}"/>
          </ac:cxnSpMkLst>
        </pc:cxnChg>
        <pc:cxnChg chg="add del mod">
          <ac:chgData name="Kulinich Bohdan" userId="48e65c9f34e137d0" providerId="LiveId" clId="{57B2F260-C415-8F46-9283-44817EE8F8F0}" dt="2022-05-05T18:14:55.003" v="10114" actId="478"/>
          <ac:cxnSpMkLst>
            <pc:docMk/>
            <pc:sldMk cId="710769476" sldId="462"/>
            <ac:cxnSpMk id="69" creationId="{3AA598E2-4EA2-2E1A-A2EB-C95B07EC1EE7}"/>
          </ac:cxnSpMkLst>
        </pc:cxnChg>
        <pc:cxnChg chg="add del mod">
          <ac:chgData name="Kulinich Bohdan" userId="48e65c9f34e137d0" providerId="LiveId" clId="{57B2F260-C415-8F46-9283-44817EE8F8F0}" dt="2022-05-05T18:14:55.003" v="10114" actId="478"/>
          <ac:cxnSpMkLst>
            <pc:docMk/>
            <pc:sldMk cId="710769476" sldId="462"/>
            <ac:cxnSpMk id="70" creationId="{E1A29134-5171-53CA-4E2F-25C4F8BF839E}"/>
          </ac:cxnSpMkLst>
        </pc:cxnChg>
        <pc:cxnChg chg="add del mod">
          <ac:chgData name="Kulinich Bohdan" userId="48e65c9f34e137d0" providerId="LiveId" clId="{57B2F260-C415-8F46-9283-44817EE8F8F0}" dt="2022-05-05T18:14:55.003" v="10114" actId="478"/>
          <ac:cxnSpMkLst>
            <pc:docMk/>
            <pc:sldMk cId="710769476" sldId="462"/>
            <ac:cxnSpMk id="71" creationId="{D7A96E18-E500-AC6B-E56D-600CA0FB6390}"/>
          </ac:cxnSpMkLst>
        </pc:cxnChg>
        <pc:cxnChg chg="add del mod">
          <ac:chgData name="Kulinich Bohdan" userId="48e65c9f34e137d0" providerId="LiveId" clId="{57B2F260-C415-8F46-9283-44817EE8F8F0}" dt="2022-05-05T18:14:55.003" v="10114" actId="478"/>
          <ac:cxnSpMkLst>
            <pc:docMk/>
            <pc:sldMk cId="710769476" sldId="462"/>
            <ac:cxnSpMk id="72" creationId="{EAFC5E85-102C-DC7D-0591-2A6FDD5CF861}"/>
          </ac:cxnSpMkLst>
        </pc:cxnChg>
        <pc:cxnChg chg="add del mod">
          <ac:chgData name="Kulinich Bohdan" userId="48e65c9f34e137d0" providerId="LiveId" clId="{57B2F260-C415-8F46-9283-44817EE8F8F0}" dt="2022-05-05T18:14:55.003" v="10114" actId="478"/>
          <ac:cxnSpMkLst>
            <pc:docMk/>
            <pc:sldMk cId="710769476" sldId="462"/>
            <ac:cxnSpMk id="73" creationId="{FA464972-7BB5-427B-0EAB-4A417CF54562}"/>
          </ac:cxnSpMkLst>
        </pc:cxnChg>
        <pc:cxnChg chg="add del mod">
          <ac:chgData name="Kulinich Bohdan" userId="48e65c9f34e137d0" providerId="LiveId" clId="{57B2F260-C415-8F46-9283-44817EE8F8F0}" dt="2022-05-05T18:14:55.003" v="10114" actId="478"/>
          <ac:cxnSpMkLst>
            <pc:docMk/>
            <pc:sldMk cId="710769476" sldId="462"/>
            <ac:cxnSpMk id="74" creationId="{4C5F74CC-4D8C-9CB3-54DA-B6D28522C79C}"/>
          </ac:cxnSpMkLst>
        </pc:cxnChg>
        <pc:cxnChg chg="add del mod">
          <ac:chgData name="Kulinich Bohdan" userId="48e65c9f34e137d0" providerId="LiveId" clId="{57B2F260-C415-8F46-9283-44817EE8F8F0}" dt="2022-05-05T18:14:55.003" v="10114" actId="478"/>
          <ac:cxnSpMkLst>
            <pc:docMk/>
            <pc:sldMk cId="710769476" sldId="462"/>
            <ac:cxnSpMk id="75" creationId="{7C170911-A0B5-FE05-59DD-7022A065A730}"/>
          </ac:cxnSpMkLst>
        </pc:cxnChg>
        <pc:cxnChg chg="add del mod">
          <ac:chgData name="Kulinich Bohdan" userId="48e65c9f34e137d0" providerId="LiveId" clId="{57B2F260-C415-8F46-9283-44817EE8F8F0}" dt="2022-05-05T18:14:55.003" v="10114" actId="478"/>
          <ac:cxnSpMkLst>
            <pc:docMk/>
            <pc:sldMk cId="710769476" sldId="462"/>
            <ac:cxnSpMk id="76" creationId="{754795B8-63A4-B766-FF15-C97AE78208F7}"/>
          </ac:cxnSpMkLst>
        </pc:cxnChg>
        <pc:cxnChg chg="add del mod">
          <ac:chgData name="Kulinich Bohdan" userId="48e65c9f34e137d0" providerId="LiveId" clId="{57B2F260-C415-8F46-9283-44817EE8F8F0}" dt="2022-05-05T18:14:55.003" v="10114" actId="478"/>
          <ac:cxnSpMkLst>
            <pc:docMk/>
            <pc:sldMk cId="710769476" sldId="462"/>
            <ac:cxnSpMk id="77" creationId="{C9AFB42D-13ED-1FDD-B54A-A28CF8029862}"/>
          </ac:cxnSpMkLst>
        </pc:cxnChg>
        <pc:cxnChg chg="add del mod">
          <ac:chgData name="Kulinich Bohdan" userId="48e65c9f34e137d0" providerId="LiveId" clId="{57B2F260-C415-8F46-9283-44817EE8F8F0}" dt="2022-05-05T18:14:55.003" v="10114" actId="478"/>
          <ac:cxnSpMkLst>
            <pc:docMk/>
            <pc:sldMk cId="710769476" sldId="462"/>
            <ac:cxnSpMk id="78" creationId="{1FB883F0-1B94-73BC-1DDB-FB75891007C9}"/>
          </ac:cxnSpMkLst>
        </pc:cxnChg>
        <pc:cxnChg chg="add del mod">
          <ac:chgData name="Kulinich Bohdan" userId="48e65c9f34e137d0" providerId="LiveId" clId="{57B2F260-C415-8F46-9283-44817EE8F8F0}" dt="2022-05-05T18:14:55.003" v="10114" actId="478"/>
          <ac:cxnSpMkLst>
            <pc:docMk/>
            <pc:sldMk cId="710769476" sldId="462"/>
            <ac:cxnSpMk id="79" creationId="{9DB4CB7B-E0B3-2C6F-E380-C25E9DDAA6F8}"/>
          </ac:cxnSpMkLst>
        </pc:cxnChg>
        <pc:cxnChg chg="add del mod">
          <ac:chgData name="Kulinich Bohdan" userId="48e65c9f34e137d0" providerId="LiveId" clId="{57B2F260-C415-8F46-9283-44817EE8F8F0}" dt="2022-05-05T18:14:55.003" v="10114" actId="478"/>
          <ac:cxnSpMkLst>
            <pc:docMk/>
            <pc:sldMk cId="710769476" sldId="462"/>
            <ac:cxnSpMk id="80" creationId="{F85A915A-E7C0-29D9-7353-F6B080503D0E}"/>
          </ac:cxnSpMkLst>
        </pc:cxnChg>
        <pc:cxnChg chg="add del mod">
          <ac:chgData name="Kulinich Bohdan" userId="48e65c9f34e137d0" providerId="LiveId" clId="{57B2F260-C415-8F46-9283-44817EE8F8F0}" dt="2022-05-05T18:14:55.003" v="10114" actId="478"/>
          <ac:cxnSpMkLst>
            <pc:docMk/>
            <pc:sldMk cId="710769476" sldId="462"/>
            <ac:cxnSpMk id="81" creationId="{C7C55A42-D231-D6CB-857E-2D0247E1B5A9}"/>
          </ac:cxnSpMkLst>
        </pc:cxnChg>
        <pc:cxnChg chg="add del mod">
          <ac:chgData name="Kulinich Bohdan" userId="48e65c9f34e137d0" providerId="LiveId" clId="{57B2F260-C415-8F46-9283-44817EE8F8F0}" dt="2022-05-05T18:14:55.003" v="10114" actId="478"/>
          <ac:cxnSpMkLst>
            <pc:docMk/>
            <pc:sldMk cId="710769476" sldId="462"/>
            <ac:cxnSpMk id="82" creationId="{CD81B58C-68F4-CC20-9BD8-65D339E99B89}"/>
          </ac:cxnSpMkLst>
        </pc:cxnChg>
        <pc:cxnChg chg="add del mod">
          <ac:chgData name="Kulinich Bohdan" userId="48e65c9f34e137d0" providerId="LiveId" clId="{57B2F260-C415-8F46-9283-44817EE8F8F0}" dt="2022-05-05T18:14:55.003" v="10114" actId="478"/>
          <ac:cxnSpMkLst>
            <pc:docMk/>
            <pc:sldMk cId="710769476" sldId="462"/>
            <ac:cxnSpMk id="83" creationId="{3A1477EE-3306-7302-CC90-94B19EFA1B33}"/>
          </ac:cxnSpMkLst>
        </pc:cxnChg>
        <pc:cxnChg chg="add del mod">
          <ac:chgData name="Kulinich Bohdan" userId="48e65c9f34e137d0" providerId="LiveId" clId="{57B2F260-C415-8F46-9283-44817EE8F8F0}" dt="2022-05-05T18:14:55.003" v="10114" actId="478"/>
          <ac:cxnSpMkLst>
            <pc:docMk/>
            <pc:sldMk cId="710769476" sldId="462"/>
            <ac:cxnSpMk id="84" creationId="{D52718C9-BF27-3586-CA68-E20762DF1405}"/>
          </ac:cxnSpMkLst>
        </pc:cxnChg>
        <pc:cxnChg chg="add del mod">
          <ac:chgData name="Kulinich Bohdan" userId="48e65c9f34e137d0" providerId="LiveId" clId="{57B2F260-C415-8F46-9283-44817EE8F8F0}" dt="2022-05-05T18:14:55.003" v="10114" actId="478"/>
          <ac:cxnSpMkLst>
            <pc:docMk/>
            <pc:sldMk cId="710769476" sldId="462"/>
            <ac:cxnSpMk id="85" creationId="{3817F9A1-5806-EF8D-6B39-A8CE81BA9E33}"/>
          </ac:cxnSpMkLst>
        </pc:cxnChg>
        <pc:cxnChg chg="add del mod">
          <ac:chgData name="Kulinich Bohdan" userId="48e65c9f34e137d0" providerId="LiveId" clId="{57B2F260-C415-8F46-9283-44817EE8F8F0}" dt="2022-05-05T18:14:55.003" v="10114" actId="478"/>
          <ac:cxnSpMkLst>
            <pc:docMk/>
            <pc:sldMk cId="710769476" sldId="462"/>
            <ac:cxnSpMk id="86" creationId="{C4444870-B012-EE0C-CF54-BDF54D93D8D2}"/>
          </ac:cxnSpMkLst>
        </pc:cxnChg>
        <pc:cxnChg chg="add del mod">
          <ac:chgData name="Kulinich Bohdan" userId="48e65c9f34e137d0" providerId="LiveId" clId="{57B2F260-C415-8F46-9283-44817EE8F8F0}" dt="2022-05-05T18:14:55.003" v="10114" actId="478"/>
          <ac:cxnSpMkLst>
            <pc:docMk/>
            <pc:sldMk cId="710769476" sldId="462"/>
            <ac:cxnSpMk id="87" creationId="{AE78FD8B-00D3-BBE1-74AC-E5F33860F71F}"/>
          </ac:cxnSpMkLst>
        </pc:cxnChg>
        <pc:cxnChg chg="add del mod">
          <ac:chgData name="Kulinich Bohdan" userId="48e65c9f34e137d0" providerId="LiveId" clId="{57B2F260-C415-8F46-9283-44817EE8F8F0}" dt="2022-05-05T18:14:55.003" v="10114" actId="478"/>
          <ac:cxnSpMkLst>
            <pc:docMk/>
            <pc:sldMk cId="710769476" sldId="462"/>
            <ac:cxnSpMk id="88" creationId="{8004163A-2C46-ED00-AC9B-BEF4C6E6D0C7}"/>
          </ac:cxnSpMkLst>
        </pc:cxnChg>
        <pc:cxnChg chg="add del mod">
          <ac:chgData name="Kulinich Bohdan" userId="48e65c9f34e137d0" providerId="LiveId" clId="{57B2F260-C415-8F46-9283-44817EE8F8F0}" dt="2022-05-05T18:14:55.003" v="10114" actId="478"/>
          <ac:cxnSpMkLst>
            <pc:docMk/>
            <pc:sldMk cId="710769476" sldId="462"/>
            <ac:cxnSpMk id="89" creationId="{657B2B70-B9BC-A382-4419-1F415445D47B}"/>
          </ac:cxnSpMkLst>
        </pc:cxnChg>
        <pc:cxnChg chg="add del mod">
          <ac:chgData name="Kulinich Bohdan" userId="48e65c9f34e137d0" providerId="LiveId" clId="{57B2F260-C415-8F46-9283-44817EE8F8F0}" dt="2022-05-05T18:14:55.003" v="10114" actId="478"/>
          <ac:cxnSpMkLst>
            <pc:docMk/>
            <pc:sldMk cId="710769476" sldId="462"/>
            <ac:cxnSpMk id="90" creationId="{B4CF70EE-49D9-6F9F-C1E4-D34060AFDD84}"/>
          </ac:cxnSpMkLst>
        </pc:cxnChg>
        <pc:cxnChg chg="add del mod">
          <ac:chgData name="Kulinich Bohdan" userId="48e65c9f34e137d0" providerId="LiveId" clId="{57B2F260-C415-8F46-9283-44817EE8F8F0}" dt="2022-05-05T18:14:55.003" v="10114" actId="478"/>
          <ac:cxnSpMkLst>
            <pc:docMk/>
            <pc:sldMk cId="710769476" sldId="462"/>
            <ac:cxnSpMk id="91" creationId="{E153607A-CEFE-4DDD-8E9A-4DCEA9A138DE}"/>
          </ac:cxnSpMkLst>
        </pc:cxnChg>
        <pc:cxnChg chg="add del mod">
          <ac:chgData name="Kulinich Bohdan" userId="48e65c9f34e137d0" providerId="LiveId" clId="{57B2F260-C415-8F46-9283-44817EE8F8F0}" dt="2022-05-05T18:14:55.003" v="10114" actId="478"/>
          <ac:cxnSpMkLst>
            <pc:docMk/>
            <pc:sldMk cId="710769476" sldId="462"/>
            <ac:cxnSpMk id="92" creationId="{83DBE2C2-9916-047C-B94D-3EE6DA1D9BEE}"/>
          </ac:cxnSpMkLst>
        </pc:cxnChg>
        <pc:cxnChg chg="add del mod">
          <ac:chgData name="Kulinich Bohdan" userId="48e65c9f34e137d0" providerId="LiveId" clId="{57B2F260-C415-8F46-9283-44817EE8F8F0}" dt="2022-05-05T18:14:55.003" v="10114" actId="478"/>
          <ac:cxnSpMkLst>
            <pc:docMk/>
            <pc:sldMk cId="710769476" sldId="462"/>
            <ac:cxnSpMk id="93" creationId="{45D335CA-A61A-8B98-8FC2-06DC2D2E11FD}"/>
          </ac:cxnSpMkLst>
        </pc:cxnChg>
        <pc:cxnChg chg="add mod topLvl">
          <ac:chgData name="Kulinich Bohdan" userId="48e65c9f34e137d0" providerId="LiveId" clId="{57B2F260-C415-8F46-9283-44817EE8F8F0}" dt="2022-05-06T07:39:28.939" v="11286" actId="208"/>
          <ac:cxnSpMkLst>
            <pc:docMk/>
            <pc:sldMk cId="710769476" sldId="462"/>
            <ac:cxnSpMk id="132" creationId="{323711D6-91AA-C147-52A5-47731167ADBC}"/>
          </ac:cxnSpMkLst>
        </pc:cxnChg>
        <pc:cxnChg chg="add mod topLvl">
          <ac:chgData name="Kulinich Bohdan" userId="48e65c9f34e137d0" providerId="LiveId" clId="{57B2F260-C415-8F46-9283-44817EE8F8F0}" dt="2022-05-06T07:39:28.939" v="11286" actId="208"/>
          <ac:cxnSpMkLst>
            <pc:docMk/>
            <pc:sldMk cId="710769476" sldId="462"/>
            <ac:cxnSpMk id="133" creationId="{F4DA7F7A-4FFB-425F-5609-3E9CD0C4E492}"/>
          </ac:cxnSpMkLst>
        </pc:cxnChg>
        <pc:cxnChg chg="add mod topLvl">
          <ac:chgData name="Kulinich Bohdan" userId="48e65c9f34e137d0" providerId="LiveId" clId="{57B2F260-C415-8F46-9283-44817EE8F8F0}" dt="2022-05-06T07:39:28.939" v="11286" actId="208"/>
          <ac:cxnSpMkLst>
            <pc:docMk/>
            <pc:sldMk cId="710769476" sldId="462"/>
            <ac:cxnSpMk id="134" creationId="{20CEA81B-D282-16CF-F131-704E7E20503C}"/>
          </ac:cxnSpMkLst>
        </pc:cxnChg>
        <pc:cxnChg chg="add mod topLvl">
          <ac:chgData name="Kulinich Bohdan" userId="48e65c9f34e137d0" providerId="LiveId" clId="{57B2F260-C415-8F46-9283-44817EE8F8F0}" dt="2022-05-06T07:39:28.939" v="11286" actId="208"/>
          <ac:cxnSpMkLst>
            <pc:docMk/>
            <pc:sldMk cId="710769476" sldId="462"/>
            <ac:cxnSpMk id="135" creationId="{A8CB1F0C-6E48-E545-D5D0-952C36A4F490}"/>
          </ac:cxnSpMkLst>
        </pc:cxnChg>
        <pc:cxnChg chg="add mod topLvl">
          <ac:chgData name="Kulinich Bohdan" userId="48e65c9f34e137d0" providerId="LiveId" clId="{57B2F260-C415-8F46-9283-44817EE8F8F0}" dt="2022-05-06T07:39:28.939" v="11286" actId="208"/>
          <ac:cxnSpMkLst>
            <pc:docMk/>
            <pc:sldMk cId="710769476" sldId="462"/>
            <ac:cxnSpMk id="136" creationId="{9788199F-78BD-659E-87FB-207CAAF697CD}"/>
          </ac:cxnSpMkLst>
        </pc:cxnChg>
        <pc:cxnChg chg="add mod topLvl">
          <ac:chgData name="Kulinich Bohdan" userId="48e65c9f34e137d0" providerId="LiveId" clId="{57B2F260-C415-8F46-9283-44817EE8F8F0}" dt="2022-05-06T07:39:28.939" v="11286" actId="208"/>
          <ac:cxnSpMkLst>
            <pc:docMk/>
            <pc:sldMk cId="710769476" sldId="462"/>
            <ac:cxnSpMk id="137" creationId="{CA1194B6-1B42-1A6F-7B2F-1A8FD5F87F37}"/>
          </ac:cxnSpMkLst>
        </pc:cxnChg>
        <pc:cxnChg chg="add mod topLvl">
          <ac:chgData name="Kulinich Bohdan" userId="48e65c9f34e137d0" providerId="LiveId" clId="{57B2F260-C415-8F46-9283-44817EE8F8F0}" dt="2022-05-06T07:39:28.939" v="11286" actId="208"/>
          <ac:cxnSpMkLst>
            <pc:docMk/>
            <pc:sldMk cId="710769476" sldId="462"/>
            <ac:cxnSpMk id="138" creationId="{72641008-1AD8-ADE5-5F0F-91BCC9D13D00}"/>
          </ac:cxnSpMkLst>
        </pc:cxnChg>
        <pc:cxnChg chg="add mod topLvl">
          <ac:chgData name="Kulinich Bohdan" userId="48e65c9f34e137d0" providerId="LiveId" clId="{57B2F260-C415-8F46-9283-44817EE8F8F0}" dt="2022-05-06T07:39:28.939" v="11286" actId="208"/>
          <ac:cxnSpMkLst>
            <pc:docMk/>
            <pc:sldMk cId="710769476" sldId="462"/>
            <ac:cxnSpMk id="139" creationId="{786279B8-FAFE-6A13-897C-E67C4CC5F3D0}"/>
          </ac:cxnSpMkLst>
        </pc:cxnChg>
        <pc:cxnChg chg="add mod topLvl">
          <ac:chgData name="Kulinich Bohdan" userId="48e65c9f34e137d0" providerId="LiveId" clId="{57B2F260-C415-8F46-9283-44817EE8F8F0}" dt="2022-05-06T07:39:28.939" v="11286" actId="208"/>
          <ac:cxnSpMkLst>
            <pc:docMk/>
            <pc:sldMk cId="710769476" sldId="462"/>
            <ac:cxnSpMk id="140" creationId="{28D5CA38-6917-5BB9-F32D-8450D8CC4DAB}"/>
          </ac:cxnSpMkLst>
        </pc:cxnChg>
        <pc:cxnChg chg="add mod topLvl">
          <ac:chgData name="Kulinich Bohdan" userId="48e65c9f34e137d0" providerId="LiveId" clId="{57B2F260-C415-8F46-9283-44817EE8F8F0}" dt="2022-05-06T07:39:28.939" v="11286" actId="208"/>
          <ac:cxnSpMkLst>
            <pc:docMk/>
            <pc:sldMk cId="710769476" sldId="462"/>
            <ac:cxnSpMk id="141" creationId="{D0402885-21E5-CDBD-F7B4-3B4EC39B5FB2}"/>
          </ac:cxnSpMkLst>
        </pc:cxnChg>
        <pc:cxnChg chg="add mod topLvl">
          <ac:chgData name="Kulinich Bohdan" userId="48e65c9f34e137d0" providerId="LiveId" clId="{57B2F260-C415-8F46-9283-44817EE8F8F0}" dt="2022-05-06T07:39:28.939" v="11286" actId="208"/>
          <ac:cxnSpMkLst>
            <pc:docMk/>
            <pc:sldMk cId="710769476" sldId="462"/>
            <ac:cxnSpMk id="142" creationId="{45FDCAA7-65D7-83CA-E227-459530F755F9}"/>
          </ac:cxnSpMkLst>
        </pc:cxnChg>
        <pc:cxnChg chg="add mod topLvl">
          <ac:chgData name="Kulinich Bohdan" userId="48e65c9f34e137d0" providerId="LiveId" clId="{57B2F260-C415-8F46-9283-44817EE8F8F0}" dt="2022-05-06T07:39:28.939" v="11286" actId="208"/>
          <ac:cxnSpMkLst>
            <pc:docMk/>
            <pc:sldMk cId="710769476" sldId="462"/>
            <ac:cxnSpMk id="143" creationId="{EB04AB23-4DD0-24F9-5D13-113F4FD18EEB}"/>
          </ac:cxnSpMkLst>
        </pc:cxnChg>
        <pc:cxnChg chg="add del mod topLvl">
          <ac:chgData name="Kulinich Bohdan" userId="48e65c9f34e137d0" providerId="LiveId" clId="{57B2F260-C415-8F46-9283-44817EE8F8F0}" dt="2022-05-05T18:24:31.547" v="10246" actId="478"/>
          <ac:cxnSpMkLst>
            <pc:docMk/>
            <pc:sldMk cId="710769476" sldId="462"/>
            <ac:cxnSpMk id="144" creationId="{5E9EDAEF-992C-113F-1AB8-38884C1167DC}"/>
          </ac:cxnSpMkLst>
        </pc:cxnChg>
        <pc:cxnChg chg="add del mod topLvl">
          <ac:chgData name="Kulinich Bohdan" userId="48e65c9f34e137d0" providerId="LiveId" clId="{57B2F260-C415-8F46-9283-44817EE8F8F0}" dt="2022-05-05T18:22:12.302" v="10203" actId="478"/>
          <ac:cxnSpMkLst>
            <pc:docMk/>
            <pc:sldMk cId="710769476" sldId="462"/>
            <ac:cxnSpMk id="145" creationId="{08ADDF8F-477A-2FF4-DAC5-9C9F27E02C4D}"/>
          </ac:cxnSpMkLst>
        </pc:cxnChg>
        <pc:cxnChg chg="add del mod topLvl">
          <ac:chgData name="Kulinich Bohdan" userId="48e65c9f34e137d0" providerId="LiveId" clId="{57B2F260-C415-8F46-9283-44817EE8F8F0}" dt="2022-05-05T18:22:12.302" v="10203" actId="478"/>
          <ac:cxnSpMkLst>
            <pc:docMk/>
            <pc:sldMk cId="710769476" sldId="462"/>
            <ac:cxnSpMk id="146" creationId="{3ABA1063-C64F-C53E-71B1-1841BFD315DA}"/>
          </ac:cxnSpMkLst>
        </pc:cxnChg>
        <pc:cxnChg chg="add del mod topLvl">
          <ac:chgData name="Kulinich Bohdan" userId="48e65c9f34e137d0" providerId="LiveId" clId="{57B2F260-C415-8F46-9283-44817EE8F8F0}" dt="2022-05-05T18:22:12.302" v="10203" actId="478"/>
          <ac:cxnSpMkLst>
            <pc:docMk/>
            <pc:sldMk cId="710769476" sldId="462"/>
            <ac:cxnSpMk id="147" creationId="{7AC8BF95-4298-291D-8F6A-40431ED7F644}"/>
          </ac:cxnSpMkLst>
        </pc:cxnChg>
        <pc:cxnChg chg="add del mod topLvl">
          <ac:chgData name="Kulinich Bohdan" userId="48e65c9f34e137d0" providerId="LiveId" clId="{57B2F260-C415-8F46-9283-44817EE8F8F0}" dt="2022-05-05T18:22:12.302" v="10203" actId="478"/>
          <ac:cxnSpMkLst>
            <pc:docMk/>
            <pc:sldMk cId="710769476" sldId="462"/>
            <ac:cxnSpMk id="148" creationId="{C68BA61F-5E5C-4F28-8EA0-F33377799332}"/>
          </ac:cxnSpMkLst>
        </pc:cxnChg>
        <pc:cxnChg chg="add del mod topLvl">
          <ac:chgData name="Kulinich Bohdan" userId="48e65c9f34e137d0" providerId="LiveId" clId="{57B2F260-C415-8F46-9283-44817EE8F8F0}" dt="2022-05-05T18:22:12.302" v="10203" actId="478"/>
          <ac:cxnSpMkLst>
            <pc:docMk/>
            <pc:sldMk cId="710769476" sldId="462"/>
            <ac:cxnSpMk id="149" creationId="{EEC09FF5-BB8E-9967-5934-CE7AB5D4BCE3}"/>
          </ac:cxnSpMkLst>
        </pc:cxnChg>
        <pc:cxnChg chg="add del mod topLvl">
          <ac:chgData name="Kulinich Bohdan" userId="48e65c9f34e137d0" providerId="LiveId" clId="{57B2F260-C415-8F46-9283-44817EE8F8F0}" dt="2022-05-05T18:22:12.302" v="10203" actId="478"/>
          <ac:cxnSpMkLst>
            <pc:docMk/>
            <pc:sldMk cId="710769476" sldId="462"/>
            <ac:cxnSpMk id="150" creationId="{81867D77-5080-58B2-6222-E5E7A2CAA16D}"/>
          </ac:cxnSpMkLst>
        </pc:cxnChg>
        <pc:cxnChg chg="add del mod topLvl">
          <ac:chgData name="Kulinich Bohdan" userId="48e65c9f34e137d0" providerId="LiveId" clId="{57B2F260-C415-8F46-9283-44817EE8F8F0}" dt="2022-05-05T18:22:12.302" v="10203" actId="478"/>
          <ac:cxnSpMkLst>
            <pc:docMk/>
            <pc:sldMk cId="710769476" sldId="462"/>
            <ac:cxnSpMk id="151" creationId="{F7246724-27DE-0DEF-42C6-3B9AC2752E8E}"/>
          </ac:cxnSpMkLst>
        </pc:cxnChg>
        <pc:cxnChg chg="add del mod topLvl">
          <ac:chgData name="Kulinich Bohdan" userId="48e65c9f34e137d0" providerId="LiveId" clId="{57B2F260-C415-8F46-9283-44817EE8F8F0}" dt="2022-05-05T18:22:34.720" v="10211" actId="478"/>
          <ac:cxnSpMkLst>
            <pc:docMk/>
            <pc:sldMk cId="710769476" sldId="462"/>
            <ac:cxnSpMk id="152" creationId="{BFEB5A5B-40DE-2D1B-B6EE-4EF21E09F366}"/>
          </ac:cxnSpMkLst>
        </pc:cxnChg>
        <pc:cxnChg chg="add mod topLvl">
          <ac:chgData name="Kulinich Bohdan" userId="48e65c9f34e137d0" providerId="LiveId" clId="{57B2F260-C415-8F46-9283-44817EE8F8F0}" dt="2022-05-06T07:39:28.939" v="11286" actId="208"/>
          <ac:cxnSpMkLst>
            <pc:docMk/>
            <pc:sldMk cId="710769476" sldId="462"/>
            <ac:cxnSpMk id="153" creationId="{29057289-E79A-CDB8-1742-EEB6D50FEE01}"/>
          </ac:cxnSpMkLst>
        </pc:cxnChg>
        <pc:cxnChg chg="add mod topLvl">
          <ac:chgData name="Kulinich Bohdan" userId="48e65c9f34e137d0" providerId="LiveId" clId="{57B2F260-C415-8F46-9283-44817EE8F8F0}" dt="2022-05-06T07:39:28.939" v="11286" actId="208"/>
          <ac:cxnSpMkLst>
            <pc:docMk/>
            <pc:sldMk cId="710769476" sldId="462"/>
            <ac:cxnSpMk id="154" creationId="{E95C78F0-0561-1B9D-69DB-30414AF47A24}"/>
          </ac:cxnSpMkLst>
        </pc:cxnChg>
        <pc:cxnChg chg="add mod topLvl">
          <ac:chgData name="Kulinich Bohdan" userId="48e65c9f34e137d0" providerId="LiveId" clId="{57B2F260-C415-8F46-9283-44817EE8F8F0}" dt="2022-05-06T07:39:28.939" v="11286" actId="208"/>
          <ac:cxnSpMkLst>
            <pc:docMk/>
            <pc:sldMk cId="710769476" sldId="462"/>
            <ac:cxnSpMk id="155" creationId="{0D18E476-6F92-B3FC-30F8-8BB50D28AE15}"/>
          </ac:cxnSpMkLst>
        </pc:cxnChg>
        <pc:cxnChg chg="add mod topLvl">
          <ac:chgData name="Kulinich Bohdan" userId="48e65c9f34e137d0" providerId="LiveId" clId="{57B2F260-C415-8F46-9283-44817EE8F8F0}" dt="2022-05-06T07:39:28.939" v="11286" actId="208"/>
          <ac:cxnSpMkLst>
            <pc:docMk/>
            <pc:sldMk cId="710769476" sldId="462"/>
            <ac:cxnSpMk id="156" creationId="{1F0E5AD8-E989-7F13-FF42-70FA25102AA7}"/>
          </ac:cxnSpMkLst>
        </pc:cxnChg>
        <pc:cxnChg chg="add mod topLvl">
          <ac:chgData name="Kulinich Bohdan" userId="48e65c9f34e137d0" providerId="LiveId" clId="{57B2F260-C415-8F46-9283-44817EE8F8F0}" dt="2022-05-06T07:39:28.939" v="11286" actId="208"/>
          <ac:cxnSpMkLst>
            <pc:docMk/>
            <pc:sldMk cId="710769476" sldId="462"/>
            <ac:cxnSpMk id="157" creationId="{8243866A-03BF-E3BA-4F6A-C7CD78DE83AA}"/>
          </ac:cxnSpMkLst>
        </pc:cxnChg>
        <pc:cxnChg chg="add mod topLvl">
          <ac:chgData name="Kulinich Bohdan" userId="48e65c9f34e137d0" providerId="LiveId" clId="{57B2F260-C415-8F46-9283-44817EE8F8F0}" dt="2022-05-06T07:39:28.939" v="11286" actId="208"/>
          <ac:cxnSpMkLst>
            <pc:docMk/>
            <pc:sldMk cId="710769476" sldId="462"/>
            <ac:cxnSpMk id="158" creationId="{FA114260-4B69-1982-2C8C-B6A15C3A3239}"/>
          </ac:cxnSpMkLst>
        </pc:cxnChg>
        <pc:cxnChg chg="add mod topLvl">
          <ac:chgData name="Kulinich Bohdan" userId="48e65c9f34e137d0" providerId="LiveId" clId="{57B2F260-C415-8F46-9283-44817EE8F8F0}" dt="2022-05-06T07:39:28.939" v="11286" actId="208"/>
          <ac:cxnSpMkLst>
            <pc:docMk/>
            <pc:sldMk cId="710769476" sldId="462"/>
            <ac:cxnSpMk id="159" creationId="{E0B99CEA-0BF2-9975-44D9-F886D90477FE}"/>
          </ac:cxnSpMkLst>
        </pc:cxnChg>
        <pc:cxnChg chg="add mod topLvl">
          <ac:chgData name="Kulinich Bohdan" userId="48e65c9f34e137d0" providerId="LiveId" clId="{57B2F260-C415-8F46-9283-44817EE8F8F0}" dt="2022-05-06T07:39:28.939" v="11286" actId="208"/>
          <ac:cxnSpMkLst>
            <pc:docMk/>
            <pc:sldMk cId="710769476" sldId="462"/>
            <ac:cxnSpMk id="160" creationId="{570B945B-A9B9-D41D-2724-0BAB64D0C318}"/>
          </ac:cxnSpMkLst>
        </pc:cxnChg>
        <pc:cxnChg chg="add mod topLvl">
          <ac:chgData name="Kulinich Bohdan" userId="48e65c9f34e137d0" providerId="LiveId" clId="{57B2F260-C415-8F46-9283-44817EE8F8F0}" dt="2022-05-06T07:39:28.939" v="11286" actId="208"/>
          <ac:cxnSpMkLst>
            <pc:docMk/>
            <pc:sldMk cId="710769476" sldId="462"/>
            <ac:cxnSpMk id="161" creationId="{1AA10A6F-245F-61E4-7F91-672F89121AAA}"/>
          </ac:cxnSpMkLst>
        </pc:cxnChg>
        <pc:cxnChg chg="add del mod topLvl">
          <ac:chgData name="Kulinich Bohdan" userId="48e65c9f34e137d0" providerId="LiveId" clId="{57B2F260-C415-8F46-9283-44817EE8F8F0}" dt="2022-05-05T18:22:19.998" v="10205" actId="478"/>
          <ac:cxnSpMkLst>
            <pc:docMk/>
            <pc:sldMk cId="710769476" sldId="462"/>
            <ac:cxnSpMk id="162" creationId="{4B80E37A-C97D-8BB5-0E94-1485061EBF21}"/>
          </ac:cxnSpMkLst>
        </pc:cxnChg>
        <pc:cxnChg chg="add del mod topLvl">
          <ac:chgData name="Kulinich Bohdan" userId="48e65c9f34e137d0" providerId="LiveId" clId="{57B2F260-C415-8F46-9283-44817EE8F8F0}" dt="2022-05-05T18:22:19.998" v="10205" actId="478"/>
          <ac:cxnSpMkLst>
            <pc:docMk/>
            <pc:sldMk cId="710769476" sldId="462"/>
            <ac:cxnSpMk id="163" creationId="{E274E1B3-7967-BC23-0255-44CAAE66291A}"/>
          </ac:cxnSpMkLst>
        </pc:cxnChg>
        <pc:cxnChg chg="add del mod topLvl">
          <ac:chgData name="Kulinich Bohdan" userId="48e65c9f34e137d0" providerId="LiveId" clId="{57B2F260-C415-8F46-9283-44817EE8F8F0}" dt="2022-05-05T18:22:19.998" v="10205" actId="478"/>
          <ac:cxnSpMkLst>
            <pc:docMk/>
            <pc:sldMk cId="710769476" sldId="462"/>
            <ac:cxnSpMk id="164" creationId="{FD7DDD23-3647-AFD3-36F2-0DA6576B2261}"/>
          </ac:cxnSpMkLst>
        </pc:cxnChg>
        <pc:cxnChg chg="add del mod topLvl">
          <ac:chgData name="Kulinich Bohdan" userId="48e65c9f34e137d0" providerId="LiveId" clId="{57B2F260-C415-8F46-9283-44817EE8F8F0}" dt="2022-05-05T18:22:19.998" v="10205" actId="478"/>
          <ac:cxnSpMkLst>
            <pc:docMk/>
            <pc:sldMk cId="710769476" sldId="462"/>
            <ac:cxnSpMk id="165" creationId="{76B7490D-5FB8-D29C-1D66-CD5D0935FD5D}"/>
          </ac:cxnSpMkLst>
        </pc:cxnChg>
        <pc:cxnChg chg="add del mod topLvl">
          <ac:chgData name="Kulinich Bohdan" userId="48e65c9f34e137d0" providerId="LiveId" clId="{57B2F260-C415-8F46-9283-44817EE8F8F0}" dt="2022-05-05T18:22:19.998" v="10205" actId="478"/>
          <ac:cxnSpMkLst>
            <pc:docMk/>
            <pc:sldMk cId="710769476" sldId="462"/>
            <ac:cxnSpMk id="166" creationId="{92AF4828-24FA-43D6-A456-4DC1D3652DC3}"/>
          </ac:cxnSpMkLst>
        </pc:cxnChg>
        <pc:cxnChg chg="add del mod topLvl">
          <ac:chgData name="Kulinich Bohdan" userId="48e65c9f34e137d0" providerId="LiveId" clId="{57B2F260-C415-8F46-9283-44817EE8F8F0}" dt="2022-05-05T18:22:25.238" v="10206" actId="478"/>
          <ac:cxnSpMkLst>
            <pc:docMk/>
            <pc:sldMk cId="710769476" sldId="462"/>
            <ac:cxnSpMk id="167" creationId="{D84C2E8C-F22D-F437-4641-79F4A1E52DCE}"/>
          </ac:cxnSpMkLst>
        </pc:cxnChg>
        <pc:cxnChg chg="add del mod topLvl">
          <ac:chgData name="Kulinich Bohdan" userId="48e65c9f34e137d0" providerId="LiveId" clId="{57B2F260-C415-8F46-9283-44817EE8F8F0}" dt="2022-05-05T18:22:35.976" v="10212" actId="478"/>
          <ac:cxnSpMkLst>
            <pc:docMk/>
            <pc:sldMk cId="710769476" sldId="462"/>
            <ac:cxnSpMk id="168" creationId="{3BBDEEE0-D4A4-23BF-AFA2-62610E2D8118}"/>
          </ac:cxnSpMkLst>
        </pc:cxnChg>
        <pc:cxnChg chg="add del mod topLvl">
          <ac:chgData name="Kulinich Bohdan" userId="48e65c9f34e137d0" providerId="LiveId" clId="{57B2F260-C415-8F46-9283-44817EE8F8F0}" dt="2022-05-05T18:22:19.998" v="10205" actId="478"/>
          <ac:cxnSpMkLst>
            <pc:docMk/>
            <pc:sldMk cId="710769476" sldId="462"/>
            <ac:cxnSpMk id="169" creationId="{45F8754B-782F-D3CA-5E42-F481200C0602}"/>
          </ac:cxnSpMkLst>
        </pc:cxnChg>
        <pc:cxnChg chg="add del mod topLvl">
          <ac:chgData name="Kulinich Bohdan" userId="48e65c9f34e137d0" providerId="LiveId" clId="{57B2F260-C415-8F46-9283-44817EE8F8F0}" dt="2022-05-05T18:22:19.998" v="10205" actId="478"/>
          <ac:cxnSpMkLst>
            <pc:docMk/>
            <pc:sldMk cId="710769476" sldId="462"/>
            <ac:cxnSpMk id="170" creationId="{DB091E4D-0E90-ECA4-6F1A-B0148C3B7EF1}"/>
          </ac:cxnSpMkLst>
        </pc:cxnChg>
        <pc:cxnChg chg="add del mod topLvl">
          <ac:chgData name="Kulinich Bohdan" userId="48e65c9f34e137d0" providerId="LiveId" clId="{57B2F260-C415-8F46-9283-44817EE8F8F0}" dt="2022-05-05T18:22:19.998" v="10205" actId="478"/>
          <ac:cxnSpMkLst>
            <pc:docMk/>
            <pc:sldMk cId="710769476" sldId="462"/>
            <ac:cxnSpMk id="171" creationId="{86D416BB-48C1-EC0B-15DF-CFA47D388C16}"/>
          </ac:cxnSpMkLst>
        </pc:cxnChg>
        <pc:cxnChg chg="add del mod">
          <ac:chgData name="Kulinich Bohdan" userId="48e65c9f34e137d0" providerId="LiveId" clId="{57B2F260-C415-8F46-9283-44817EE8F8F0}" dt="2022-05-05T18:30:30.932" v="10375" actId="478"/>
          <ac:cxnSpMkLst>
            <pc:docMk/>
            <pc:sldMk cId="710769476" sldId="462"/>
            <ac:cxnSpMk id="178" creationId="{8C079FD7-AA56-8AB3-59E1-4E7157644F62}"/>
          </ac:cxnSpMkLst>
        </pc:cxnChg>
        <pc:cxnChg chg="add mod topLvl">
          <ac:chgData name="Kulinich Bohdan" userId="48e65c9f34e137d0" providerId="LiveId" clId="{57B2F260-C415-8F46-9283-44817EE8F8F0}" dt="2022-05-06T07:32:41.401" v="10938" actId="208"/>
          <ac:cxnSpMkLst>
            <pc:docMk/>
            <pc:sldMk cId="710769476" sldId="462"/>
            <ac:cxnSpMk id="183" creationId="{B01A64ED-E990-5256-8E0F-818258A0EAC8}"/>
          </ac:cxnSpMkLst>
        </pc:cxnChg>
        <pc:cxnChg chg="add mod topLvl">
          <ac:chgData name="Kulinich Bohdan" userId="48e65c9f34e137d0" providerId="LiveId" clId="{57B2F260-C415-8F46-9283-44817EE8F8F0}" dt="2022-05-06T07:32:41.401" v="10938" actId="208"/>
          <ac:cxnSpMkLst>
            <pc:docMk/>
            <pc:sldMk cId="710769476" sldId="462"/>
            <ac:cxnSpMk id="184" creationId="{C5B8BA44-3DE9-F62F-D0CF-90D8DE5CF6A2}"/>
          </ac:cxnSpMkLst>
        </pc:cxnChg>
        <pc:cxnChg chg="add mod topLvl">
          <ac:chgData name="Kulinich Bohdan" userId="48e65c9f34e137d0" providerId="LiveId" clId="{57B2F260-C415-8F46-9283-44817EE8F8F0}" dt="2022-05-06T07:32:41.401" v="10938" actId="208"/>
          <ac:cxnSpMkLst>
            <pc:docMk/>
            <pc:sldMk cId="710769476" sldId="462"/>
            <ac:cxnSpMk id="187" creationId="{0B2AA28E-E48A-298A-ABC7-DC74288FD3FA}"/>
          </ac:cxnSpMkLst>
        </pc:cxnChg>
        <pc:cxnChg chg="add mod topLvl">
          <ac:chgData name="Kulinich Bohdan" userId="48e65c9f34e137d0" providerId="LiveId" clId="{57B2F260-C415-8F46-9283-44817EE8F8F0}" dt="2022-05-06T07:32:41.401" v="10938" actId="208"/>
          <ac:cxnSpMkLst>
            <pc:docMk/>
            <pc:sldMk cId="710769476" sldId="462"/>
            <ac:cxnSpMk id="188" creationId="{3059316F-3AF5-F7E3-AFBA-0C2B7ACF9109}"/>
          </ac:cxnSpMkLst>
        </pc:cxnChg>
        <pc:cxnChg chg="add mod topLvl">
          <ac:chgData name="Kulinich Bohdan" userId="48e65c9f34e137d0" providerId="LiveId" clId="{57B2F260-C415-8F46-9283-44817EE8F8F0}" dt="2022-05-06T07:32:41.401" v="10938" actId="208"/>
          <ac:cxnSpMkLst>
            <pc:docMk/>
            <pc:sldMk cId="710769476" sldId="462"/>
            <ac:cxnSpMk id="189" creationId="{400CEB87-7958-9F27-9FD5-99F2269E950A}"/>
          </ac:cxnSpMkLst>
        </pc:cxnChg>
        <pc:cxnChg chg="add mod topLvl">
          <ac:chgData name="Kulinich Bohdan" userId="48e65c9f34e137d0" providerId="LiveId" clId="{57B2F260-C415-8F46-9283-44817EE8F8F0}" dt="2022-05-06T07:32:41.401" v="10938" actId="208"/>
          <ac:cxnSpMkLst>
            <pc:docMk/>
            <pc:sldMk cId="710769476" sldId="462"/>
            <ac:cxnSpMk id="190" creationId="{5820A602-4437-5EC8-B7B5-F91F453A6783}"/>
          </ac:cxnSpMkLst>
        </pc:cxnChg>
        <pc:cxnChg chg="add mod topLvl">
          <ac:chgData name="Kulinich Bohdan" userId="48e65c9f34e137d0" providerId="LiveId" clId="{57B2F260-C415-8F46-9283-44817EE8F8F0}" dt="2022-05-06T07:32:41.401" v="10938" actId="208"/>
          <ac:cxnSpMkLst>
            <pc:docMk/>
            <pc:sldMk cId="710769476" sldId="462"/>
            <ac:cxnSpMk id="191" creationId="{FED7C7AF-9881-4C9F-95A5-E4F8A19E04D9}"/>
          </ac:cxnSpMkLst>
        </pc:cxnChg>
        <pc:cxnChg chg="add mod topLvl">
          <ac:chgData name="Kulinich Bohdan" userId="48e65c9f34e137d0" providerId="LiveId" clId="{57B2F260-C415-8F46-9283-44817EE8F8F0}" dt="2022-05-06T07:32:41.401" v="10938" actId="208"/>
          <ac:cxnSpMkLst>
            <pc:docMk/>
            <pc:sldMk cId="710769476" sldId="462"/>
            <ac:cxnSpMk id="192" creationId="{50DA0CE8-A059-2888-F923-F6FDCDB78C06}"/>
          </ac:cxnSpMkLst>
        </pc:cxnChg>
        <pc:cxnChg chg="add mod topLvl">
          <ac:chgData name="Kulinich Bohdan" userId="48e65c9f34e137d0" providerId="LiveId" clId="{57B2F260-C415-8F46-9283-44817EE8F8F0}" dt="2022-05-06T07:32:41.401" v="10938" actId="208"/>
          <ac:cxnSpMkLst>
            <pc:docMk/>
            <pc:sldMk cId="710769476" sldId="462"/>
            <ac:cxnSpMk id="193" creationId="{F494FC24-11E7-1781-59D3-782B30226CE8}"/>
          </ac:cxnSpMkLst>
        </pc:cxnChg>
        <pc:cxnChg chg="add mod topLvl">
          <ac:chgData name="Kulinich Bohdan" userId="48e65c9f34e137d0" providerId="LiveId" clId="{57B2F260-C415-8F46-9283-44817EE8F8F0}" dt="2022-05-06T07:32:41.401" v="10938" actId="208"/>
          <ac:cxnSpMkLst>
            <pc:docMk/>
            <pc:sldMk cId="710769476" sldId="462"/>
            <ac:cxnSpMk id="194" creationId="{BC6B4CA9-6490-4E34-A409-632555D9117C}"/>
          </ac:cxnSpMkLst>
        </pc:cxnChg>
        <pc:cxnChg chg="add mod topLvl">
          <ac:chgData name="Kulinich Bohdan" userId="48e65c9f34e137d0" providerId="LiveId" clId="{57B2F260-C415-8F46-9283-44817EE8F8F0}" dt="2022-05-06T07:32:41.401" v="10938" actId="208"/>
          <ac:cxnSpMkLst>
            <pc:docMk/>
            <pc:sldMk cId="710769476" sldId="462"/>
            <ac:cxnSpMk id="195" creationId="{F562D605-659B-2F07-8161-B9F58998FBEA}"/>
          </ac:cxnSpMkLst>
        </pc:cxnChg>
        <pc:cxnChg chg="add mod topLvl">
          <ac:chgData name="Kulinich Bohdan" userId="48e65c9f34e137d0" providerId="LiveId" clId="{57B2F260-C415-8F46-9283-44817EE8F8F0}" dt="2022-05-06T07:32:41.401" v="10938" actId="208"/>
          <ac:cxnSpMkLst>
            <pc:docMk/>
            <pc:sldMk cId="710769476" sldId="462"/>
            <ac:cxnSpMk id="196" creationId="{643B772D-5004-AF3D-067D-FB5D39B63C6D}"/>
          </ac:cxnSpMkLst>
        </pc:cxnChg>
        <pc:cxnChg chg="add mod topLvl">
          <ac:chgData name="Kulinich Bohdan" userId="48e65c9f34e137d0" providerId="LiveId" clId="{57B2F260-C415-8F46-9283-44817EE8F8F0}" dt="2022-05-06T07:32:41.401" v="10938" actId="208"/>
          <ac:cxnSpMkLst>
            <pc:docMk/>
            <pc:sldMk cId="710769476" sldId="462"/>
            <ac:cxnSpMk id="197" creationId="{0B777DF7-3F92-329E-5EF4-0179FDFFD00A}"/>
          </ac:cxnSpMkLst>
        </pc:cxnChg>
        <pc:cxnChg chg="add mod topLvl">
          <ac:chgData name="Kulinich Bohdan" userId="48e65c9f34e137d0" providerId="LiveId" clId="{57B2F260-C415-8F46-9283-44817EE8F8F0}" dt="2022-05-06T07:32:41.401" v="10938" actId="208"/>
          <ac:cxnSpMkLst>
            <pc:docMk/>
            <pc:sldMk cId="710769476" sldId="462"/>
            <ac:cxnSpMk id="198" creationId="{5805A2DB-69BC-4D1A-E4CD-3CEC4CE22910}"/>
          </ac:cxnSpMkLst>
        </pc:cxnChg>
        <pc:cxnChg chg="add mod topLvl">
          <ac:chgData name="Kulinich Bohdan" userId="48e65c9f34e137d0" providerId="LiveId" clId="{57B2F260-C415-8F46-9283-44817EE8F8F0}" dt="2022-05-06T07:32:41.401" v="10938" actId="208"/>
          <ac:cxnSpMkLst>
            <pc:docMk/>
            <pc:sldMk cId="710769476" sldId="462"/>
            <ac:cxnSpMk id="199" creationId="{2E140B5C-8017-B282-8765-877827885C4D}"/>
          </ac:cxnSpMkLst>
        </pc:cxnChg>
        <pc:cxnChg chg="add mod topLvl">
          <ac:chgData name="Kulinich Bohdan" userId="48e65c9f34e137d0" providerId="LiveId" clId="{57B2F260-C415-8F46-9283-44817EE8F8F0}" dt="2022-05-06T07:32:41.401" v="10938" actId="208"/>
          <ac:cxnSpMkLst>
            <pc:docMk/>
            <pc:sldMk cId="710769476" sldId="462"/>
            <ac:cxnSpMk id="200" creationId="{C11B3789-600E-A2FF-312A-2DD9A9EC6382}"/>
          </ac:cxnSpMkLst>
        </pc:cxnChg>
        <pc:cxnChg chg="add mod topLvl">
          <ac:chgData name="Kulinich Bohdan" userId="48e65c9f34e137d0" providerId="LiveId" clId="{57B2F260-C415-8F46-9283-44817EE8F8F0}" dt="2022-05-06T07:32:41.401" v="10938" actId="208"/>
          <ac:cxnSpMkLst>
            <pc:docMk/>
            <pc:sldMk cId="710769476" sldId="462"/>
            <ac:cxnSpMk id="202" creationId="{CD311515-A16F-2067-AE6C-838725EBCC06}"/>
          </ac:cxnSpMkLst>
        </pc:cxnChg>
        <pc:cxnChg chg="add del">
          <ac:chgData name="Kulinich Bohdan" userId="48e65c9f34e137d0" providerId="LiveId" clId="{57B2F260-C415-8F46-9283-44817EE8F8F0}" dt="2022-05-06T07:16:22.602" v="10803" actId="478"/>
          <ac:cxnSpMkLst>
            <pc:docMk/>
            <pc:sldMk cId="710769476" sldId="462"/>
            <ac:cxnSpMk id="232" creationId="{C1E4F82B-0E9A-6DE4-6D92-B29D19207D35}"/>
          </ac:cxnSpMkLst>
        </pc:cxnChg>
        <pc:cxnChg chg="add del mod">
          <ac:chgData name="Kulinich Bohdan" userId="48e65c9f34e137d0" providerId="LiveId" clId="{57B2F260-C415-8F46-9283-44817EE8F8F0}" dt="2022-05-06T07:16:55.737" v="10807" actId="11529"/>
          <ac:cxnSpMkLst>
            <pc:docMk/>
            <pc:sldMk cId="710769476" sldId="462"/>
            <ac:cxnSpMk id="234" creationId="{DCA1A9EA-4EE3-B80A-D9B9-7849A0FF9790}"/>
          </ac:cxnSpMkLst>
        </pc:cxnChg>
        <pc:cxnChg chg="add del mod">
          <ac:chgData name="Kulinich Bohdan" userId="48e65c9f34e137d0" providerId="LiveId" clId="{57B2F260-C415-8F46-9283-44817EE8F8F0}" dt="2022-05-06T07:17:45.776" v="10820" actId="478"/>
          <ac:cxnSpMkLst>
            <pc:docMk/>
            <pc:sldMk cId="710769476" sldId="462"/>
            <ac:cxnSpMk id="237" creationId="{1946DC87-6ADC-E18F-D29F-CDD8BFAA511D}"/>
          </ac:cxnSpMkLst>
        </pc:cxnChg>
        <pc:cxnChg chg="add del mod">
          <ac:chgData name="Kulinich Bohdan" userId="48e65c9f34e137d0" providerId="LiveId" clId="{57B2F260-C415-8F46-9283-44817EE8F8F0}" dt="2022-05-06T07:17:26.633" v="10815" actId="478"/>
          <ac:cxnSpMkLst>
            <pc:docMk/>
            <pc:sldMk cId="710769476" sldId="462"/>
            <ac:cxnSpMk id="238" creationId="{82FD7A35-E441-4E5F-BABA-DA1144D11609}"/>
          </ac:cxnSpMkLst>
        </pc:cxnChg>
        <pc:cxnChg chg="add del mod">
          <ac:chgData name="Kulinich Bohdan" userId="48e65c9f34e137d0" providerId="LiveId" clId="{57B2F260-C415-8F46-9283-44817EE8F8F0}" dt="2022-05-06T07:17:43.657" v="10819" actId="478"/>
          <ac:cxnSpMkLst>
            <pc:docMk/>
            <pc:sldMk cId="710769476" sldId="462"/>
            <ac:cxnSpMk id="240" creationId="{0F78EEEB-0F8B-F639-32F7-EF38A20EA939}"/>
          </ac:cxnSpMkLst>
        </pc:cxnChg>
      </pc:sldChg>
      <pc:sldChg chg="modSp add del mod">
        <pc:chgData name="Kulinich Bohdan" userId="48e65c9f34e137d0" providerId="LiveId" clId="{57B2F260-C415-8F46-9283-44817EE8F8F0}" dt="2022-05-06T19:26:32.185" v="11650" actId="2696"/>
        <pc:sldMkLst>
          <pc:docMk/>
          <pc:sldMk cId="903367388" sldId="463"/>
        </pc:sldMkLst>
        <pc:cxnChg chg="mod">
          <ac:chgData name="Kulinich Bohdan" userId="48e65c9f34e137d0" providerId="LiveId" clId="{57B2F260-C415-8F46-9283-44817EE8F8F0}" dt="2022-05-05T18:29:41.763" v="10319" actId="208"/>
          <ac:cxnSpMkLst>
            <pc:docMk/>
            <pc:sldMk cId="903367388" sldId="463"/>
            <ac:cxnSpMk id="54" creationId="{97E476EC-C87B-B2C3-3B12-676B9BD189E7}"/>
          </ac:cxnSpMkLst>
        </pc:cxnChg>
      </pc:sldChg>
      <pc:sldChg chg="modSp add del mod">
        <pc:chgData name="Kulinich Bohdan" userId="48e65c9f34e137d0" providerId="LiveId" clId="{57B2F260-C415-8F46-9283-44817EE8F8F0}" dt="2022-05-16T18:54:52.773" v="13512" actId="2696"/>
        <pc:sldMkLst>
          <pc:docMk/>
          <pc:sldMk cId="960814713" sldId="463"/>
        </pc:sldMkLst>
        <pc:spChg chg="mod">
          <ac:chgData name="Kulinich Bohdan" userId="48e65c9f34e137d0" providerId="LiveId" clId="{57B2F260-C415-8F46-9283-44817EE8F8F0}" dt="2022-05-16T12:01:48.765" v="12507" actId="20577"/>
          <ac:spMkLst>
            <pc:docMk/>
            <pc:sldMk cId="960814713" sldId="463"/>
            <ac:spMk id="18" creationId="{BC4977A3-561C-A7DE-80A9-234A5A06D84E}"/>
          </ac:spMkLst>
        </pc:spChg>
      </pc:sldChg>
      <pc:sldChg chg="new del">
        <pc:chgData name="Kulinich Bohdan" userId="48e65c9f34e137d0" providerId="LiveId" clId="{57B2F260-C415-8F46-9283-44817EE8F8F0}" dt="2022-05-07T04:38:57.592" v="11661" actId="2696"/>
        <pc:sldMkLst>
          <pc:docMk/>
          <pc:sldMk cId="3683901702" sldId="463"/>
        </pc:sldMkLst>
      </pc:sldChg>
      <pc:sldChg chg="new del">
        <pc:chgData name="Kulinich Bohdan" userId="48e65c9f34e137d0" providerId="LiveId" clId="{57B2F260-C415-8F46-9283-44817EE8F8F0}" dt="2022-05-16T18:54:52.773" v="13512" actId="2696"/>
        <pc:sldMkLst>
          <pc:docMk/>
          <pc:sldMk cId="1573383287" sldId="464"/>
        </pc:sldMkLst>
      </pc:sldChg>
      <pc:sldChg chg="delSp add del mod delAnim">
        <pc:chgData name="Kulinich Bohdan" userId="48e65c9f34e137d0" providerId="LiveId" clId="{57B2F260-C415-8F46-9283-44817EE8F8F0}" dt="2022-05-07T04:37:34.221" v="11660" actId="2696"/>
        <pc:sldMkLst>
          <pc:docMk/>
          <pc:sldMk cId="4016580414" sldId="464"/>
        </pc:sldMkLst>
        <pc:spChg chg="del">
          <ac:chgData name="Kulinich Bohdan" userId="48e65c9f34e137d0" providerId="LiveId" clId="{57B2F260-C415-8F46-9283-44817EE8F8F0}" dt="2022-05-07T04:33:38.250" v="11659" actId="478"/>
          <ac:spMkLst>
            <pc:docMk/>
            <pc:sldMk cId="4016580414" sldId="464"/>
            <ac:spMk id="55" creationId="{772E8536-15FB-B1EF-2D53-00FD8338141F}"/>
          </ac:spMkLst>
        </pc:spChg>
        <pc:spChg chg="del">
          <ac:chgData name="Kulinich Bohdan" userId="48e65c9f34e137d0" providerId="LiveId" clId="{57B2F260-C415-8F46-9283-44817EE8F8F0}" dt="2022-05-07T04:33:37.198" v="11658" actId="478"/>
          <ac:spMkLst>
            <pc:docMk/>
            <pc:sldMk cId="4016580414" sldId="464"/>
            <ac:spMk id="58" creationId="{8C4ADAC2-B052-56DE-E499-BD24DCCD7DCC}"/>
          </ac:spMkLst>
        </pc:spChg>
        <pc:spChg chg="del">
          <ac:chgData name="Kulinich Bohdan" userId="48e65c9f34e137d0" providerId="LiveId" clId="{57B2F260-C415-8F46-9283-44817EE8F8F0}" dt="2022-05-07T04:33:35.485" v="11656" actId="478"/>
          <ac:spMkLst>
            <pc:docMk/>
            <pc:sldMk cId="4016580414" sldId="464"/>
            <ac:spMk id="97" creationId="{54A98E86-733B-65A0-36D3-C00F7381C1AF}"/>
          </ac:spMkLst>
        </pc:spChg>
        <pc:spChg chg="del">
          <ac:chgData name="Kulinich Bohdan" userId="48e65c9f34e137d0" providerId="LiveId" clId="{57B2F260-C415-8F46-9283-44817EE8F8F0}" dt="2022-05-07T04:33:36.518" v="11657" actId="478"/>
          <ac:spMkLst>
            <pc:docMk/>
            <pc:sldMk cId="4016580414" sldId="464"/>
            <ac:spMk id="98" creationId="{C0C73EE9-E929-4D16-5C8F-F751503FFC32}"/>
          </ac:spMkLst>
        </pc:spChg>
      </pc:sldChg>
      <pc:sldChg chg="addSp delSp modSp add mod delAnim modAnim">
        <pc:chgData name="Kulinich Bohdan" userId="48e65c9f34e137d0" providerId="LiveId" clId="{57B2F260-C415-8F46-9283-44817EE8F8F0}" dt="2022-05-16T11:35:35.309" v="12478" actId="20577"/>
        <pc:sldMkLst>
          <pc:docMk/>
          <pc:sldMk cId="2018809533" sldId="465"/>
        </pc:sldMkLst>
        <pc:spChg chg="add del mod">
          <ac:chgData name="Kulinich Bohdan" userId="48e65c9f34e137d0" providerId="LiveId" clId="{57B2F260-C415-8F46-9283-44817EE8F8F0}" dt="2022-05-16T08:13:14.743" v="12049" actId="478"/>
          <ac:spMkLst>
            <pc:docMk/>
            <pc:sldMk cId="2018809533" sldId="465"/>
            <ac:spMk id="3" creationId="{F8FA2793-19EF-2DC0-61C7-7DF633A1E0F9}"/>
          </ac:spMkLst>
        </pc:spChg>
        <pc:spChg chg="mod">
          <ac:chgData name="Kulinich Bohdan" userId="48e65c9f34e137d0" providerId="LiveId" clId="{57B2F260-C415-8F46-9283-44817EE8F8F0}" dt="2022-05-16T08:36:02.861" v="12318" actId="14100"/>
          <ac:spMkLst>
            <pc:docMk/>
            <pc:sldMk cId="2018809533" sldId="465"/>
            <ac:spMk id="6" creationId="{4CD1B612-D16C-4F70-8335-78480BFE8EC8}"/>
          </ac:spMkLst>
        </pc:spChg>
        <pc:spChg chg="add mod">
          <ac:chgData name="Kulinich Bohdan" userId="48e65c9f34e137d0" providerId="LiveId" clId="{57B2F260-C415-8F46-9283-44817EE8F8F0}" dt="2022-05-16T08:14:15.065" v="12080" actId="164"/>
          <ac:spMkLst>
            <pc:docMk/>
            <pc:sldMk cId="2018809533" sldId="465"/>
            <ac:spMk id="9" creationId="{631F7686-60E2-5917-B320-CABCC8763EE7}"/>
          </ac:spMkLst>
        </pc:spChg>
        <pc:spChg chg="add mod">
          <ac:chgData name="Kulinich Bohdan" userId="48e65c9f34e137d0" providerId="LiveId" clId="{57B2F260-C415-8F46-9283-44817EE8F8F0}" dt="2022-05-16T08:14:15.065" v="12080" actId="164"/>
          <ac:spMkLst>
            <pc:docMk/>
            <pc:sldMk cId="2018809533" sldId="465"/>
            <ac:spMk id="10" creationId="{87C46C71-9989-E382-DFD2-AD3051958888}"/>
          </ac:spMkLst>
        </pc:spChg>
        <pc:spChg chg="mod">
          <ac:chgData name="Kulinich Bohdan" userId="48e65c9f34e137d0" providerId="LiveId" clId="{57B2F260-C415-8F46-9283-44817EE8F8F0}" dt="2022-05-16T08:15:19.831" v="12107" actId="20577"/>
          <ac:spMkLst>
            <pc:docMk/>
            <pc:sldMk cId="2018809533" sldId="465"/>
            <ac:spMk id="14" creationId="{B144B766-7A1E-4D18-87DD-CE0FF10F4A4D}"/>
          </ac:spMkLst>
        </pc:spChg>
        <pc:spChg chg="mod">
          <ac:chgData name="Kulinich Bohdan" userId="48e65c9f34e137d0" providerId="LiveId" clId="{57B2F260-C415-8F46-9283-44817EE8F8F0}" dt="2022-05-16T08:07:31.847" v="11964" actId="20577"/>
          <ac:spMkLst>
            <pc:docMk/>
            <pc:sldMk cId="2018809533" sldId="465"/>
            <ac:spMk id="18" creationId="{BC4977A3-561C-A7DE-80A9-234A5A06D84E}"/>
          </ac:spMkLst>
        </pc:spChg>
        <pc:spChg chg="mod topLvl">
          <ac:chgData name="Kulinich Bohdan" userId="48e65c9f34e137d0" providerId="LiveId" clId="{57B2F260-C415-8F46-9283-44817EE8F8F0}" dt="2022-05-16T08:40:22.538" v="12355" actId="1076"/>
          <ac:spMkLst>
            <pc:docMk/>
            <pc:sldMk cId="2018809533" sldId="465"/>
            <ac:spMk id="20" creationId="{F01B88EA-E922-BA2D-6164-4922AFEA1D26}"/>
          </ac:spMkLst>
        </pc:spChg>
        <pc:spChg chg="mod topLvl">
          <ac:chgData name="Kulinich Bohdan" userId="48e65c9f34e137d0" providerId="LiveId" clId="{57B2F260-C415-8F46-9283-44817EE8F8F0}" dt="2022-05-16T08:40:22.538" v="12355" actId="1076"/>
          <ac:spMkLst>
            <pc:docMk/>
            <pc:sldMk cId="2018809533" sldId="465"/>
            <ac:spMk id="21" creationId="{0A2DBC51-24B3-BCDD-3093-01A96E20BBE6}"/>
          </ac:spMkLst>
        </pc:spChg>
        <pc:spChg chg="mod topLvl">
          <ac:chgData name="Kulinich Bohdan" userId="48e65c9f34e137d0" providerId="LiveId" clId="{57B2F260-C415-8F46-9283-44817EE8F8F0}" dt="2022-05-16T08:39:58.106" v="12343" actId="1076"/>
          <ac:spMkLst>
            <pc:docMk/>
            <pc:sldMk cId="2018809533" sldId="465"/>
            <ac:spMk id="25" creationId="{9CF0ED63-6B89-8F3D-146F-0AFECB2E9EC7}"/>
          </ac:spMkLst>
        </pc:spChg>
        <pc:spChg chg="mod topLvl">
          <ac:chgData name="Kulinich Bohdan" userId="48e65c9f34e137d0" providerId="LiveId" clId="{57B2F260-C415-8F46-9283-44817EE8F8F0}" dt="2022-05-16T08:39:58.106" v="12343" actId="1076"/>
          <ac:spMkLst>
            <pc:docMk/>
            <pc:sldMk cId="2018809533" sldId="465"/>
            <ac:spMk id="26" creationId="{5D4C342F-BA72-BA04-F6B3-A51F6573CA23}"/>
          </ac:spMkLst>
        </pc:spChg>
        <pc:spChg chg="mod">
          <ac:chgData name="Kulinich Bohdan" userId="48e65c9f34e137d0" providerId="LiveId" clId="{57B2F260-C415-8F46-9283-44817EE8F8F0}" dt="2022-05-16T08:14:27.075" v="12084"/>
          <ac:spMkLst>
            <pc:docMk/>
            <pc:sldMk cId="2018809533" sldId="465"/>
            <ac:spMk id="30" creationId="{56AE8098-98F1-C515-F4A5-216C4E41FADA}"/>
          </ac:spMkLst>
        </pc:spChg>
        <pc:spChg chg="mod">
          <ac:chgData name="Kulinich Bohdan" userId="48e65c9f34e137d0" providerId="LiveId" clId="{57B2F260-C415-8F46-9283-44817EE8F8F0}" dt="2022-05-16T08:14:27.075" v="12084"/>
          <ac:spMkLst>
            <pc:docMk/>
            <pc:sldMk cId="2018809533" sldId="465"/>
            <ac:spMk id="31" creationId="{21EFAA6E-CDAC-7F9A-8D41-1A658AA4B006}"/>
          </ac:spMkLst>
        </pc:spChg>
        <pc:spChg chg="mod topLvl">
          <ac:chgData name="Kulinich Bohdan" userId="48e65c9f34e137d0" providerId="LiveId" clId="{57B2F260-C415-8F46-9283-44817EE8F8F0}" dt="2022-05-16T08:40:48.068" v="12367" actId="1076"/>
          <ac:spMkLst>
            <pc:docMk/>
            <pc:sldMk cId="2018809533" sldId="465"/>
            <ac:spMk id="35" creationId="{3129A4F3-E203-211A-4C32-9A01CE3EC639}"/>
          </ac:spMkLst>
        </pc:spChg>
        <pc:spChg chg="mod topLvl">
          <ac:chgData name="Kulinich Bohdan" userId="48e65c9f34e137d0" providerId="LiveId" clId="{57B2F260-C415-8F46-9283-44817EE8F8F0}" dt="2022-05-16T08:40:48.068" v="12367" actId="1076"/>
          <ac:spMkLst>
            <pc:docMk/>
            <pc:sldMk cId="2018809533" sldId="465"/>
            <ac:spMk id="36" creationId="{289D62BA-C0E0-6E50-6AEF-C5BCE8805DF1}"/>
          </ac:spMkLst>
        </pc:spChg>
        <pc:spChg chg="add mod">
          <ac:chgData name="Kulinich Bohdan" userId="48e65c9f34e137d0" providerId="LiveId" clId="{57B2F260-C415-8F46-9283-44817EE8F8F0}" dt="2022-05-16T08:17:01.238" v="12136" actId="1035"/>
          <ac:spMkLst>
            <pc:docMk/>
            <pc:sldMk cId="2018809533" sldId="465"/>
            <ac:spMk id="39" creationId="{ED7AF71A-99F6-7F44-D87C-0857A21EE853}"/>
          </ac:spMkLst>
        </pc:spChg>
        <pc:spChg chg="add del mod">
          <ac:chgData name="Kulinich Bohdan" userId="48e65c9f34e137d0" providerId="LiveId" clId="{57B2F260-C415-8F46-9283-44817EE8F8F0}" dt="2022-05-16T08:16:56.550" v="12126" actId="478"/>
          <ac:spMkLst>
            <pc:docMk/>
            <pc:sldMk cId="2018809533" sldId="465"/>
            <ac:spMk id="40" creationId="{577EEA62-26F4-9C1C-52D7-3A50DC9D7218}"/>
          </ac:spMkLst>
        </pc:spChg>
        <pc:spChg chg="add del mod">
          <ac:chgData name="Kulinich Bohdan" userId="48e65c9f34e137d0" providerId="LiveId" clId="{57B2F260-C415-8F46-9283-44817EE8F8F0}" dt="2022-05-16T08:16:57.991" v="12127" actId="478"/>
          <ac:spMkLst>
            <pc:docMk/>
            <pc:sldMk cId="2018809533" sldId="465"/>
            <ac:spMk id="41" creationId="{A44A652A-235A-2F46-6E0D-267BDF210647}"/>
          </ac:spMkLst>
        </pc:spChg>
        <pc:spChg chg="add mod">
          <ac:chgData name="Kulinich Bohdan" userId="48e65c9f34e137d0" providerId="LiveId" clId="{57B2F260-C415-8F46-9283-44817EE8F8F0}" dt="2022-05-16T11:35:35.309" v="12478" actId="20577"/>
          <ac:spMkLst>
            <pc:docMk/>
            <pc:sldMk cId="2018809533" sldId="465"/>
            <ac:spMk id="42" creationId="{6873D129-2AB3-3E33-E0A6-A442EF6DB268}"/>
          </ac:spMkLst>
        </pc:spChg>
        <pc:spChg chg="add mod">
          <ac:chgData name="Kulinich Bohdan" userId="48e65c9f34e137d0" providerId="LiveId" clId="{57B2F260-C415-8F46-9283-44817EE8F8F0}" dt="2022-05-16T11:35:33.108" v="12477" actId="20577"/>
          <ac:spMkLst>
            <pc:docMk/>
            <pc:sldMk cId="2018809533" sldId="465"/>
            <ac:spMk id="43" creationId="{82B7FF60-6D0D-1112-B104-F686FB6F267B}"/>
          </ac:spMkLst>
        </pc:spChg>
        <pc:spChg chg="add mod">
          <ac:chgData name="Kulinich Bohdan" userId="48e65c9f34e137d0" providerId="LiveId" clId="{57B2F260-C415-8F46-9283-44817EE8F8F0}" dt="2022-05-16T08:40:48.068" v="12367" actId="1076"/>
          <ac:spMkLst>
            <pc:docMk/>
            <pc:sldMk cId="2018809533" sldId="465"/>
            <ac:spMk id="44" creationId="{DF81F198-F1AB-8219-FFC4-5B6AB7ACDCAC}"/>
          </ac:spMkLst>
        </pc:spChg>
        <pc:spChg chg="add del mod">
          <ac:chgData name="Kulinich Bohdan" userId="48e65c9f34e137d0" providerId="LiveId" clId="{57B2F260-C415-8F46-9283-44817EE8F8F0}" dt="2022-05-16T08:27:42.606" v="12193" actId="478"/>
          <ac:spMkLst>
            <pc:docMk/>
            <pc:sldMk cId="2018809533" sldId="465"/>
            <ac:spMk id="45" creationId="{7EFDFB94-FC6B-35B3-A939-8244C93201D3}"/>
          </ac:spMkLst>
        </pc:spChg>
        <pc:spChg chg="add mod topLvl">
          <ac:chgData name="Kulinich Bohdan" userId="48e65c9f34e137d0" providerId="LiveId" clId="{57B2F260-C415-8F46-9283-44817EE8F8F0}" dt="2022-05-16T08:38:52.454" v="12333" actId="165"/>
          <ac:spMkLst>
            <pc:docMk/>
            <pc:sldMk cId="2018809533" sldId="465"/>
            <ac:spMk id="48" creationId="{9A9FB96D-9197-41E6-10C2-0FBE0B43B905}"/>
          </ac:spMkLst>
        </pc:spChg>
        <pc:spChg chg="add mod">
          <ac:chgData name="Kulinich Bohdan" userId="48e65c9f34e137d0" providerId="LiveId" clId="{57B2F260-C415-8F46-9283-44817EE8F8F0}" dt="2022-05-16T08:28:00.894" v="12199" actId="1037"/>
          <ac:spMkLst>
            <pc:docMk/>
            <pc:sldMk cId="2018809533" sldId="465"/>
            <ac:spMk id="50" creationId="{9F531A46-8780-2933-0827-2286CA48CD73}"/>
          </ac:spMkLst>
        </pc:spChg>
        <pc:spChg chg="add mod">
          <ac:chgData name="Kulinich Bohdan" userId="48e65c9f34e137d0" providerId="LiveId" clId="{57B2F260-C415-8F46-9283-44817EE8F8F0}" dt="2022-05-16T08:28:00.894" v="12199" actId="1037"/>
          <ac:spMkLst>
            <pc:docMk/>
            <pc:sldMk cId="2018809533" sldId="465"/>
            <ac:spMk id="51" creationId="{2395B602-F76B-0C38-F7FF-2D47848B30C8}"/>
          </ac:spMkLst>
        </pc:spChg>
        <pc:spChg chg="add mod">
          <ac:chgData name="Kulinich Bohdan" userId="48e65c9f34e137d0" providerId="LiveId" clId="{57B2F260-C415-8F46-9283-44817EE8F8F0}" dt="2022-05-16T08:34:40.377" v="12316" actId="208"/>
          <ac:spMkLst>
            <pc:docMk/>
            <pc:sldMk cId="2018809533" sldId="465"/>
            <ac:spMk id="56" creationId="{A8D082E5-7657-A07A-515D-1C4EB4EF8794}"/>
          </ac:spMkLst>
        </pc:spChg>
        <pc:spChg chg="add mod">
          <ac:chgData name="Kulinich Bohdan" userId="48e65c9f34e137d0" providerId="LiveId" clId="{57B2F260-C415-8F46-9283-44817EE8F8F0}" dt="2022-05-16T08:40:22.538" v="12355" actId="1076"/>
          <ac:spMkLst>
            <pc:docMk/>
            <pc:sldMk cId="2018809533" sldId="465"/>
            <ac:spMk id="57" creationId="{1CAA1E1A-B447-4B3B-3CAE-4779F00B7578}"/>
          </ac:spMkLst>
        </pc:spChg>
        <pc:spChg chg="add mod">
          <ac:chgData name="Kulinich Bohdan" userId="48e65c9f34e137d0" providerId="LiveId" clId="{57B2F260-C415-8F46-9283-44817EE8F8F0}" dt="2022-05-16T08:40:48.068" v="12367" actId="1076"/>
          <ac:spMkLst>
            <pc:docMk/>
            <pc:sldMk cId="2018809533" sldId="465"/>
            <ac:spMk id="58" creationId="{4D7266A5-2640-8AD8-4F2B-0ADC070C35B0}"/>
          </ac:spMkLst>
        </pc:spChg>
        <pc:grpChg chg="add del mod">
          <ac:chgData name="Kulinich Bohdan" userId="48e65c9f34e137d0" providerId="LiveId" clId="{57B2F260-C415-8F46-9283-44817EE8F8F0}" dt="2022-05-16T08:12:49.981" v="12042" actId="165"/>
          <ac:grpSpMkLst>
            <pc:docMk/>
            <pc:sldMk cId="2018809533" sldId="465"/>
            <ac:grpSpMk id="2" creationId="{6792A9B4-A5FA-8281-83E1-EDEE7C45D2DF}"/>
          </ac:grpSpMkLst>
        </pc:grpChg>
        <pc:grpChg chg="add del mod">
          <ac:chgData name="Kulinich Bohdan" userId="48e65c9f34e137d0" providerId="LiveId" clId="{57B2F260-C415-8F46-9283-44817EE8F8F0}" dt="2022-05-16T08:13:46.179" v="12078" actId="165"/>
          <ac:grpSpMkLst>
            <pc:docMk/>
            <pc:sldMk cId="2018809533" sldId="465"/>
            <ac:grpSpMk id="4" creationId="{4D3D07EA-7FCA-D91C-EFA3-816089E97D81}"/>
          </ac:grpSpMkLst>
        </pc:grpChg>
        <pc:grpChg chg="add del mod">
          <ac:chgData name="Kulinich Bohdan" userId="48e65c9f34e137d0" providerId="LiveId" clId="{57B2F260-C415-8F46-9283-44817EE8F8F0}" dt="2022-05-16T08:27:44.640" v="12195" actId="478"/>
          <ac:grpSpMkLst>
            <pc:docMk/>
            <pc:sldMk cId="2018809533" sldId="465"/>
            <ac:grpSpMk id="7" creationId="{6265A83F-8FDD-2C6D-F4FE-3ED11110D6A7}"/>
          </ac:grpSpMkLst>
        </pc:grpChg>
        <pc:grpChg chg="add del mod">
          <ac:chgData name="Kulinich Bohdan" userId="48e65c9f34e137d0" providerId="LiveId" clId="{57B2F260-C415-8F46-9283-44817EE8F8F0}" dt="2022-05-16T08:37:55.371" v="12328" actId="165"/>
          <ac:grpSpMkLst>
            <pc:docMk/>
            <pc:sldMk cId="2018809533" sldId="465"/>
            <ac:grpSpMk id="19" creationId="{4CFF01AB-F006-561D-6D71-E2DD718DB9F4}"/>
          </ac:grpSpMkLst>
        </pc:grpChg>
        <pc:grpChg chg="add del mod">
          <ac:chgData name="Kulinich Bohdan" userId="48e65c9f34e137d0" providerId="LiveId" clId="{57B2F260-C415-8F46-9283-44817EE8F8F0}" dt="2022-05-16T08:37:58.906" v="12329" actId="165"/>
          <ac:grpSpMkLst>
            <pc:docMk/>
            <pc:sldMk cId="2018809533" sldId="465"/>
            <ac:grpSpMk id="24" creationId="{8D615AA0-44B0-0A08-60CA-6E308894454C}"/>
          </ac:grpSpMkLst>
        </pc:grpChg>
        <pc:grpChg chg="add del mod">
          <ac:chgData name="Kulinich Bohdan" userId="48e65c9f34e137d0" providerId="LiveId" clId="{57B2F260-C415-8F46-9283-44817EE8F8F0}" dt="2022-05-16T08:15:04.939" v="12102" actId="478"/>
          <ac:grpSpMkLst>
            <pc:docMk/>
            <pc:sldMk cId="2018809533" sldId="465"/>
            <ac:grpSpMk id="29" creationId="{F674096A-B0A3-5508-41D8-CB35E4992FC8}"/>
          </ac:grpSpMkLst>
        </pc:grpChg>
        <pc:grpChg chg="add del mod">
          <ac:chgData name="Kulinich Bohdan" userId="48e65c9f34e137d0" providerId="LiveId" clId="{57B2F260-C415-8F46-9283-44817EE8F8F0}" dt="2022-05-16T08:38:02.388" v="12330" actId="165"/>
          <ac:grpSpMkLst>
            <pc:docMk/>
            <pc:sldMk cId="2018809533" sldId="465"/>
            <ac:grpSpMk id="34" creationId="{FDC341B3-0A88-91E6-1DC4-83118F420519}"/>
          </ac:grpSpMkLst>
        </pc:grpChg>
        <pc:grpChg chg="add del mod modVis">
          <ac:chgData name="Kulinich Bohdan" userId="48e65c9f34e137d0" providerId="LiveId" clId="{57B2F260-C415-8F46-9283-44817EE8F8F0}" dt="2022-05-16T08:37:50.151" v="12327" actId="165"/>
          <ac:grpSpMkLst>
            <pc:docMk/>
            <pc:sldMk cId="2018809533" sldId="465"/>
            <ac:grpSpMk id="49" creationId="{64ED7194-5388-25CE-3762-F41336E9B36F}"/>
          </ac:grpSpMkLst>
        </pc:grpChg>
        <pc:grpChg chg="add del mod">
          <ac:chgData name="Kulinich Bohdan" userId="48e65c9f34e137d0" providerId="LiveId" clId="{57B2F260-C415-8F46-9283-44817EE8F8F0}" dt="2022-05-16T08:38:52.454" v="12333" actId="165"/>
          <ac:grpSpMkLst>
            <pc:docMk/>
            <pc:sldMk cId="2018809533" sldId="465"/>
            <ac:grpSpMk id="59" creationId="{1BE0081D-D84C-F1B2-48D1-F71498A4CD76}"/>
          </ac:grpSpMkLst>
        </pc:grpChg>
        <pc:picChg chg="del">
          <ac:chgData name="Kulinich Bohdan" userId="48e65c9f34e137d0" providerId="LiveId" clId="{57B2F260-C415-8F46-9283-44817EE8F8F0}" dt="2022-05-16T08:08:48.981" v="11965" actId="478"/>
          <ac:picMkLst>
            <pc:docMk/>
            <pc:sldMk cId="2018809533" sldId="465"/>
            <ac:picMk id="15" creationId="{E708C392-1461-46A4-8FEC-1BB1D6A1031E}"/>
          </ac:picMkLst>
        </pc:picChg>
        <pc:cxnChg chg="add del mod topLvl">
          <ac:chgData name="Kulinich Bohdan" userId="48e65c9f34e137d0" providerId="LiveId" clId="{57B2F260-C415-8F46-9283-44817EE8F8F0}" dt="2022-05-16T08:13:04.200" v="12046" actId="478"/>
          <ac:cxnSpMkLst>
            <pc:docMk/>
            <pc:sldMk cId="2018809533" sldId="465"/>
            <ac:cxnSpMk id="11" creationId="{251F8172-A199-9B50-D191-61162E7B3FF1}"/>
          </ac:cxnSpMkLst>
        </pc:cxnChg>
        <pc:cxnChg chg="add mod topLvl">
          <ac:chgData name="Kulinich Bohdan" userId="48e65c9f34e137d0" providerId="LiveId" clId="{57B2F260-C415-8F46-9283-44817EE8F8F0}" dt="2022-05-16T08:26:27.254" v="12179" actId="208"/>
          <ac:cxnSpMkLst>
            <pc:docMk/>
            <pc:sldMk cId="2018809533" sldId="465"/>
            <ac:cxnSpMk id="12" creationId="{0674C635-4DD1-4E6E-55F5-67BDE1B6038E}"/>
          </ac:cxnSpMkLst>
        </pc:cxnChg>
        <pc:cxnChg chg="add mod topLvl">
          <ac:chgData name="Kulinich Bohdan" userId="48e65c9f34e137d0" providerId="LiveId" clId="{57B2F260-C415-8F46-9283-44817EE8F8F0}" dt="2022-05-16T08:14:15.065" v="12080" actId="164"/>
          <ac:cxnSpMkLst>
            <pc:docMk/>
            <pc:sldMk cId="2018809533" sldId="465"/>
            <ac:cxnSpMk id="16" creationId="{B361E5BF-1FA1-58A4-DAF9-C02582C84862}"/>
          </ac:cxnSpMkLst>
        </pc:cxnChg>
        <pc:cxnChg chg="mod topLvl">
          <ac:chgData name="Kulinich Bohdan" userId="48e65c9f34e137d0" providerId="LiveId" clId="{57B2F260-C415-8F46-9283-44817EE8F8F0}" dt="2022-05-16T08:40:22.538" v="12355" actId="1076"/>
          <ac:cxnSpMkLst>
            <pc:docMk/>
            <pc:sldMk cId="2018809533" sldId="465"/>
            <ac:cxnSpMk id="22" creationId="{CC49607A-F338-F4A4-5EE5-9278D4E9AFD7}"/>
          </ac:cxnSpMkLst>
        </pc:cxnChg>
        <pc:cxnChg chg="mod topLvl">
          <ac:chgData name="Kulinich Bohdan" userId="48e65c9f34e137d0" providerId="LiveId" clId="{57B2F260-C415-8F46-9283-44817EE8F8F0}" dt="2022-05-16T08:40:22.538" v="12355" actId="1076"/>
          <ac:cxnSpMkLst>
            <pc:docMk/>
            <pc:sldMk cId="2018809533" sldId="465"/>
            <ac:cxnSpMk id="23" creationId="{1AFCBB46-C254-2301-D452-1576CF5A95DE}"/>
          </ac:cxnSpMkLst>
        </pc:cxnChg>
        <pc:cxnChg chg="mod topLvl">
          <ac:chgData name="Kulinich Bohdan" userId="48e65c9f34e137d0" providerId="LiveId" clId="{57B2F260-C415-8F46-9283-44817EE8F8F0}" dt="2022-05-16T08:39:58.106" v="12343" actId="1076"/>
          <ac:cxnSpMkLst>
            <pc:docMk/>
            <pc:sldMk cId="2018809533" sldId="465"/>
            <ac:cxnSpMk id="27" creationId="{72F466B4-BB02-51A9-9FBE-CDA75E7E5239}"/>
          </ac:cxnSpMkLst>
        </pc:cxnChg>
        <pc:cxnChg chg="mod topLvl">
          <ac:chgData name="Kulinich Bohdan" userId="48e65c9f34e137d0" providerId="LiveId" clId="{57B2F260-C415-8F46-9283-44817EE8F8F0}" dt="2022-05-16T08:39:58.106" v="12343" actId="1076"/>
          <ac:cxnSpMkLst>
            <pc:docMk/>
            <pc:sldMk cId="2018809533" sldId="465"/>
            <ac:cxnSpMk id="28" creationId="{3451477C-BAF9-5823-9E4A-67C000450430}"/>
          </ac:cxnSpMkLst>
        </pc:cxnChg>
        <pc:cxnChg chg="mod">
          <ac:chgData name="Kulinich Bohdan" userId="48e65c9f34e137d0" providerId="LiveId" clId="{57B2F260-C415-8F46-9283-44817EE8F8F0}" dt="2022-05-16T08:14:27.075" v="12084"/>
          <ac:cxnSpMkLst>
            <pc:docMk/>
            <pc:sldMk cId="2018809533" sldId="465"/>
            <ac:cxnSpMk id="32" creationId="{FEE88438-8F2C-5E1E-FCA4-63DE9154AC4D}"/>
          </ac:cxnSpMkLst>
        </pc:cxnChg>
        <pc:cxnChg chg="mod">
          <ac:chgData name="Kulinich Bohdan" userId="48e65c9f34e137d0" providerId="LiveId" clId="{57B2F260-C415-8F46-9283-44817EE8F8F0}" dt="2022-05-16T08:14:27.075" v="12084"/>
          <ac:cxnSpMkLst>
            <pc:docMk/>
            <pc:sldMk cId="2018809533" sldId="465"/>
            <ac:cxnSpMk id="33" creationId="{72098DFC-7D73-364B-1863-ABAD10B7A617}"/>
          </ac:cxnSpMkLst>
        </pc:cxnChg>
        <pc:cxnChg chg="mod topLvl">
          <ac:chgData name="Kulinich Bohdan" userId="48e65c9f34e137d0" providerId="LiveId" clId="{57B2F260-C415-8F46-9283-44817EE8F8F0}" dt="2022-05-16T08:40:48.068" v="12367" actId="1076"/>
          <ac:cxnSpMkLst>
            <pc:docMk/>
            <pc:sldMk cId="2018809533" sldId="465"/>
            <ac:cxnSpMk id="37" creationId="{7A383371-1E9E-61C5-846A-579D60E72518}"/>
          </ac:cxnSpMkLst>
        </pc:cxnChg>
        <pc:cxnChg chg="mod topLvl">
          <ac:chgData name="Kulinich Bohdan" userId="48e65c9f34e137d0" providerId="LiveId" clId="{57B2F260-C415-8F46-9283-44817EE8F8F0}" dt="2022-05-16T08:40:48.068" v="12367" actId="1076"/>
          <ac:cxnSpMkLst>
            <pc:docMk/>
            <pc:sldMk cId="2018809533" sldId="465"/>
            <ac:cxnSpMk id="38" creationId="{9A0F05B8-F125-A17F-07A2-FDD6EEB8B6CA}"/>
          </ac:cxnSpMkLst>
        </pc:cxnChg>
        <pc:cxnChg chg="add mod topLvl">
          <ac:chgData name="Kulinich Bohdan" userId="48e65c9f34e137d0" providerId="LiveId" clId="{57B2F260-C415-8F46-9283-44817EE8F8F0}" dt="2022-05-16T08:38:52.454" v="12333" actId="165"/>
          <ac:cxnSpMkLst>
            <pc:docMk/>
            <pc:sldMk cId="2018809533" sldId="465"/>
            <ac:cxnSpMk id="46" creationId="{054E998E-49BC-B991-D3C1-9D52D64469EF}"/>
          </ac:cxnSpMkLst>
        </pc:cxnChg>
        <pc:cxnChg chg="add mod topLvl">
          <ac:chgData name="Kulinich Bohdan" userId="48e65c9f34e137d0" providerId="LiveId" clId="{57B2F260-C415-8F46-9283-44817EE8F8F0}" dt="2022-05-16T08:38:52.454" v="12333" actId="165"/>
          <ac:cxnSpMkLst>
            <pc:docMk/>
            <pc:sldMk cId="2018809533" sldId="465"/>
            <ac:cxnSpMk id="47" creationId="{BDFDB9D5-23CD-C3F0-8A19-8E372B21019F}"/>
          </ac:cxnSpMkLst>
        </pc:cxnChg>
        <pc:cxnChg chg="add mod">
          <ac:chgData name="Kulinich Bohdan" userId="48e65c9f34e137d0" providerId="LiveId" clId="{57B2F260-C415-8F46-9283-44817EE8F8F0}" dt="2022-05-16T08:39:58.106" v="12343" actId="1076"/>
          <ac:cxnSpMkLst>
            <pc:docMk/>
            <pc:sldMk cId="2018809533" sldId="465"/>
            <ac:cxnSpMk id="53" creationId="{371F17E9-9ED9-280E-C7F1-803619E365B7}"/>
          </ac:cxnSpMkLst>
        </pc:cxnChg>
        <pc:cxnChg chg="add mod">
          <ac:chgData name="Kulinich Bohdan" userId="48e65c9f34e137d0" providerId="LiveId" clId="{57B2F260-C415-8F46-9283-44817EE8F8F0}" dt="2022-05-16T08:39:58.106" v="12343" actId="1076"/>
          <ac:cxnSpMkLst>
            <pc:docMk/>
            <pc:sldMk cId="2018809533" sldId="465"/>
            <ac:cxnSpMk id="55" creationId="{036A9D48-82F6-8D71-03F3-649B2017E2CD}"/>
          </ac:cxnSpMkLst>
        </pc:cxnChg>
      </pc:sldChg>
      <pc:sldChg chg="addSp delSp modSp new del mod">
        <pc:chgData name="Kulinich Bohdan" userId="48e65c9f34e137d0" providerId="LiveId" clId="{57B2F260-C415-8F46-9283-44817EE8F8F0}" dt="2022-05-16T08:38:19.229" v="12331" actId="2696"/>
        <pc:sldMkLst>
          <pc:docMk/>
          <pc:sldMk cId="1189913411" sldId="466"/>
        </pc:sldMkLst>
        <pc:spChg chg="del mod topLvl">
          <ac:chgData name="Kulinich Bohdan" userId="48e65c9f34e137d0" providerId="LiveId" clId="{57B2F260-C415-8F46-9283-44817EE8F8F0}" dt="2022-05-16T08:27:08.688" v="12187" actId="478"/>
          <ac:spMkLst>
            <pc:docMk/>
            <pc:sldMk cId="1189913411" sldId="466"/>
            <ac:spMk id="3" creationId="{F8A827F6-5C8D-B281-5155-C30481BF309B}"/>
          </ac:spMkLst>
        </pc:spChg>
        <pc:spChg chg="del mod topLvl">
          <ac:chgData name="Kulinich Bohdan" userId="48e65c9f34e137d0" providerId="LiveId" clId="{57B2F260-C415-8F46-9283-44817EE8F8F0}" dt="2022-05-16T08:27:10.314" v="12188" actId="478"/>
          <ac:spMkLst>
            <pc:docMk/>
            <pc:sldMk cId="1189913411" sldId="466"/>
            <ac:spMk id="4" creationId="{A8F917D0-26BF-2717-CD3B-5296E1C0DD93}"/>
          </ac:spMkLst>
        </pc:spChg>
        <pc:spChg chg="add mod">
          <ac:chgData name="Kulinich Bohdan" userId="48e65c9f34e137d0" providerId="LiveId" clId="{57B2F260-C415-8F46-9283-44817EE8F8F0}" dt="2022-05-16T08:27:06.320" v="12186" actId="1076"/>
          <ac:spMkLst>
            <pc:docMk/>
            <pc:sldMk cId="1189913411" sldId="466"/>
            <ac:spMk id="7" creationId="{AA8FE6FC-40EE-FA0D-DDB7-84639CB280E0}"/>
          </ac:spMkLst>
        </pc:spChg>
        <pc:grpChg chg="add del mod">
          <ac:chgData name="Kulinich Bohdan" userId="48e65c9f34e137d0" providerId="LiveId" clId="{57B2F260-C415-8F46-9283-44817EE8F8F0}" dt="2022-05-16T08:27:01.996" v="12185" actId="165"/>
          <ac:grpSpMkLst>
            <pc:docMk/>
            <pc:sldMk cId="1189913411" sldId="466"/>
            <ac:grpSpMk id="2" creationId="{E76C4762-65C6-8BDC-7310-1CA1937CB680}"/>
          </ac:grpSpMkLst>
        </pc:grpChg>
        <pc:cxnChg chg="mod topLvl">
          <ac:chgData name="Kulinich Bohdan" userId="48e65c9f34e137d0" providerId="LiveId" clId="{57B2F260-C415-8F46-9283-44817EE8F8F0}" dt="2022-05-16T08:27:01.996" v="12185" actId="165"/>
          <ac:cxnSpMkLst>
            <pc:docMk/>
            <pc:sldMk cId="1189913411" sldId="466"/>
            <ac:cxnSpMk id="5" creationId="{B98930D4-86BE-E8C4-AEA4-B7C5F9537C34}"/>
          </ac:cxnSpMkLst>
        </pc:cxnChg>
        <pc:cxnChg chg="mod topLvl">
          <ac:chgData name="Kulinich Bohdan" userId="48e65c9f34e137d0" providerId="LiveId" clId="{57B2F260-C415-8F46-9283-44817EE8F8F0}" dt="2022-05-16T08:27:01.996" v="12185" actId="165"/>
          <ac:cxnSpMkLst>
            <pc:docMk/>
            <pc:sldMk cId="1189913411" sldId="466"/>
            <ac:cxnSpMk id="6" creationId="{7EC4554D-9E1D-7622-62B4-A3E3AA56A0FF}"/>
          </ac:cxnSpMkLst>
        </pc:cxnChg>
      </pc:sldChg>
      <pc:sldChg chg="addSp modSp add mod modAnim">
        <pc:chgData name="Kulinich Bohdan" userId="48e65c9f34e137d0" providerId="LiveId" clId="{57B2F260-C415-8F46-9283-44817EE8F8F0}" dt="2022-05-16T12:14:15.571" v="12702"/>
        <pc:sldMkLst>
          <pc:docMk/>
          <pc:sldMk cId="1208460075" sldId="466"/>
        </pc:sldMkLst>
        <pc:spChg chg="mod">
          <ac:chgData name="Kulinich Bohdan" userId="48e65c9f34e137d0" providerId="LiveId" clId="{57B2F260-C415-8F46-9283-44817EE8F8F0}" dt="2022-05-16T12:04:17.428" v="12573" actId="14100"/>
          <ac:spMkLst>
            <pc:docMk/>
            <pc:sldMk cId="1208460075" sldId="466"/>
            <ac:spMk id="6" creationId="{4CD1B612-D16C-4F70-8335-78480BFE8EC8}"/>
          </ac:spMkLst>
        </pc:spChg>
        <pc:spChg chg="add mod">
          <ac:chgData name="Kulinich Bohdan" userId="48e65c9f34e137d0" providerId="LiveId" clId="{57B2F260-C415-8F46-9283-44817EE8F8F0}" dt="2022-05-16T12:12:38.791" v="12669" actId="1076"/>
          <ac:spMkLst>
            <pc:docMk/>
            <pc:sldMk cId="1208460075" sldId="466"/>
            <ac:spMk id="9" creationId="{0D29E19E-945A-8F10-F295-F143D285867C}"/>
          </ac:spMkLst>
        </pc:spChg>
        <pc:spChg chg="add mod">
          <ac:chgData name="Kulinich Bohdan" userId="48e65c9f34e137d0" providerId="LiveId" clId="{57B2F260-C415-8F46-9283-44817EE8F8F0}" dt="2022-05-16T12:12:38.791" v="12669" actId="1076"/>
          <ac:spMkLst>
            <pc:docMk/>
            <pc:sldMk cId="1208460075" sldId="466"/>
            <ac:spMk id="10" creationId="{80C5732A-BB30-E54E-235E-072ED1451AEB}"/>
          </ac:spMkLst>
        </pc:spChg>
        <pc:spChg chg="add mod">
          <ac:chgData name="Kulinich Bohdan" userId="48e65c9f34e137d0" providerId="LiveId" clId="{57B2F260-C415-8F46-9283-44817EE8F8F0}" dt="2022-05-16T12:12:38.791" v="12669" actId="1076"/>
          <ac:spMkLst>
            <pc:docMk/>
            <pc:sldMk cId="1208460075" sldId="466"/>
            <ac:spMk id="11" creationId="{C716DD21-DFEC-2856-DECD-D8B70214EA3F}"/>
          </ac:spMkLst>
        </pc:spChg>
        <pc:spChg chg="mod">
          <ac:chgData name="Kulinich Bohdan" userId="48e65c9f34e137d0" providerId="LiveId" clId="{57B2F260-C415-8F46-9283-44817EE8F8F0}" dt="2022-05-16T12:01:15.881" v="12481" actId="20577"/>
          <ac:spMkLst>
            <pc:docMk/>
            <pc:sldMk cId="1208460075" sldId="466"/>
            <ac:spMk id="14" creationId="{B144B766-7A1E-4D18-87DD-CE0FF10F4A4D}"/>
          </ac:spMkLst>
        </pc:spChg>
        <pc:spChg chg="mod">
          <ac:chgData name="Kulinich Bohdan" userId="48e65c9f34e137d0" providerId="LiveId" clId="{57B2F260-C415-8F46-9283-44817EE8F8F0}" dt="2022-05-16T12:01:56.942" v="12524" actId="20577"/>
          <ac:spMkLst>
            <pc:docMk/>
            <pc:sldMk cId="1208460075" sldId="466"/>
            <ac:spMk id="18" creationId="{BC4977A3-561C-A7DE-80A9-234A5A06D84E}"/>
          </ac:spMkLst>
        </pc:spChg>
      </pc:sldChg>
      <pc:sldChg chg="del">
        <pc:chgData name="Kulinich Bohdan" userId="48e65c9f34e137d0" providerId="LiveId" clId="{57B2F260-C415-8F46-9283-44817EE8F8F0}" dt="2022-05-16T12:01:10.097" v="12479" actId="2696"/>
        <pc:sldMkLst>
          <pc:docMk/>
          <pc:sldMk cId="3682602972" sldId="466"/>
        </pc:sldMkLst>
      </pc:sldChg>
      <pc:sldChg chg="modSp add del mod">
        <pc:chgData name="Kulinich Bohdan" userId="48e65c9f34e137d0" providerId="LiveId" clId="{57B2F260-C415-8F46-9283-44817EE8F8F0}" dt="2022-05-16T12:39:04.285" v="12773" actId="2696"/>
        <pc:sldMkLst>
          <pc:docMk/>
          <pc:sldMk cId="1721195498" sldId="467"/>
        </pc:sldMkLst>
        <pc:spChg chg="mod">
          <ac:chgData name="Kulinich Bohdan" userId="48e65c9f34e137d0" providerId="LiveId" clId="{57B2F260-C415-8F46-9283-44817EE8F8F0}" dt="2022-05-16T12:37:35.330" v="12765" actId="14100"/>
          <ac:spMkLst>
            <pc:docMk/>
            <pc:sldMk cId="1721195498" sldId="467"/>
            <ac:spMk id="6" creationId="{4CD1B612-D16C-4F70-8335-78480BFE8EC8}"/>
          </ac:spMkLst>
        </pc:spChg>
      </pc:sldChg>
      <pc:sldChg chg="addSp delSp modSp add mod delAnim modAnim">
        <pc:chgData name="Kulinich Bohdan" userId="48e65c9f34e137d0" providerId="LiveId" clId="{57B2F260-C415-8F46-9283-44817EE8F8F0}" dt="2022-05-16T13:11:09.815" v="12991"/>
        <pc:sldMkLst>
          <pc:docMk/>
          <pc:sldMk cId="457433633" sldId="468"/>
        </pc:sldMkLst>
        <pc:spChg chg="add mod">
          <ac:chgData name="Kulinich Bohdan" userId="48e65c9f34e137d0" providerId="LiveId" clId="{57B2F260-C415-8F46-9283-44817EE8F8F0}" dt="2022-05-16T13:03:59.638" v="12940" actId="208"/>
          <ac:spMkLst>
            <pc:docMk/>
            <pc:sldMk cId="457433633" sldId="468"/>
            <ac:spMk id="3" creationId="{816CBBCD-903A-382A-E413-EDB682F481A1}"/>
          </ac:spMkLst>
        </pc:spChg>
        <pc:spChg chg="add mod modVis">
          <ac:chgData name="Kulinich Bohdan" userId="48e65c9f34e137d0" providerId="LiveId" clId="{57B2F260-C415-8F46-9283-44817EE8F8F0}" dt="2022-05-16T13:10:29.075" v="12986" actId="14429"/>
          <ac:spMkLst>
            <pc:docMk/>
            <pc:sldMk cId="457433633" sldId="468"/>
            <ac:spMk id="4" creationId="{479F43F9-B557-ED72-07C8-FC4A32BB6337}"/>
          </ac:spMkLst>
        </pc:spChg>
        <pc:spChg chg="mod">
          <ac:chgData name="Kulinich Bohdan" userId="48e65c9f34e137d0" providerId="LiveId" clId="{57B2F260-C415-8F46-9283-44817EE8F8F0}" dt="2022-05-16T13:10:50.002" v="12988" actId="166"/>
          <ac:spMkLst>
            <pc:docMk/>
            <pc:sldMk cId="457433633" sldId="468"/>
            <ac:spMk id="6" creationId="{4CD1B612-D16C-4F70-8335-78480BFE8EC8}"/>
          </ac:spMkLst>
        </pc:spChg>
        <pc:spChg chg="mod">
          <ac:chgData name="Kulinich Bohdan" userId="48e65c9f34e137d0" providerId="LiveId" clId="{57B2F260-C415-8F46-9283-44817EE8F8F0}" dt="2022-05-16T13:10:50.002" v="12988" actId="166"/>
          <ac:spMkLst>
            <pc:docMk/>
            <pc:sldMk cId="457433633" sldId="468"/>
            <ac:spMk id="9" creationId="{0D29E19E-945A-8F10-F295-F143D285867C}"/>
          </ac:spMkLst>
        </pc:spChg>
        <pc:spChg chg="mod">
          <ac:chgData name="Kulinich Bohdan" userId="48e65c9f34e137d0" providerId="LiveId" clId="{57B2F260-C415-8F46-9283-44817EE8F8F0}" dt="2022-05-16T13:10:50.002" v="12988" actId="166"/>
          <ac:spMkLst>
            <pc:docMk/>
            <pc:sldMk cId="457433633" sldId="468"/>
            <ac:spMk id="10" creationId="{80C5732A-BB30-E54E-235E-072ED1451AEB}"/>
          </ac:spMkLst>
        </pc:spChg>
        <pc:spChg chg="del mod">
          <ac:chgData name="Kulinich Bohdan" userId="48e65c9f34e137d0" providerId="LiveId" clId="{57B2F260-C415-8F46-9283-44817EE8F8F0}" dt="2022-05-16T12:45:17.421" v="12820" actId="478"/>
          <ac:spMkLst>
            <pc:docMk/>
            <pc:sldMk cId="457433633" sldId="468"/>
            <ac:spMk id="11" creationId="{C716DD21-DFEC-2856-DECD-D8B70214EA3F}"/>
          </ac:spMkLst>
        </pc:spChg>
        <pc:spChg chg="mod">
          <ac:chgData name="Kulinich Bohdan" userId="48e65c9f34e137d0" providerId="LiveId" clId="{57B2F260-C415-8F46-9283-44817EE8F8F0}" dt="2022-05-16T13:10:40.071" v="12987" actId="166"/>
          <ac:spMkLst>
            <pc:docMk/>
            <pc:sldMk cId="457433633" sldId="468"/>
            <ac:spMk id="14" creationId="{B144B766-7A1E-4D18-87DD-CE0FF10F4A4D}"/>
          </ac:spMkLst>
        </pc:spChg>
        <pc:spChg chg="add mod">
          <ac:chgData name="Kulinich Bohdan" userId="48e65c9f34e137d0" providerId="LiveId" clId="{57B2F260-C415-8F46-9283-44817EE8F8F0}" dt="2022-05-16T13:00:16.492" v="12905" actId="164"/>
          <ac:spMkLst>
            <pc:docMk/>
            <pc:sldMk cId="457433633" sldId="468"/>
            <ac:spMk id="16" creationId="{D73FCC2B-EA90-3367-A455-9313A1E60516}"/>
          </ac:spMkLst>
        </pc:spChg>
        <pc:spChg chg="add mod">
          <ac:chgData name="Kulinich Bohdan" userId="48e65c9f34e137d0" providerId="LiveId" clId="{57B2F260-C415-8F46-9283-44817EE8F8F0}" dt="2022-05-16T13:00:16.492" v="12905" actId="164"/>
          <ac:spMkLst>
            <pc:docMk/>
            <pc:sldMk cId="457433633" sldId="468"/>
            <ac:spMk id="19" creationId="{E8E8369D-A8E3-0F69-9DEC-04FA3F8CDB2D}"/>
          </ac:spMkLst>
        </pc:spChg>
        <pc:spChg chg="add mod">
          <ac:chgData name="Kulinich Bohdan" userId="48e65c9f34e137d0" providerId="LiveId" clId="{57B2F260-C415-8F46-9283-44817EE8F8F0}" dt="2022-05-16T13:04:06.188" v="12941" actId="1076"/>
          <ac:spMkLst>
            <pc:docMk/>
            <pc:sldMk cId="457433633" sldId="468"/>
            <ac:spMk id="20" creationId="{6B42B61F-19DF-4BDA-39A6-4012BE0049EE}"/>
          </ac:spMkLst>
        </pc:spChg>
        <pc:spChg chg="add mod">
          <ac:chgData name="Kulinich Bohdan" userId="48e65c9f34e137d0" providerId="LiveId" clId="{57B2F260-C415-8F46-9283-44817EE8F8F0}" dt="2022-05-16T13:00:16.492" v="12905" actId="164"/>
          <ac:spMkLst>
            <pc:docMk/>
            <pc:sldMk cId="457433633" sldId="468"/>
            <ac:spMk id="21" creationId="{DAD6AFC6-2F57-4284-8C69-D43460E89071}"/>
          </ac:spMkLst>
        </pc:spChg>
        <pc:spChg chg="add mod">
          <ac:chgData name="Kulinich Bohdan" userId="48e65c9f34e137d0" providerId="LiveId" clId="{57B2F260-C415-8F46-9283-44817EE8F8F0}" dt="2022-05-16T13:00:16.492" v="12905" actId="164"/>
          <ac:spMkLst>
            <pc:docMk/>
            <pc:sldMk cId="457433633" sldId="468"/>
            <ac:spMk id="22" creationId="{228AA506-D8BF-2EFF-09BD-59727DF9E311}"/>
          </ac:spMkLst>
        </pc:spChg>
        <pc:spChg chg="add mod">
          <ac:chgData name="Kulinich Bohdan" userId="48e65c9f34e137d0" providerId="LiveId" clId="{57B2F260-C415-8F46-9283-44817EE8F8F0}" dt="2022-05-16T13:00:16.492" v="12905" actId="164"/>
          <ac:spMkLst>
            <pc:docMk/>
            <pc:sldMk cId="457433633" sldId="468"/>
            <ac:spMk id="23" creationId="{377B1BB0-C8F4-FD09-877F-5C1CBA073791}"/>
          </ac:spMkLst>
        </pc:spChg>
        <pc:spChg chg="add mod">
          <ac:chgData name="Kulinich Bohdan" userId="48e65c9f34e137d0" providerId="LiveId" clId="{57B2F260-C415-8F46-9283-44817EE8F8F0}" dt="2022-05-16T13:00:16.492" v="12905" actId="164"/>
          <ac:spMkLst>
            <pc:docMk/>
            <pc:sldMk cId="457433633" sldId="468"/>
            <ac:spMk id="24" creationId="{DB0F7384-CE67-6A90-5D03-5E1D689B8B95}"/>
          </ac:spMkLst>
        </pc:spChg>
        <pc:spChg chg="add mod">
          <ac:chgData name="Kulinich Bohdan" userId="48e65c9f34e137d0" providerId="LiveId" clId="{57B2F260-C415-8F46-9283-44817EE8F8F0}" dt="2022-05-16T13:00:16.492" v="12905" actId="164"/>
          <ac:spMkLst>
            <pc:docMk/>
            <pc:sldMk cId="457433633" sldId="468"/>
            <ac:spMk id="25" creationId="{D643D230-1171-2EBB-C419-9DA216C6A798}"/>
          </ac:spMkLst>
        </pc:spChg>
        <pc:spChg chg="add mod">
          <ac:chgData name="Kulinich Bohdan" userId="48e65c9f34e137d0" providerId="LiveId" clId="{57B2F260-C415-8F46-9283-44817EE8F8F0}" dt="2022-05-16T13:00:16.492" v="12905" actId="164"/>
          <ac:spMkLst>
            <pc:docMk/>
            <pc:sldMk cId="457433633" sldId="468"/>
            <ac:spMk id="26" creationId="{40019CC7-D444-3ACF-28A0-DC803145541C}"/>
          </ac:spMkLst>
        </pc:spChg>
        <pc:spChg chg="add mod">
          <ac:chgData name="Kulinich Bohdan" userId="48e65c9f34e137d0" providerId="LiveId" clId="{57B2F260-C415-8F46-9283-44817EE8F8F0}" dt="2022-05-16T13:00:16.492" v="12905" actId="164"/>
          <ac:spMkLst>
            <pc:docMk/>
            <pc:sldMk cId="457433633" sldId="468"/>
            <ac:spMk id="27" creationId="{84FEFE8A-CEB5-5C8D-C32C-B8123725D9C1}"/>
          </ac:spMkLst>
        </pc:spChg>
        <pc:spChg chg="add mod">
          <ac:chgData name="Kulinich Bohdan" userId="48e65c9f34e137d0" providerId="LiveId" clId="{57B2F260-C415-8F46-9283-44817EE8F8F0}" dt="2022-05-16T13:00:16.492" v="12905" actId="164"/>
          <ac:spMkLst>
            <pc:docMk/>
            <pc:sldMk cId="457433633" sldId="468"/>
            <ac:spMk id="28" creationId="{12E849B3-68EE-CFF6-F81E-46172AC242A2}"/>
          </ac:spMkLst>
        </pc:spChg>
        <pc:spChg chg="add mod">
          <ac:chgData name="Kulinich Bohdan" userId="48e65c9f34e137d0" providerId="LiveId" clId="{57B2F260-C415-8F46-9283-44817EE8F8F0}" dt="2022-05-16T13:00:16.492" v="12905" actId="164"/>
          <ac:spMkLst>
            <pc:docMk/>
            <pc:sldMk cId="457433633" sldId="468"/>
            <ac:spMk id="29" creationId="{9FDF88CB-F746-A8A9-4248-0958D5B398E7}"/>
          </ac:spMkLst>
        </pc:spChg>
        <pc:spChg chg="add mod">
          <ac:chgData name="Kulinich Bohdan" userId="48e65c9f34e137d0" providerId="LiveId" clId="{57B2F260-C415-8F46-9283-44817EE8F8F0}" dt="2022-05-16T13:00:16.492" v="12905" actId="164"/>
          <ac:spMkLst>
            <pc:docMk/>
            <pc:sldMk cId="457433633" sldId="468"/>
            <ac:spMk id="30" creationId="{9972DBE8-E811-D535-BDD2-BE0AF5B10171}"/>
          </ac:spMkLst>
        </pc:spChg>
        <pc:spChg chg="add mod">
          <ac:chgData name="Kulinich Bohdan" userId="48e65c9f34e137d0" providerId="LiveId" clId="{57B2F260-C415-8F46-9283-44817EE8F8F0}" dt="2022-05-16T13:00:16.492" v="12905" actId="164"/>
          <ac:spMkLst>
            <pc:docMk/>
            <pc:sldMk cId="457433633" sldId="468"/>
            <ac:spMk id="31" creationId="{87450603-3660-B5FE-58D1-04FCA98478CC}"/>
          </ac:spMkLst>
        </pc:spChg>
        <pc:spChg chg="add mod">
          <ac:chgData name="Kulinich Bohdan" userId="48e65c9f34e137d0" providerId="LiveId" clId="{57B2F260-C415-8F46-9283-44817EE8F8F0}" dt="2022-05-16T13:00:16.492" v="12905" actId="164"/>
          <ac:spMkLst>
            <pc:docMk/>
            <pc:sldMk cId="457433633" sldId="468"/>
            <ac:spMk id="32" creationId="{3C43F1D0-5FED-0ADD-C691-79B55EB2A2A2}"/>
          </ac:spMkLst>
        </pc:spChg>
        <pc:spChg chg="add mod">
          <ac:chgData name="Kulinich Bohdan" userId="48e65c9f34e137d0" providerId="LiveId" clId="{57B2F260-C415-8F46-9283-44817EE8F8F0}" dt="2022-05-16T13:00:16.492" v="12905" actId="164"/>
          <ac:spMkLst>
            <pc:docMk/>
            <pc:sldMk cId="457433633" sldId="468"/>
            <ac:spMk id="33" creationId="{8137562B-3859-165A-C346-B6E40F13BAA0}"/>
          </ac:spMkLst>
        </pc:spChg>
        <pc:spChg chg="add mod">
          <ac:chgData name="Kulinich Bohdan" userId="48e65c9f34e137d0" providerId="LiveId" clId="{57B2F260-C415-8F46-9283-44817EE8F8F0}" dt="2022-05-16T13:00:16.492" v="12905" actId="164"/>
          <ac:spMkLst>
            <pc:docMk/>
            <pc:sldMk cId="457433633" sldId="468"/>
            <ac:spMk id="34" creationId="{122EE115-B7F6-CB54-5712-FC0F6812A340}"/>
          </ac:spMkLst>
        </pc:spChg>
        <pc:spChg chg="add mod">
          <ac:chgData name="Kulinich Bohdan" userId="48e65c9f34e137d0" providerId="LiveId" clId="{57B2F260-C415-8F46-9283-44817EE8F8F0}" dt="2022-05-16T13:00:16.492" v="12905" actId="164"/>
          <ac:spMkLst>
            <pc:docMk/>
            <pc:sldMk cId="457433633" sldId="468"/>
            <ac:spMk id="35" creationId="{3A1C702C-8FC4-B85E-A5D6-8931B3392170}"/>
          </ac:spMkLst>
        </pc:spChg>
        <pc:spChg chg="add mod">
          <ac:chgData name="Kulinich Bohdan" userId="48e65c9f34e137d0" providerId="LiveId" clId="{57B2F260-C415-8F46-9283-44817EE8F8F0}" dt="2022-05-16T13:00:16.492" v="12905" actId="164"/>
          <ac:spMkLst>
            <pc:docMk/>
            <pc:sldMk cId="457433633" sldId="468"/>
            <ac:spMk id="36" creationId="{DEC03D39-429A-953F-B85E-4607ABBD1ECF}"/>
          </ac:spMkLst>
        </pc:spChg>
        <pc:spChg chg="add mod">
          <ac:chgData name="Kulinich Bohdan" userId="48e65c9f34e137d0" providerId="LiveId" clId="{57B2F260-C415-8F46-9283-44817EE8F8F0}" dt="2022-05-16T13:00:16.492" v="12905" actId="164"/>
          <ac:spMkLst>
            <pc:docMk/>
            <pc:sldMk cId="457433633" sldId="468"/>
            <ac:spMk id="37" creationId="{F92A359A-9D54-7A7F-C275-EC53824FA562}"/>
          </ac:spMkLst>
        </pc:spChg>
        <pc:spChg chg="add mod">
          <ac:chgData name="Kulinich Bohdan" userId="48e65c9f34e137d0" providerId="LiveId" clId="{57B2F260-C415-8F46-9283-44817EE8F8F0}" dt="2022-05-16T13:00:16.492" v="12905" actId="164"/>
          <ac:spMkLst>
            <pc:docMk/>
            <pc:sldMk cId="457433633" sldId="468"/>
            <ac:spMk id="38" creationId="{6F0AFC36-4E3F-694C-E974-F7A39DDE2E07}"/>
          </ac:spMkLst>
        </pc:spChg>
        <pc:spChg chg="add mod">
          <ac:chgData name="Kulinich Bohdan" userId="48e65c9f34e137d0" providerId="LiveId" clId="{57B2F260-C415-8F46-9283-44817EE8F8F0}" dt="2022-05-16T13:00:16.492" v="12905" actId="164"/>
          <ac:spMkLst>
            <pc:docMk/>
            <pc:sldMk cId="457433633" sldId="468"/>
            <ac:spMk id="39" creationId="{E5AEFE72-F769-E73C-3936-887A84CD99BF}"/>
          </ac:spMkLst>
        </pc:spChg>
        <pc:spChg chg="add mod">
          <ac:chgData name="Kulinich Bohdan" userId="48e65c9f34e137d0" providerId="LiveId" clId="{57B2F260-C415-8F46-9283-44817EE8F8F0}" dt="2022-05-16T13:00:16.492" v="12905" actId="164"/>
          <ac:spMkLst>
            <pc:docMk/>
            <pc:sldMk cId="457433633" sldId="468"/>
            <ac:spMk id="40" creationId="{7CE17964-3657-3D31-2C6E-48E6D088C404}"/>
          </ac:spMkLst>
        </pc:spChg>
        <pc:spChg chg="add mod">
          <ac:chgData name="Kulinich Bohdan" userId="48e65c9f34e137d0" providerId="LiveId" clId="{57B2F260-C415-8F46-9283-44817EE8F8F0}" dt="2022-05-16T13:00:16.492" v="12905" actId="164"/>
          <ac:spMkLst>
            <pc:docMk/>
            <pc:sldMk cId="457433633" sldId="468"/>
            <ac:spMk id="41" creationId="{3F8F0AC7-D936-A03D-99FB-24C58651B9CD}"/>
          </ac:spMkLst>
        </pc:spChg>
        <pc:spChg chg="add mod">
          <ac:chgData name="Kulinich Bohdan" userId="48e65c9f34e137d0" providerId="LiveId" clId="{57B2F260-C415-8F46-9283-44817EE8F8F0}" dt="2022-05-16T13:00:16.492" v="12905" actId="164"/>
          <ac:spMkLst>
            <pc:docMk/>
            <pc:sldMk cId="457433633" sldId="468"/>
            <ac:spMk id="42" creationId="{A87572BA-23D4-ED79-A5B8-3537E427B448}"/>
          </ac:spMkLst>
        </pc:spChg>
        <pc:spChg chg="add mod">
          <ac:chgData name="Kulinich Bohdan" userId="48e65c9f34e137d0" providerId="LiveId" clId="{57B2F260-C415-8F46-9283-44817EE8F8F0}" dt="2022-05-16T13:00:16.492" v="12905" actId="164"/>
          <ac:spMkLst>
            <pc:docMk/>
            <pc:sldMk cId="457433633" sldId="468"/>
            <ac:spMk id="43" creationId="{F09CC57F-6B47-2860-8F10-0B3F9B7CA288}"/>
          </ac:spMkLst>
        </pc:spChg>
        <pc:spChg chg="add mod">
          <ac:chgData name="Kulinich Bohdan" userId="48e65c9f34e137d0" providerId="LiveId" clId="{57B2F260-C415-8F46-9283-44817EE8F8F0}" dt="2022-05-16T13:00:16.492" v="12905" actId="164"/>
          <ac:spMkLst>
            <pc:docMk/>
            <pc:sldMk cId="457433633" sldId="468"/>
            <ac:spMk id="44" creationId="{578BE36E-A87C-24B0-AE4E-876C7F4D2E54}"/>
          </ac:spMkLst>
        </pc:spChg>
        <pc:spChg chg="add mod">
          <ac:chgData name="Kulinich Bohdan" userId="48e65c9f34e137d0" providerId="LiveId" clId="{57B2F260-C415-8F46-9283-44817EE8F8F0}" dt="2022-05-16T13:00:16.492" v="12905" actId="164"/>
          <ac:spMkLst>
            <pc:docMk/>
            <pc:sldMk cId="457433633" sldId="468"/>
            <ac:spMk id="45" creationId="{FD9CD05A-CBD3-C049-08E8-4EB7CC46001A}"/>
          </ac:spMkLst>
        </pc:spChg>
        <pc:spChg chg="add mod">
          <ac:chgData name="Kulinich Bohdan" userId="48e65c9f34e137d0" providerId="LiveId" clId="{57B2F260-C415-8F46-9283-44817EE8F8F0}" dt="2022-05-16T13:00:16.492" v="12905" actId="164"/>
          <ac:spMkLst>
            <pc:docMk/>
            <pc:sldMk cId="457433633" sldId="468"/>
            <ac:spMk id="46" creationId="{D569B6ED-C3EF-ADE1-DBBE-B9F6AD1110FE}"/>
          </ac:spMkLst>
        </pc:spChg>
        <pc:spChg chg="add mod">
          <ac:chgData name="Kulinich Bohdan" userId="48e65c9f34e137d0" providerId="LiveId" clId="{57B2F260-C415-8F46-9283-44817EE8F8F0}" dt="2022-05-16T13:00:16.492" v="12905" actId="164"/>
          <ac:spMkLst>
            <pc:docMk/>
            <pc:sldMk cId="457433633" sldId="468"/>
            <ac:spMk id="47" creationId="{AE569830-C258-2580-EF6A-64185579218D}"/>
          </ac:spMkLst>
        </pc:spChg>
        <pc:spChg chg="add mod">
          <ac:chgData name="Kulinich Bohdan" userId="48e65c9f34e137d0" providerId="LiveId" clId="{57B2F260-C415-8F46-9283-44817EE8F8F0}" dt="2022-05-16T13:00:16.492" v="12905" actId="164"/>
          <ac:spMkLst>
            <pc:docMk/>
            <pc:sldMk cId="457433633" sldId="468"/>
            <ac:spMk id="48" creationId="{5AD3E0D3-0982-8114-AC75-964EB1F04C7A}"/>
          </ac:spMkLst>
        </pc:spChg>
        <pc:spChg chg="add mod">
          <ac:chgData name="Kulinich Bohdan" userId="48e65c9f34e137d0" providerId="LiveId" clId="{57B2F260-C415-8F46-9283-44817EE8F8F0}" dt="2022-05-16T13:00:16.492" v="12905" actId="164"/>
          <ac:spMkLst>
            <pc:docMk/>
            <pc:sldMk cId="457433633" sldId="468"/>
            <ac:spMk id="49" creationId="{1FF80FEE-874B-E335-39E7-E84E74AF32CC}"/>
          </ac:spMkLst>
        </pc:spChg>
        <pc:spChg chg="add mod">
          <ac:chgData name="Kulinich Bohdan" userId="48e65c9f34e137d0" providerId="LiveId" clId="{57B2F260-C415-8F46-9283-44817EE8F8F0}" dt="2022-05-16T13:00:16.492" v="12905" actId="164"/>
          <ac:spMkLst>
            <pc:docMk/>
            <pc:sldMk cId="457433633" sldId="468"/>
            <ac:spMk id="50" creationId="{CB92F322-D664-8706-5C47-EA8F9F5E1957}"/>
          </ac:spMkLst>
        </pc:spChg>
        <pc:spChg chg="add mod">
          <ac:chgData name="Kulinich Bohdan" userId="48e65c9f34e137d0" providerId="LiveId" clId="{57B2F260-C415-8F46-9283-44817EE8F8F0}" dt="2022-05-16T13:00:16.492" v="12905" actId="164"/>
          <ac:spMkLst>
            <pc:docMk/>
            <pc:sldMk cId="457433633" sldId="468"/>
            <ac:spMk id="51" creationId="{DB5A4344-3258-016C-C787-98015449525F}"/>
          </ac:spMkLst>
        </pc:spChg>
        <pc:spChg chg="add mod">
          <ac:chgData name="Kulinich Bohdan" userId="48e65c9f34e137d0" providerId="LiveId" clId="{57B2F260-C415-8F46-9283-44817EE8F8F0}" dt="2022-05-16T13:00:16.492" v="12905" actId="164"/>
          <ac:spMkLst>
            <pc:docMk/>
            <pc:sldMk cId="457433633" sldId="468"/>
            <ac:spMk id="52" creationId="{32048884-612E-FA6B-B274-E956D1183A77}"/>
          </ac:spMkLst>
        </pc:spChg>
        <pc:spChg chg="add mod">
          <ac:chgData name="Kulinich Bohdan" userId="48e65c9f34e137d0" providerId="LiveId" clId="{57B2F260-C415-8F46-9283-44817EE8F8F0}" dt="2022-05-16T13:00:16.492" v="12905" actId="164"/>
          <ac:spMkLst>
            <pc:docMk/>
            <pc:sldMk cId="457433633" sldId="468"/>
            <ac:spMk id="53" creationId="{CCA7CDB7-7357-6D0A-A276-46FCAA3E6601}"/>
          </ac:spMkLst>
        </pc:spChg>
        <pc:spChg chg="add mod">
          <ac:chgData name="Kulinich Bohdan" userId="48e65c9f34e137d0" providerId="LiveId" clId="{57B2F260-C415-8F46-9283-44817EE8F8F0}" dt="2022-05-16T13:00:16.492" v="12905" actId="164"/>
          <ac:spMkLst>
            <pc:docMk/>
            <pc:sldMk cId="457433633" sldId="468"/>
            <ac:spMk id="54" creationId="{54DE4B24-2D58-E10B-A0EB-B2CFF9F45840}"/>
          </ac:spMkLst>
        </pc:spChg>
        <pc:spChg chg="add mod">
          <ac:chgData name="Kulinich Bohdan" userId="48e65c9f34e137d0" providerId="LiveId" clId="{57B2F260-C415-8F46-9283-44817EE8F8F0}" dt="2022-05-16T13:00:16.492" v="12905" actId="164"/>
          <ac:spMkLst>
            <pc:docMk/>
            <pc:sldMk cId="457433633" sldId="468"/>
            <ac:spMk id="55" creationId="{E81FFA25-DC97-A0CE-70C8-47DFBF31C9AB}"/>
          </ac:spMkLst>
        </pc:spChg>
        <pc:spChg chg="add mod">
          <ac:chgData name="Kulinich Bohdan" userId="48e65c9f34e137d0" providerId="LiveId" clId="{57B2F260-C415-8F46-9283-44817EE8F8F0}" dt="2022-05-16T13:00:16.492" v="12905" actId="164"/>
          <ac:spMkLst>
            <pc:docMk/>
            <pc:sldMk cId="457433633" sldId="468"/>
            <ac:spMk id="56" creationId="{4FF899AD-3445-A94B-0601-A53D52143AC0}"/>
          </ac:spMkLst>
        </pc:spChg>
        <pc:spChg chg="add mod modVis">
          <ac:chgData name="Kulinich Bohdan" userId="48e65c9f34e137d0" providerId="LiveId" clId="{57B2F260-C415-8F46-9283-44817EE8F8F0}" dt="2022-05-16T13:00:33.083" v="12909" actId="14429"/>
          <ac:spMkLst>
            <pc:docMk/>
            <pc:sldMk cId="457433633" sldId="468"/>
            <ac:spMk id="97" creationId="{80F0C821-85BB-85FD-6B2A-DDA5887F1D46}"/>
          </ac:spMkLst>
        </pc:spChg>
        <pc:grpChg chg="add mod">
          <ac:chgData name="Kulinich Bohdan" userId="48e65c9f34e137d0" providerId="LiveId" clId="{57B2F260-C415-8F46-9283-44817EE8F8F0}" dt="2022-05-16T13:00:16.492" v="12905" actId="164"/>
          <ac:grpSpMkLst>
            <pc:docMk/>
            <pc:sldMk cId="457433633" sldId="468"/>
            <ac:grpSpMk id="2" creationId="{0C5B5F20-9096-52A4-F8AD-DB327A71C481}"/>
          </ac:grpSpMkLst>
        </pc:grpChg>
        <pc:grpChg chg="mod">
          <ac:chgData name="Kulinich Bohdan" userId="48e65c9f34e137d0" providerId="LiveId" clId="{57B2F260-C415-8F46-9283-44817EE8F8F0}" dt="2022-05-16T13:10:40.071" v="12987" actId="166"/>
          <ac:grpSpMkLst>
            <pc:docMk/>
            <pc:sldMk cId="457433633" sldId="468"/>
            <ac:grpSpMk id="13" creationId="{C0990F5B-3788-EA5F-949C-B7ED00650629}"/>
          </ac:grpSpMkLst>
        </pc:grpChg>
        <pc:picChg chg="mod">
          <ac:chgData name="Kulinich Bohdan" userId="48e65c9f34e137d0" providerId="LiveId" clId="{57B2F260-C415-8F46-9283-44817EE8F8F0}" dt="2022-05-16T13:10:40.071" v="12987" actId="166"/>
          <ac:picMkLst>
            <pc:docMk/>
            <pc:sldMk cId="457433633" sldId="468"/>
            <ac:picMk id="5" creationId="{524138EE-281B-4901-B6AB-6050313E102D}"/>
          </ac:picMkLst>
        </pc:picChg>
        <pc:picChg chg="add mod">
          <ac:chgData name="Kulinich Bohdan" userId="48e65c9f34e137d0" providerId="LiveId" clId="{57B2F260-C415-8F46-9283-44817EE8F8F0}" dt="2022-05-16T13:00:16.492" v="12905" actId="164"/>
          <ac:picMkLst>
            <pc:docMk/>
            <pc:sldMk cId="457433633" sldId="468"/>
            <ac:picMk id="12" creationId="{2454DB6C-EA32-A98B-B7B9-6DD6A30F1BF2}"/>
          </ac:picMkLst>
        </pc:picChg>
        <pc:picChg chg="mod modVis">
          <ac:chgData name="Kulinich Bohdan" userId="48e65c9f34e137d0" providerId="LiveId" clId="{57B2F260-C415-8F46-9283-44817EE8F8F0}" dt="2022-05-16T13:10:27.853" v="12985" actId="166"/>
          <ac:picMkLst>
            <pc:docMk/>
            <pc:sldMk cId="457433633" sldId="468"/>
            <ac:picMk id="15" creationId="{E708C392-1461-46A4-8FEC-1BB1D6A1031E}"/>
          </ac:picMkLst>
        </pc:picChg>
        <pc:cxnChg chg="add mod">
          <ac:chgData name="Kulinich Bohdan" userId="48e65c9f34e137d0" providerId="LiveId" clId="{57B2F260-C415-8F46-9283-44817EE8F8F0}" dt="2022-05-16T13:00:16.492" v="12905" actId="164"/>
          <ac:cxnSpMkLst>
            <pc:docMk/>
            <pc:sldMk cId="457433633" sldId="468"/>
            <ac:cxnSpMk id="57" creationId="{EA65DEF9-0816-D254-9696-ECCAA5E6F94E}"/>
          </ac:cxnSpMkLst>
        </pc:cxnChg>
        <pc:cxnChg chg="add mod">
          <ac:chgData name="Kulinich Bohdan" userId="48e65c9f34e137d0" providerId="LiveId" clId="{57B2F260-C415-8F46-9283-44817EE8F8F0}" dt="2022-05-16T13:00:16.492" v="12905" actId="164"/>
          <ac:cxnSpMkLst>
            <pc:docMk/>
            <pc:sldMk cId="457433633" sldId="468"/>
            <ac:cxnSpMk id="58" creationId="{196ABB5E-A975-AA7F-C480-94674BABF9A9}"/>
          </ac:cxnSpMkLst>
        </pc:cxnChg>
        <pc:cxnChg chg="add mod">
          <ac:chgData name="Kulinich Bohdan" userId="48e65c9f34e137d0" providerId="LiveId" clId="{57B2F260-C415-8F46-9283-44817EE8F8F0}" dt="2022-05-16T13:00:16.492" v="12905" actId="164"/>
          <ac:cxnSpMkLst>
            <pc:docMk/>
            <pc:sldMk cId="457433633" sldId="468"/>
            <ac:cxnSpMk id="59" creationId="{2AF420E1-DF21-097F-5A5F-5A66BADF186B}"/>
          </ac:cxnSpMkLst>
        </pc:cxnChg>
        <pc:cxnChg chg="add mod">
          <ac:chgData name="Kulinich Bohdan" userId="48e65c9f34e137d0" providerId="LiveId" clId="{57B2F260-C415-8F46-9283-44817EE8F8F0}" dt="2022-05-16T13:00:16.492" v="12905" actId="164"/>
          <ac:cxnSpMkLst>
            <pc:docMk/>
            <pc:sldMk cId="457433633" sldId="468"/>
            <ac:cxnSpMk id="60" creationId="{17F3C901-840E-A43B-645D-416A72A2CF16}"/>
          </ac:cxnSpMkLst>
        </pc:cxnChg>
        <pc:cxnChg chg="add mod">
          <ac:chgData name="Kulinich Bohdan" userId="48e65c9f34e137d0" providerId="LiveId" clId="{57B2F260-C415-8F46-9283-44817EE8F8F0}" dt="2022-05-16T13:00:16.492" v="12905" actId="164"/>
          <ac:cxnSpMkLst>
            <pc:docMk/>
            <pc:sldMk cId="457433633" sldId="468"/>
            <ac:cxnSpMk id="61" creationId="{55BB7E2D-1085-07F0-9CD2-A408F08C9EC9}"/>
          </ac:cxnSpMkLst>
        </pc:cxnChg>
        <pc:cxnChg chg="add mod">
          <ac:chgData name="Kulinich Bohdan" userId="48e65c9f34e137d0" providerId="LiveId" clId="{57B2F260-C415-8F46-9283-44817EE8F8F0}" dt="2022-05-16T13:00:16.492" v="12905" actId="164"/>
          <ac:cxnSpMkLst>
            <pc:docMk/>
            <pc:sldMk cId="457433633" sldId="468"/>
            <ac:cxnSpMk id="62" creationId="{F67168CC-3A14-D7B4-E9C8-CE1DCDCD12CA}"/>
          </ac:cxnSpMkLst>
        </pc:cxnChg>
        <pc:cxnChg chg="add mod">
          <ac:chgData name="Kulinich Bohdan" userId="48e65c9f34e137d0" providerId="LiveId" clId="{57B2F260-C415-8F46-9283-44817EE8F8F0}" dt="2022-05-16T13:00:16.492" v="12905" actId="164"/>
          <ac:cxnSpMkLst>
            <pc:docMk/>
            <pc:sldMk cId="457433633" sldId="468"/>
            <ac:cxnSpMk id="63" creationId="{A21E3769-B6EA-041D-1172-7B41AD16ABFB}"/>
          </ac:cxnSpMkLst>
        </pc:cxnChg>
        <pc:cxnChg chg="add mod">
          <ac:chgData name="Kulinich Bohdan" userId="48e65c9f34e137d0" providerId="LiveId" clId="{57B2F260-C415-8F46-9283-44817EE8F8F0}" dt="2022-05-16T13:00:16.492" v="12905" actId="164"/>
          <ac:cxnSpMkLst>
            <pc:docMk/>
            <pc:sldMk cId="457433633" sldId="468"/>
            <ac:cxnSpMk id="64" creationId="{022D379E-D905-C2CA-7099-509A3A9CC809}"/>
          </ac:cxnSpMkLst>
        </pc:cxnChg>
        <pc:cxnChg chg="add mod">
          <ac:chgData name="Kulinich Bohdan" userId="48e65c9f34e137d0" providerId="LiveId" clId="{57B2F260-C415-8F46-9283-44817EE8F8F0}" dt="2022-05-16T13:00:16.492" v="12905" actId="164"/>
          <ac:cxnSpMkLst>
            <pc:docMk/>
            <pc:sldMk cId="457433633" sldId="468"/>
            <ac:cxnSpMk id="65" creationId="{65873212-16DF-6F0B-AB9A-E2AD9BCBAD95}"/>
          </ac:cxnSpMkLst>
        </pc:cxnChg>
        <pc:cxnChg chg="add mod">
          <ac:chgData name="Kulinich Bohdan" userId="48e65c9f34e137d0" providerId="LiveId" clId="{57B2F260-C415-8F46-9283-44817EE8F8F0}" dt="2022-05-16T13:00:16.492" v="12905" actId="164"/>
          <ac:cxnSpMkLst>
            <pc:docMk/>
            <pc:sldMk cId="457433633" sldId="468"/>
            <ac:cxnSpMk id="66" creationId="{91880F40-E66F-2B9B-4D85-6D752FE10186}"/>
          </ac:cxnSpMkLst>
        </pc:cxnChg>
        <pc:cxnChg chg="add mod">
          <ac:chgData name="Kulinich Bohdan" userId="48e65c9f34e137d0" providerId="LiveId" clId="{57B2F260-C415-8F46-9283-44817EE8F8F0}" dt="2022-05-16T13:00:16.492" v="12905" actId="164"/>
          <ac:cxnSpMkLst>
            <pc:docMk/>
            <pc:sldMk cId="457433633" sldId="468"/>
            <ac:cxnSpMk id="67" creationId="{05C72420-F7B8-5307-84C2-367A7D3537DA}"/>
          </ac:cxnSpMkLst>
        </pc:cxnChg>
        <pc:cxnChg chg="add mod">
          <ac:chgData name="Kulinich Bohdan" userId="48e65c9f34e137d0" providerId="LiveId" clId="{57B2F260-C415-8F46-9283-44817EE8F8F0}" dt="2022-05-16T13:00:16.492" v="12905" actId="164"/>
          <ac:cxnSpMkLst>
            <pc:docMk/>
            <pc:sldMk cId="457433633" sldId="468"/>
            <ac:cxnSpMk id="68" creationId="{E0601B62-ED2E-6E9A-B0C4-14C477B45259}"/>
          </ac:cxnSpMkLst>
        </pc:cxnChg>
        <pc:cxnChg chg="add mod">
          <ac:chgData name="Kulinich Bohdan" userId="48e65c9f34e137d0" providerId="LiveId" clId="{57B2F260-C415-8F46-9283-44817EE8F8F0}" dt="2022-05-16T13:00:16.492" v="12905" actId="164"/>
          <ac:cxnSpMkLst>
            <pc:docMk/>
            <pc:sldMk cId="457433633" sldId="468"/>
            <ac:cxnSpMk id="69" creationId="{A8D9A28B-610A-AA86-155A-D55F7662E899}"/>
          </ac:cxnSpMkLst>
        </pc:cxnChg>
        <pc:cxnChg chg="add mod">
          <ac:chgData name="Kulinich Bohdan" userId="48e65c9f34e137d0" providerId="LiveId" clId="{57B2F260-C415-8F46-9283-44817EE8F8F0}" dt="2022-05-16T13:00:16.492" v="12905" actId="164"/>
          <ac:cxnSpMkLst>
            <pc:docMk/>
            <pc:sldMk cId="457433633" sldId="468"/>
            <ac:cxnSpMk id="70" creationId="{ADA9F587-342B-BEBB-FA0F-D1C6D4C476B7}"/>
          </ac:cxnSpMkLst>
        </pc:cxnChg>
        <pc:cxnChg chg="add mod">
          <ac:chgData name="Kulinich Bohdan" userId="48e65c9f34e137d0" providerId="LiveId" clId="{57B2F260-C415-8F46-9283-44817EE8F8F0}" dt="2022-05-16T13:00:16.492" v="12905" actId="164"/>
          <ac:cxnSpMkLst>
            <pc:docMk/>
            <pc:sldMk cId="457433633" sldId="468"/>
            <ac:cxnSpMk id="71" creationId="{D90BCC25-BCE2-2B21-8515-17659280C08A}"/>
          </ac:cxnSpMkLst>
        </pc:cxnChg>
        <pc:cxnChg chg="add mod">
          <ac:chgData name="Kulinich Bohdan" userId="48e65c9f34e137d0" providerId="LiveId" clId="{57B2F260-C415-8F46-9283-44817EE8F8F0}" dt="2022-05-16T13:00:16.492" v="12905" actId="164"/>
          <ac:cxnSpMkLst>
            <pc:docMk/>
            <pc:sldMk cId="457433633" sldId="468"/>
            <ac:cxnSpMk id="72" creationId="{3594F390-72E0-48F3-5FB6-B0C39A5F06DA}"/>
          </ac:cxnSpMkLst>
        </pc:cxnChg>
        <pc:cxnChg chg="add mod">
          <ac:chgData name="Kulinich Bohdan" userId="48e65c9f34e137d0" providerId="LiveId" clId="{57B2F260-C415-8F46-9283-44817EE8F8F0}" dt="2022-05-16T13:00:16.492" v="12905" actId="164"/>
          <ac:cxnSpMkLst>
            <pc:docMk/>
            <pc:sldMk cId="457433633" sldId="468"/>
            <ac:cxnSpMk id="73" creationId="{BEB38BF1-18EB-75DE-6806-E3B4CE3F07C9}"/>
          </ac:cxnSpMkLst>
        </pc:cxnChg>
        <pc:cxnChg chg="add mod">
          <ac:chgData name="Kulinich Bohdan" userId="48e65c9f34e137d0" providerId="LiveId" clId="{57B2F260-C415-8F46-9283-44817EE8F8F0}" dt="2022-05-16T13:00:16.492" v="12905" actId="164"/>
          <ac:cxnSpMkLst>
            <pc:docMk/>
            <pc:sldMk cId="457433633" sldId="468"/>
            <ac:cxnSpMk id="74" creationId="{446802C6-9AC4-1534-4A2D-E07BBB3DF47E}"/>
          </ac:cxnSpMkLst>
        </pc:cxnChg>
        <pc:cxnChg chg="add mod">
          <ac:chgData name="Kulinich Bohdan" userId="48e65c9f34e137d0" providerId="LiveId" clId="{57B2F260-C415-8F46-9283-44817EE8F8F0}" dt="2022-05-16T13:00:16.492" v="12905" actId="164"/>
          <ac:cxnSpMkLst>
            <pc:docMk/>
            <pc:sldMk cId="457433633" sldId="468"/>
            <ac:cxnSpMk id="75" creationId="{54923807-DCFD-A6E4-085C-EA23C084308B}"/>
          </ac:cxnSpMkLst>
        </pc:cxnChg>
        <pc:cxnChg chg="add mod">
          <ac:chgData name="Kulinich Bohdan" userId="48e65c9f34e137d0" providerId="LiveId" clId="{57B2F260-C415-8F46-9283-44817EE8F8F0}" dt="2022-05-16T13:00:16.492" v="12905" actId="164"/>
          <ac:cxnSpMkLst>
            <pc:docMk/>
            <pc:sldMk cId="457433633" sldId="468"/>
            <ac:cxnSpMk id="76" creationId="{874E9762-25D6-FE4A-ECFF-87A7F318B975}"/>
          </ac:cxnSpMkLst>
        </pc:cxnChg>
        <pc:cxnChg chg="add mod">
          <ac:chgData name="Kulinich Bohdan" userId="48e65c9f34e137d0" providerId="LiveId" clId="{57B2F260-C415-8F46-9283-44817EE8F8F0}" dt="2022-05-16T13:00:16.492" v="12905" actId="164"/>
          <ac:cxnSpMkLst>
            <pc:docMk/>
            <pc:sldMk cId="457433633" sldId="468"/>
            <ac:cxnSpMk id="77" creationId="{1837CF29-911D-8703-9463-79D92A289ABC}"/>
          </ac:cxnSpMkLst>
        </pc:cxnChg>
        <pc:cxnChg chg="add mod">
          <ac:chgData name="Kulinich Bohdan" userId="48e65c9f34e137d0" providerId="LiveId" clId="{57B2F260-C415-8F46-9283-44817EE8F8F0}" dt="2022-05-16T13:00:16.492" v="12905" actId="164"/>
          <ac:cxnSpMkLst>
            <pc:docMk/>
            <pc:sldMk cId="457433633" sldId="468"/>
            <ac:cxnSpMk id="78" creationId="{F7719FAD-2266-843E-264F-A86CEFD7811D}"/>
          </ac:cxnSpMkLst>
        </pc:cxnChg>
        <pc:cxnChg chg="add mod">
          <ac:chgData name="Kulinich Bohdan" userId="48e65c9f34e137d0" providerId="LiveId" clId="{57B2F260-C415-8F46-9283-44817EE8F8F0}" dt="2022-05-16T13:00:16.492" v="12905" actId="164"/>
          <ac:cxnSpMkLst>
            <pc:docMk/>
            <pc:sldMk cId="457433633" sldId="468"/>
            <ac:cxnSpMk id="79" creationId="{06F5BA74-E3C1-30D5-0A7F-26133590EB34}"/>
          </ac:cxnSpMkLst>
        </pc:cxnChg>
        <pc:cxnChg chg="add mod">
          <ac:chgData name="Kulinich Bohdan" userId="48e65c9f34e137d0" providerId="LiveId" clId="{57B2F260-C415-8F46-9283-44817EE8F8F0}" dt="2022-05-16T13:00:16.492" v="12905" actId="164"/>
          <ac:cxnSpMkLst>
            <pc:docMk/>
            <pc:sldMk cId="457433633" sldId="468"/>
            <ac:cxnSpMk id="80" creationId="{4398CEB3-02B4-3E3D-0605-69F0B9F43C67}"/>
          </ac:cxnSpMkLst>
        </pc:cxnChg>
        <pc:cxnChg chg="add mod">
          <ac:chgData name="Kulinich Bohdan" userId="48e65c9f34e137d0" providerId="LiveId" clId="{57B2F260-C415-8F46-9283-44817EE8F8F0}" dt="2022-05-16T13:00:16.492" v="12905" actId="164"/>
          <ac:cxnSpMkLst>
            <pc:docMk/>
            <pc:sldMk cId="457433633" sldId="468"/>
            <ac:cxnSpMk id="81" creationId="{3F1A46B5-7192-7117-388A-058F400236A6}"/>
          </ac:cxnSpMkLst>
        </pc:cxnChg>
        <pc:cxnChg chg="add mod">
          <ac:chgData name="Kulinich Bohdan" userId="48e65c9f34e137d0" providerId="LiveId" clId="{57B2F260-C415-8F46-9283-44817EE8F8F0}" dt="2022-05-16T13:00:16.492" v="12905" actId="164"/>
          <ac:cxnSpMkLst>
            <pc:docMk/>
            <pc:sldMk cId="457433633" sldId="468"/>
            <ac:cxnSpMk id="82" creationId="{AD23692A-E772-D0F8-441A-9920F4424F47}"/>
          </ac:cxnSpMkLst>
        </pc:cxnChg>
        <pc:cxnChg chg="add mod">
          <ac:chgData name="Kulinich Bohdan" userId="48e65c9f34e137d0" providerId="LiveId" clId="{57B2F260-C415-8F46-9283-44817EE8F8F0}" dt="2022-05-16T13:00:16.492" v="12905" actId="164"/>
          <ac:cxnSpMkLst>
            <pc:docMk/>
            <pc:sldMk cId="457433633" sldId="468"/>
            <ac:cxnSpMk id="83" creationId="{ACC9B69F-884C-0981-AEA7-A60FF2FC3B1B}"/>
          </ac:cxnSpMkLst>
        </pc:cxnChg>
        <pc:cxnChg chg="add mod">
          <ac:chgData name="Kulinich Bohdan" userId="48e65c9f34e137d0" providerId="LiveId" clId="{57B2F260-C415-8F46-9283-44817EE8F8F0}" dt="2022-05-16T13:00:16.492" v="12905" actId="164"/>
          <ac:cxnSpMkLst>
            <pc:docMk/>
            <pc:sldMk cId="457433633" sldId="468"/>
            <ac:cxnSpMk id="84" creationId="{D32EFFE0-742B-9159-FF96-EB3636365187}"/>
          </ac:cxnSpMkLst>
        </pc:cxnChg>
        <pc:cxnChg chg="add mod">
          <ac:chgData name="Kulinich Bohdan" userId="48e65c9f34e137d0" providerId="LiveId" clId="{57B2F260-C415-8F46-9283-44817EE8F8F0}" dt="2022-05-16T13:00:16.492" v="12905" actId="164"/>
          <ac:cxnSpMkLst>
            <pc:docMk/>
            <pc:sldMk cId="457433633" sldId="468"/>
            <ac:cxnSpMk id="85" creationId="{2B4E7174-B470-D069-D1B4-D8E939CCBE4F}"/>
          </ac:cxnSpMkLst>
        </pc:cxnChg>
        <pc:cxnChg chg="add mod">
          <ac:chgData name="Kulinich Bohdan" userId="48e65c9f34e137d0" providerId="LiveId" clId="{57B2F260-C415-8F46-9283-44817EE8F8F0}" dt="2022-05-16T13:00:16.492" v="12905" actId="164"/>
          <ac:cxnSpMkLst>
            <pc:docMk/>
            <pc:sldMk cId="457433633" sldId="468"/>
            <ac:cxnSpMk id="86" creationId="{BBE4BDE1-C5DC-4606-14A5-619E2BA8A95A}"/>
          </ac:cxnSpMkLst>
        </pc:cxnChg>
        <pc:cxnChg chg="add mod">
          <ac:chgData name="Kulinich Bohdan" userId="48e65c9f34e137d0" providerId="LiveId" clId="{57B2F260-C415-8F46-9283-44817EE8F8F0}" dt="2022-05-16T13:00:16.492" v="12905" actId="164"/>
          <ac:cxnSpMkLst>
            <pc:docMk/>
            <pc:sldMk cId="457433633" sldId="468"/>
            <ac:cxnSpMk id="87" creationId="{305EC12D-F6FE-723B-8EE6-8335ACE14F37}"/>
          </ac:cxnSpMkLst>
        </pc:cxnChg>
        <pc:cxnChg chg="add mod">
          <ac:chgData name="Kulinich Bohdan" userId="48e65c9f34e137d0" providerId="LiveId" clId="{57B2F260-C415-8F46-9283-44817EE8F8F0}" dt="2022-05-16T13:00:16.492" v="12905" actId="164"/>
          <ac:cxnSpMkLst>
            <pc:docMk/>
            <pc:sldMk cId="457433633" sldId="468"/>
            <ac:cxnSpMk id="88" creationId="{93F2A32E-69B1-B3AA-05B2-EA4553D58532}"/>
          </ac:cxnSpMkLst>
        </pc:cxnChg>
        <pc:cxnChg chg="add mod">
          <ac:chgData name="Kulinich Bohdan" userId="48e65c9f34e137d0" providerId="LiveId" clId="{57B2F260-C415-8F46-9283-44817EE8F8F0}" dt="2022-05-16T13:00:16.492" v="12905" actId="164"/>
          <ac:cxnSpMkLst>
            <pc:docMk/>
            <pc:sldMk cId="457433633" sldId="468"/>
            <ac:cxnSpMk id="89" creationId="{8F759648-D1AA-90FF-FA2D-24B88F0C704C}"/>
          </ac:cxnSpMkLst>
        </pc:cxnChg>
        <pc:cxnChg chg="add mod">
          <ac:chgData name="Kulinich Bohdan" userId="48e65c9f34e137d0" providerId="LiveId" clId="{57B2F260-C415-8F46-9283-44817EE8F8F0}" dt="2022-05-16T13:00:16.492" v="12905" actId="164"/>
          <ac:cxnSpMkLst>
            <pc:docMk/>
            <pc:sldMk cId="457433633" sldId="468"/>
            <ac:cxnSpMk id="90" creationId="{2BADA065-A089-3E29-7A79-C51510753B86}"/>
          </ac:cxnSpMkLst>
        </pc:cxnChg>
        <pc:cxnChg chg="add mod">
          <ac:chgData name="Kulinich Bohdan" userId="48e65c9f34e137d0" providerId="LiveId" clId="{57B2F260-C415-8F46-9283-44817EE8F8F0}" dt="2022-05-16T13:00:16.492" v="12905" actId="164"/>
          <ac:cxnSpMkLst>
            <pc:docMk/>
            <pc:sldMk cId="457433633" sldId="468"/>
            <ac:cxnSpMk id="91" creationId="{8C2F1D9E-5F0F-891B-3C21-AE7D204C007D}"/>
          </ac:cxnSpMkLst>
        </pc:cxnChg>
        <pc:cxnChg chg="add mod">
          <ac:chgData name="Kulinich Bohdan" userId="48e65c9f34e137d0" providerId="LiveId" clId="{57B2F260-C415-8F46-9283-44817EE8F8F0}" dt="2022-05-16T13:00:16.492" v="12905" actId="164"/>
          <ac:cxnSpMkLst>
            <pc:docMk/>
            <pc:sldMk cId="457433633" sldId="468"/>
            <ac:cxnSpMk id="92" creationId="{965722BA-505B-6520-15D1-AB42285DCF66}"/>
          </ac:cxnSpMkLst>
        </pc:cxnChg>
        <pc:cxnChg chg="add mod">
          <ac:chgData name="Kulinich Bohdan" userId="48e65c9f34e137d0" providerId="LiveId" clId="{57B2F260-C415-8F46-9283-44817EE8F8F0}" dt="2022-05-16T13:00:16.492" v="12905" actId="164"/>
          <ac:cxnSpMkLst>
            <pc:docMk/>
            <pc:sldMk cId="457433633" sldId="468"/>
            <ac:cxnSpMk id="93" creationId="{EF221F29-B63A-C037-FAA6-6C82A61135D7}"/>
          </ac:cxnSpMkLst>
        </pc:cxnChg>
        <pc:cxnChg chg="add mod">
          <ac:chgData name="Kulinich Bohdan" userId="48e65c9f34e137d0" providerId="LiveId" clId="{57B2F260-C415-8F46-9283-44817EE8F8F0}" dt="2022-05-16T13:00:16.492" v="12905" actId="164"/>
          <ac:cxnSpMkLst>
            <pc:docMk/>
            <pc:sldMk cId="457433633" sldId="468"/>
            <ac:cxnSpMk id="94" creationId="{53122355-AC62-FED7-36C9-ED750A6D9E5A}"/>
          </ac:cxnSpMkLst>
        </pc:cxnChg>
        <pc:cxnChg chg="add mod">
          <ac:chgData name="Kulinich Bohdan" userId="48e65c9f34e137d0" providerId="LiveId" clId="{57B2F260-C415-8F46-9283-44817EE8F8F0}" dt="2022-05-16T13:00:16.492" v="12905" actId="164"/>
          <ac:cxnSpMkLst>
            <pc:docMk/>
            <pc:sldMk cId="457433633" sldId="468"/>
            <ac:cxnSpMk id="95" creationId="{766E9A4C-1473-6557-43BB-48132089D562}"/>
          </ac:cxnSpMkLst>
        </pc:cxnChg>
        <pc:cxnChg chg="add mod">
          <ac:chgData name="Kulinich Bohdan" userId="48e65c9f34e137d0" providerId="LiveId" clId="{57B2F260-C415-8F46-9283-44817EE8F8F0}" dt="2022-05-16T13:00:16.492" v="12905" actId="164"/>
          <ac:cxnSpMkLst>
            <pc:docMk/>
            <pc:sldMk cId="457433633" sldId="468"/>
            <ac:cxnSpMk id="96" creationId="{6F7879F8-BFB3-2B45-131F-49634138C1F1}"/>
          </ac:cxnSpMkLst>
        </pc:cxnChg>
      </pc:sldChg>
      <pc:sldChg chg="addSp delSp modSp add del mod delAnim modAnim">
        <pc:chgData name="Kulinich Bohdan" userId="48e65c9f34e137d0" providerId="LiveId" clId="{57B2F260-C415-8F46-9283-44817EE8F8F0}" dt="2022-05-19T18:18:13.862" v="14790" actId="2696"/>
        <pc:sldMkLst>
          <pc:docMk/>
          <pc:sldMk cId="898864629" sldId="469"/>
        </pc:sldMkLst>
        <pc:spChg chg="add del mod">
          <ac:chgData name="Kulinich Bohdan" userId="48e65c9f34e137d0" providerId="LiveId" clId="{57B2F260-C415-8F46-9283-44817EE8F8F0}" dt="2022-05-19T14:29:34.692" v="14263" actId="478"/>
          <ac:spMkLst>
            <pc:docMk/>
            <pc:sldMk cId="898864629" sldId="469"/>
            <ac:spMk id="2" creationId="{4EC49288-E9CA-F6DF-B705-212FF1F8496C}"/>
          </ac:spMkLst>
        </pc:spChg>
        <pc:spChg chg="del mod">
          <ac:chgData name="Kulinich Bohdan" userId="48e65c9f34e137d0" providerId="LiveId" clId="{57B2F260-C415-8F46-9283-44817EE8F8F0}" dt="2022-05-19T14:29:54.363" v="14267" actId="478"/>
          <ac:spMkLst>
            <pc:docMk/>
            <pc:sldMk cId="898864629" sldId="469"/>
            <ac:spMk id="6" creationId="{4CD1B612-D16C-4F70-8335-78480BFE8EC8}"/>
          </ac:spMkLst>
        </pc:spChg>
        <pc:spChg chg="del mod">
          <ac:chgData name="Kulinich Bohdan" userId="48e65c9f34e137d0" providerId="LiveId" clId="{57B2F260-C415-8F46-9283-44817EE8F8F0}" dt="2022-05-19T14:29:54.363" v="14267" actId="478"/>
          <ac:spMkLst>
            <pc:docMk/>
            <pc:sldMk cId="898864629" sldId="469"/>
            <ac:spMk id="9" creationId="{0D29E19E-945A-8F10-F295-F143D285867C}"/>
          </ac:spMkLst>
        </pc:spChg>
        <pc:spChg chg="del mod">
          <ac:chgData name="Kulinich Bohdan" userId="48e65c9f34e137d0" providerId="LiveId" clId="{57B2F260-C415-8F46-9283-44817EE8F8F0}" dt="2022-05-19T14:29:54.363" v="14267" actId="478"/>
          <ac:spMkLst>
            <pc:docMk/>
            <pc:sldMk cId="898864629" sldId="469"/>
            <ac:spMk id="10" creationId="{80C5732A-BB30-E54E-235E-072ED1451AEB}"/>
          </ac:spMkLst>
        </pc:spChg>
        <pc:spChg chg="del mod">
          <ac:chgData name="Kulinich Bohdan" userId="48e65c9f34e137d0" providerId="LiveId" clId="{57B2F260-C415-8F46-9283-44817EE8F8F0}" dt="2022-05-19T14:29:54.363" v="14267" actId="478"/>
          <ac:spMkLst>
            <pc:docMk/>
            <pc:sldMk cId="898864629" sldId="469"/>
            <ac:spMk id="11" creationId="{C716DD21-DFEC-2856-DECD-D8B70214EA3F}"/>
          </ac:spMkLst>
        </pc:spChg>
        <pc:spChg chg="add del mod">
          <ac:chgData name="Kulinich Bohdan" userId="48e65c9f34e137d0" providerId="LiveId" clId="{57B2F260-C415-8F46-9283-44817EE8F8F0}" dt="2022-05-19T14:29:54.363" v="14267" actId="478"/>
          <ac:spMkLst>
            <pc:docMk/>
            <pc:sldMk cId="898864629" sldId="469"/>
            <ac:spMk id="12" creationId="{63588E7E-BAAF-CB80-8F62-AD6D5DDF61B5}"/>
          </ac:spMkLst>
        </pc:spChg>
        <pc:spChg chg="mod">
          <ac:chgData name="Kulinich Bohdan" userId="48e65c9f34e137d0" providerId="LiveId" clId="{57B2F260-C415-8F46-9283-44817EE8F8F0}" dt="2022-05-16T13:11:38.883" v="12993" actId="20577"/>
          <ac:spMkLst>
            <pc:docMk/>
            <pc:sldMk cId="898864629" sldId="469"/>
            <ac:spMk id="14" creationId="{B144B766-7A1E-4D18-87DD-CE0FF10F4A4D}"/>
          </ac:spMkLst>
        </pc:spChg>
        <pc:spChg chg="add del mod">
          <ac:chgData name="Kulinich Bohdan" userId="48e65c9f34e137d0" providerId="LiveId" clId="{57B2F260-C415-8F46-9283-44817EE8F8F0}" dt="2022-05-16T16:32:08.048" v="13143"/>
          <ac:spMkLst>
            <pc:docMk/>
            <pc:sldMk cId="898864629" sldId="469"/>
            <ac:spMk id="16" creationId="{00E21701-5ABA-612D-856B-A7114CCA3976}"/>
          </ac:spMkLst>
        </pc:spChg>
        <pc:spChg chg="add del mod">
          <ac:chgData name="Kulinich Bohdan" userId="48e65c9f34e137d0" providerId="LiveId" clId="{57B2F260-C415-8F46-9283-44817EE8F8F0}" dt="2022-05-19T14:29:34.692" v="14263" actId="478"/>
          <ac:spMkLst>
            <pc:docMk/>
            <pc:sldMk cId="898864629" sldId="469"/>
            <ac:spMk id="16" creationId="{A9BF3818-CD29-1B53-FA0B-81C999E0591A}"/>
          </ac:spMkLst>
        </pc:spChg>
        <pc:spChg chg="add del mod">
          <ac:chgData name="Kulinich Bohdan" userId="48e65c9f34e137d0" providerId="LiveId" clId="{57B2F260-C415-8F46-9283-44817EE8F8F0}" dt="2022-05-19T14:29:54.363" v="14267" actId="478"/>
          <ac:spMkLst>
            <pc:docMk/>
            <pc:sldMk cId="898864629" sldId="469"/>
            <ac:spMk id="19" creationId="{7AC9893E-1E62-7834-D573-E618BA4F9132}"/>
          </ac:spMkLst>
        </pc:spChg>
        <pc:spChg chg="add del mod">
          <ac:chgData name="Kulinich Bohdan" userId="48e65c9f34e137d0" providerId="LiveId" clId="{57B2F260-C415-8F46-9283-44817EE8F8F0}" dt="2022-05-19T14:29:54.363" v="14267" actId="478"/>
          <ac:spMkLst>
            <pc:docMk/>
            <pc:sldMk cId="898864629" sldId="469"/>
            <ac:spMk id="20" creationId="{65E055F7-3A0E-5F6C-DFDE-A0D51A61970F}"/>
          </ac:spMkLst>
        </pc:spChg>
        <pc:spChg chg="add del mod">
          <ac:chgData name="Kulinich Bohdan" userId="48e65c9f34e137d0" providerId="LiveId" clId="{57B2F260-C415-8F46-9283-44817EE8F8F0}" dt="2022-05-19T14:29:34.692" v="14263" actId="478"/>
          <ac:spMkLst>
            <pc:docMk/>
            <pc:sldMk cId="898864629" sldId="469"/>
            <ac:spMk id="21" creationId="{6E6E26DD-D9B3-7A50-8187-1D8F744F2E5D}"/>
          </ac:spMkLst>
        </pc:spChg>
        <pc:spChg chg="add del mod">
          <ac:chgData name="Kulinich Bohdan" userId="48e65c9f34e137d0" providerId="LiveId" clId="{57B2F260-C415-8F46-9283-44817EE8F8F0}" dt="2022-05-19T14:29:34.692" v="14263" actId="478"/>
          <ac:spMkLst>
            <pc:docMk/>
            <pc:sldMk cId="898864629" sldId="469"/>
            <ac:spMk id="22" creationId="{98E77C17-4417-DF4C-BB09-7BB3F5A4B408}"/>
          </ac:spMkLst>
        </pc:spChg>
        <pc:spChg chg="add del mod">
          <ac:chgData name="Kulinich Bohdan" userId="48e65c9f34e137d0" providerId="LiveId" clId="{57B2F260-C415-8F46-9283-44817EE8F8F0}" dt="2022-05-19T14:29:34.692" v="14263" actId="478"/>
          <ac:spMkLst>
            <pc:docMk/>
            <pc:sldMk cId="898864629" sldId="469"/>
            <ac:spMk id="23" creationId="{60EBB4D6-61FD-E319-5C0E-6543D729AB31}"/>
          </ac:spMkLst>
        </pc:spChg>
        <pc:spChg chg="add del mod">
          <ac:chgData name="Kulinich Bohdan" userId="48e65c9f34e137d0" providerId="LiveId" clId="{57B2F260-C415-8F46-9283-44817EE8F8F0}" dt="2022-05-19T17:05:57.902" v="14292" actId="478"/>
          <ac:spMkLst>
            <pc:docMk/>
            <pc:sldMk cId="898864629" sldId="469"/>
            <ac:spMk id="24" creationId="{1913A939-7D39-4B60-1EE2-A02BB3352936}"/>
          </ac:spMkLst>
        </pc:spChg>
        <pc:spChg chg="add del mod">
          <ac:chgData name="Kulinich Bohdan" userId="48e65c9f34e137d0" providerId="LiveId" clId="{57B2F260-C415-8F46-9283-44817EE8F8F0}" dt="2022-05-19T17:05:58.966" v="14293" actId="478"/>
          <ac:spMkLst>
            <pc:docMk/>
            <pc:sldMk cId="898864629" sldId="469"/>
            <ac:spMk id="25" creationId="{30BD6EB1-09C8-B570-097A-1A830C66BD54}"/>
          </ac:spMkLst>
        </pc:spChg>
        <pc:spChg chg="add del mod">
          <ac:chgData name="Kulinich Bohdan" userId="48e65c9f34e137d0" providerId="LiveId" clId="{57B2F260-C415-8F46-9283-44817EE8F8F0}" dt="2022-05-19T17:05:56.971" v="14291" actId="478"/>
          <ac:spMkLst>
            <pc:docMk/>
            <pc:sldMk cId="898864629" sldId="469"/>
            <ac:spMk id="26" creationId="{82BFAD25-8D1F-78CD-6705-2F713937606F}"/>
          </ac:spMkLst>
        </pc:spChg>
        <pc:picChg chg="add del mod">
          <ac:chgData name="Kulinich Bohdan" userId="48e65c9f34e137d0" providerId="LiveId" clId="{57B2F260-C415-8F46-9283-44817EE8F8F0}" dt="2022-05-19T14:28:51.427" v="14252" actId="478"/>
          <ac:picMkLst>
            <pc:docMk/>
            <pc:sldMk cId="898864629" sldId="469"/>
            <ac:picMk id="4" creationId="{25FBEA0E-7E86-9BCE-8029-859467EB1951}"/>
          </ac:picMkLst>
        </pc:picChg>
        <pc:picChg chg="add del mod">
          <ac:chgData name="Kulinich Bohdan" userId="48e65c9f34e137d0" providerId="LiveId" clId="{57B2F260-C415-8F46-9283-44817EE8F8F0}" dt="2022-05-19T14:29:07.540" v="14257" actId="478"/>
          <ac:picMkLst>
            <pc:docMk/>
            <pc:sldMk cId="898864629" sldId="469"/>
            <ac:picMk id="8" creationId="{0890B39E-0EB0-CC78-9842-889302AF2114}"/>
          </ac:picMkLst>
        </pc:picChg>
        <pc:picChg chg="del">
          <ac:chgData name="Kulinich Bohdan" userId="48e65c9f34e137d0" providerId="LiveId" clId="{57B2F260-C415-8F46-9283-44817EE8F8F0}" dt="2022-05-19T12:38:27.525" v="14019" actId="478"/>
          <ac:picMkLst>
            <pc:docMk/>
            <pc:sldMk cId="898864629" sldId="469"/>
            <ac:picMk id="15" creationId="{E708C392-1461-46A4-8FEC-1BB1D6A1031E}"/>
          </ac:picMkLst>
        </pc:picChg>
        <pc:picChg chg="add mod modCrop">
          <ac:chgData name="Kulinich Bohdan" userId="48e65c9f34e137d0" providerId="LiveId" clId="{57B2F260-C415-8F46-9283-44817EE8F8F0}" dt="2022-05-19T17:08:38.696" v="14302" actId="14100"/>
          <ac:picMkLst>
            <pc:docMk/>
            <pc:sldMk cId="898864629" sldId="469"/>
            <ac:picMk id="28" creationId="{D2B749FD-3505-D85D-E1CB-D24F72F73A91}"/>
          </ac:picMkLst>
        </pc:picChg>
      </pc:sldChg>
      <pc:sldChg chg="delSp modSp add del mod delAnim modAnim">
        <pc:chgData name="Kulinich Bohdan" userId="48e65c9f34e137d0" providerId="LiveId" clId="{57B2F260-C415-8F46-9283-44817EE8F8F0}" dt="2022-05-16T13:09:29.648" v="12972" actId="2696"/>
        <pc:sldMkLst>
          <pc:docMk/>
          <pc:sldMk cId="4264430408" sldId="469"/>
        </pc:sldMkLst>
        <pc:spChg chg="mod topLvl">
          <ac:chgData name="Kulinich Bohdan" userId="48e65c9f34e137d0" providerId="LiveId" clId="{57B2F260-C415-8F46-9283-44817EE8F8F0}" dt="2022-05-16T13:06:30.878" v="12962" actId="1076"/>
          <ac:spMkLst>
            <pc:docMk/>
            <pc:sldMk cId="4264430408" sldId="469"/>
            <ac:spMk id="16" creationId="{D73FCC2B-EA90-3367-A455-9313A1E60516}"/>
          </ac:spMkLst>
        </pc:spChg>
        <pc:spChg chg="mod topLvl">
          <ac:chgData name="Kulinich Bohdan" userId="48e65c9f34e137d0" providerId="LiveId" clId="{57B2F260-C415-8F46-9283-44817EE8F8F0}" dt="2022-05-16T13:06:44.995" v="12965" actId="1076"/>
          <ac:spMkLst>
            <pc:docMk/>
            <pc:sldMk cId="4264430408" sldId="469"/>
            <ac:spMk id="19" creationId="{E8E8369D-A8E3-0F69-9DEC-04FA3F8CDB2D}"/>
          </ac:spMkLst>
        </pc:spChg>
        <pc:spChg chg="mod topLvl">
          <ac:chgData name="Kulinich Bohdan" userId="48e65c9f34e137d0" providerId="LiveId" clId="{57B2F260-C415-8F46-9283-44817EE8F8F0}" dt="2022-05-16T13:06:12.951" v="12958" actId="165"/>
          <ac:spMkLst>
            <pc:docMk/>
            <pc:sldMk cId="4264430408" sldId="469"/>
            <ac:spMk id="20" creationId="{6B42B61F-19DF-4BDA-39A6-4012BE0049EE}"/>
          </ac:spMkLst>
        </pc:spChg>
        <pc:spChg chg="mod topLvl">
          <ac:chgData name="Kulinich Bohdan" userId="48e65c9f34e137d0" providerId="LiveId" clId="{57B2F260-C415-8F46-9283-44817EE8F8F0}" dt="2022-05-16T13:06:12.951" v="12958" actId="165"/>
          <ac:spMkLst>
            <pc:docMk/>
            <pc:sldMk cId="4264430408" sldId="469"/>
            <ac:spMk id="21" creationId="{DAD6AFC6-2F57-4284-8C69-D43460E89071}"/>
          </ac:spMkLst>
        </pc:spChg>
        <pc:spChg chg="mod topLvl">
          <ac:chgData name="Kulinich Bohdan" userId="48e65c9f34e137d0" providerId="LiveId" clId="{57B2F260-C415-8F46-9283-44817EE8F8F0}" dt="2022-05-16T13:06:12.951" v="12958" actId="165"/>
          <ac:spMkLst>
            <pc:docMk/>
            <pc:sldMk cId="4264430408" sldId="469"/>
            <ac:spMk id="22" creationId="{228AA506-D8BF-2EFF-09BD-59727DF9E311}"/>
          </ac:spMkLst>
        </pc:spChg>
        <pc:spChg chg="mod topLvl">
          <ac:chgData name="Kulinich Bohdan" userId="48e65c9f34e137d0" providerId="LiveId" clId="{57B2F260-C415-8F46-9283-44817EE8F8F0}" dt="2022-05-16T13:06:12.951" v="12958" actId="165"/>
          <ac:spMkLst>
            <pc:docMk/>
            <pc:sldMk cId="4264430408" sldId="469"/>
            <ac:spMk id="23" creationId="{377B1BB0-C8F4-FD09-877F-5C1CBA073791}"/>
          </ac:spMkLst>
        </pc:spChg>
        <pc:spChg chg="mod topLvl">
          <ac:chgData name="Kulinich Bohdan" userId="48e65c9f34e137d0" providerId="LiveId" clId="{57B2F260-C415-8F46-9283-44817EE8F8F0}" dt="2022-05-16T13:06:12.951" v="12958" actId="165"/>
          <ac:spMkLst>
            <pc:docMk/>
            <pc:sldMk cId="4264430408" sldId="469"/>
            <ac:spMk id="24" creationId="{DB0F7384-CE67-6A90-5D03-5E1D689B8B95}"/>
          </ac:spMkLst>
        </pc:spChg>
        <pc:spChg chg="mod topLvl">
          <ac:chgData name="Kulinich Bohdan" userId="48e65c9f34e137d0" providerId="LiveId" clId="{57B2F260-C415-8F46-9283-44817EE8F8F0}" dt="2022-05-16T13:06:12.951" v="12958" actId="165"/>
          <ac:spMkLst>
            <pc:docMk/>
            <pc:sldMk cId="4264430408" sldId="469"/>
            <ac:spMk id="25" creationId="{D643D230-1171-2EBB-C419-9DA216C6A798}"/>
          </ac:spMkLst>
        </pc:spChg>
        <pc:spChg chg="del mod topLvl">
          <ac:chgData name="Kulinich Bohdan" userId="48e65c9f34e137d0" providerId="LiveId" clId="{57B2F260-C415-8F46-9283-44817EE8F8F0}" dt="2022-05-16T13:06:22.229" v="12960" actId="478"/>
          <ac:spMkLst>
            <pc:docMk/>
            <pc:sldMk cId="4264430408" sldId="469"/>
            <ac:spMk id="26" creationId="{40019CC7-D444-3ACF-28A0-DC803145541C}"/>
          </ac:spMkLst>
        </pc:spChg>
        <pc:spChg chg="del mod topLvl">
          <ac:chgData name="Kulinich Bohdan" userId="48e65c9f34e137d0" providerId="LiveId" clId="{57B2F260-C415-8F46-9283-44817EE8F8F0}" dt="2022-05-16T13:06:19.511" v="12959" actId="478"/>
          <ac:spMkLst>
            <pc:docMk/>
            <pc:sldMk cId="4264430408" sldId="469"/>
            <ac:spMk id="27" creationId="{84FEFE8A-CEB5-5C8D-C32C-B8123725D9C1}"/>
          </ac:spMkLst>
        </pc:spChg>
        <pc:spChg chg="del mod topLvl">
          <ac:chgData name="Kulinich Bohdan" userId="48e65c9f34e137d0" providerId="LiveId" clId="{57B2F260-C415-8F46-9283-44817EE8F8F0}" dt="2022-05-16T13:06:19.511" v="12959" actId="478"/>
          <ac:spMkLst>
            <pc:docMk/>
            <pc:sldMk cId="4264430408" sldId="469"/>
            <ac:spMk id="28" creationId="{12E849B3-68EE-CFF6-F81E-46172AC242A2}"/>
          </ac:spMkLst>
        </pc:spChg>
        <pc:spChg chg="del mod topLvl">
          <ac:chgData name="Kulinich Bohdan" userId="48e65c9f34e137d0" providerId="LiveId" clId="{57B2F260-C415-8F46-9283-44817EE8F8F0}" dt="2022-05-16T13:06:19.511" v="12959" actId="478"/>
          <ac:spMkLst>
            <pc:docMk/>
            <pc:sldMk cId="4264430408" sldId="469"/>
            <ac:spMk id="29" creationId="{9FDF88CB-F746-A8A9-4248-0958D5B398E7}"/>
          </ac:spMkLst>
        </pc:spChg>
        <pc:spChg chg="del mod topLvl">
          <ac:chgData name="Kulinich Bohdan" userId="48e65c9f34e137d0" providerId="LiveId" clId="{57B2F260-C415-8F46-9283-44817EE8F8F0}" dt="2022-05-16T13:06:19.511" v="12959" actId="478"/>
          <ac:spMkLst>
            <pc:docMk/>
            <pc:sldMk cId="4264430408" sldId="469"/>
            <ac:spMk id="30" creationId="{9972DBE8-E811-D535-BDD2-BE0AF5B10171}"/>
          </ac:spMkLst>
        </pc:spChg>
        <pc:spChg chg="mod topLvl">
          <ac:chgData name="Kulinich Bohdan" userId="48e65c9f34e137d0" providerId="LiveId" clId="{57B2F260-C415-8F46-9283-44817EE8F8F0}" dt="2022-05-16T13:06:12.951" v="12958" actId="165"/>
          <ac:spMkLst>
            <pc:docMk/>
            <pc:sldMk cId="4264430408" sldId="469"/>
            <ac:spMk id="31" creationId="{87450603-3660-B5FE-58D1-04FCA98478CC}"/>
          </ac:spMkLst>
        </pc:spChg>
        <pc:spChg chg="mod topLvl">
          <ac:chgData name="Kulinich Bohdan" userId="48e65c9f34e137d0" providerId="LiveId" clId="{57B2F260-C415-8F46-9283-44817EE8F8F0}" dt="2022-05-16T13:06:12.951" v="12958" actId="165"/>
          <ac:spMkLst>
            <pc:docMk/>
            <pc:sldMk cId="4264430408" sldId="469"/>
            <ac:spMk id="32" creationId="{3C43F1D0-5FED-0ADD-C691-79B55EB2A2A2}"/>
          </ac:spMkLst>
        </pc:spChg>
        <pc:spChg chg="mod topLvl">
          <ac:chgData name="Kulinich Bohdan" userId="48e65c9f34e137d0" providerId="LiveId" clId="{57B2F260-C415-8F46-9283-44817EE8F8F0}" dt="2022-05-16T13:06:12.951" v="12958" actId="165"/>
          <ac:spMkLst>
            <pc:docMk/>
            <pc:sldMk cId="4264430408" sldId="469"/>
            <ac:spMk id="33" creationId="{8137562B-3859-165A-C346-B6E40F13BAA0}"/>
          </ac:spMkLst>
        </pc:spChg>
        <pc:spChg chg="mod topLvl">
          <ac:chgData name="Kulinich Bohdan" userId="48e65c9f34e137d0" providerId="LiveId" clId="{57B2F260-C415-8F46-9283-44817EE8F8F0}" dt="2022-05-16T13:06:12.951" v="12958" actId="165"/>
          <ac:spMkLst>
            <pc:docMk/>
            <pc:sldMk cId="4264430408" sldId="469"/>
            <ac:spMk id="34" creationId="{122EE115-B7F6-CB54-5712-FC0F6812A340}"/>
          </ac:spMkLst>
        </pc:spChg>
        <pc:spChg chg="mod topLvl">
          <ac:chgData name="Kulinich Bohdan" userId="48e65c9f34e137d0" providerId="LiveId" clId="{57B2F260-C415-8F46-9283-44817EE8F8F0}" dt="2022-05-16T13:06:12.951" v="12958" actId="165"/>
          <ac:spMkLst>
            <pc:docMk/>
            <pc:sldMk cId="4264430408" sldId="469"/>
            <ac:spMk id="35" creationId="{3A1C702C-8FC4-B85E-A5D6-8931B3392170}"/>
          </ac:spMkLst>
        </pc:spChg>
        <pc:spChg chg="del mod topLvl">
          <ac:chgData name="Kulinich Bohdan" userId="48e65c9f34e137d0" providerId="LiveId" clId="{57B2F260-C415-8F46-9283-44817EE8F8F0}" dt="2022-05-16T13:06:37.904" v="12963" actId="478"/>
          <ac:spMkLst>
            <pc:docMk/>
            <pc:sldMk cId="4264430408" sldId="469"/>
            <ac:spMk id="36" creationId="{DEC03D39-429A-953F-B85E-4607ABBD1ECF}"/>
          </ac:spMkLst>
        </pc:spChg>
        <pc:spChg chg="del mod topLvl">
          <ac:chgData name="Kulinich Bohdan" userId="48e65c9f34e137d0" providerId="LiveId" clId="{57B2F260-C415-8F46-9283-44817EE8F8F0}" dt="2022-05-16T13:06:37.904" v="12963" actId="478"/>
          <ac:spMkLst>
            <pc:docMk/>
            <pc:sldMk cId="4264430408" sldId="469"/>
            <ac:spMk id="37" creationId="{F92A359A-9D54-7A7F-C275-EC53824FA562}"/>
          </ac:spMkLst>
        </pc:spChg>
        <pc:spChg chg="del mod topLvl">
          <ac:chgData name="Kulinich Bohdan" userId="48e65c9f34e137d0" providerId="LiveId" clId="{57B2F260-C415-8F46-9283-44817EE8F8F0}" dt="2022-05-16T13:06:37.904" v="12963" actId="478"/>
          <ac:spMkLst>
            <pc:docMk/>
            <pc:sldMk cId="4264430408" sldId="469"/>
            <ac:spMk id="38" creationId="{6F0AFC36-4E3F-694C-E974-F7A39DDE2E07}"/>
          </ac:spMkLst>
        </pc:spChg>
        <pc:spChg chg="del mod topLvl">
          <ac:chgData name="Kulinich Bohdan" userId="48e65c9f34e137d0" providerId="LiveId" clId="{57B2F260-C415-8F46-9283-44817EE8F8F0}" dt="2022-05-16T13:06:37.904" v="12963" actId="478"/>
          <ac:spMkLst>
            <pc:docMk/>
            <pc:sldMk cId="4264430408" sldId="469"/>
            <ac:spMk id="39" creationId="{E5AEFE72-F769-E73C-3936-887A84CD99BF}"/>
          </ac:spMkLst>
        </pc:spChg>
        <pc:spChg chg="mod topLvl">
          <ac:chgData name="Kulinich Bohdan" userId="48e65c9f34e137d0" providerId="LiveId" clId="{57B2F260-C415-8F46-9283-44817EE8F8F0}" dt="2022-05-16T13:06:12.951" v="12958" actId="165"/>
          <ac:spMkLst>
            <pc:docMk/>
            <pc:sldMk cId="4264430408" sldId="469"/>
            <ac:spMk id="40" creationId="{7CE17964-3657-3D31-2C6E-48E6D088C404}"/>
          </ac:spMkLst>
        </pc:spChg>
        <pc:spChg chg="mod topLvl">
          <ac:chgData name="Kulinich Bohdan" userId="48e65c9f34e137d0" providerId="LiveId" clId="{57B2F260-C415-8F46-9283-44817EE8F8F0}" dt="2022-05-16T13:06:12.951" v="12958" actId="165"/>
          <ac:spMkLst>
            <pc:docMk/>
            <pc:sldMk cId="4264430408" sldId="469"/>
            <ac:spMk id="41" creationId="{3F8F0AC7-D936-A03D-99FB-24C58651B9CD}"/>
          </ac:spMkLst>
        </pc:spChg>
        <pc:spChg chg="mod topLvl">
          <ac:chgData name="Kulinich Bohdan" userId="48e65c9f34e137d0" providerId="LiveId" clId="{57B2F260-C415-8F46-9283-44817EE8F8F0}" dt="2022-05-16T13:06:12.951" v="12958" actId="165"/>
          <ac:spMkLst>
            <pc:docMk/>
            <pc:sldMk cId="4264430408" sldId="469"/>
            <ac:spMk id="42" creationId="{A87572BA-23D4-ED79-A5B8-3537E427B448}"/>
          </ac:spMkLst>
        </pc:spChg>
        <pc:spChg chg="mod topLvl">
          <ac:chgData name="Kulinich Bohdan" userId="48e65c9f34e137d0" providerId="LiveId" clId="{57B2F260-C415-8F46-9283-44817EE8F8F0}" dt="2022-05-16T13:06:12.951" v="12958" actId="165"/>
          <ac:spMkLst>
            <pc:docMk/>
            <pc:sldMk cId="4264430408" sldId="469"/>
            <ac:spMk id="43" creationId="{F09CC57F-6B47-2860-8F10-0B3F9B7CA288}"/>
          </ac:spMkLst>
        </pc:spChg>
        <pc:spChg chg="del mod topLvl">
          <ac:chgData name="Kulinich Bohdan" userId="48e65c9f34e137d0" providerId="LiveId" clId="{57B2F260-C415-8F46-9283-44817EE8F8F0}" dt="2022-05-16T13:07:03.328" v="12970" actId="478"/>
          <ac:spMkLst>
            <pc:docMk/>
            <pc:sldMk cId="4264430408" sldId="469"/>
            <ac:spMk id="44" creationId="{578BE36E-A87C-24B0-AE4E-876C7F4D2E54}"/>
          </ac:spMkLst>
        </pc:spChg>
        <pc:spChg chg="del mod topLvl">
          <ac:chgData name="Kulinich Bohdan" userId="48e65c9f34e137d0" providerId="LiveId" clId="{57B2F260-C415-8F46-9283-44817EE8F8F0}" dt="2022-05-16T13:07:01.280" v="12969" actId="478"/>
          <ac:spMkLst>
            <pc:docMk/>
            <pc:sldMk cId="4264430408" sldId="469"/>
            <ac:spMk id="45" creationId="{FD9CD05A-CBD3-C049-08E8-4EB7CC46001A}"/>
          </ac:spMkLst>
        </pc:spChg>
        <pc:spChg chg="del mod topLvl">
          <ac:chgData name="Kulinich Bohdan" userId="48e65c9f34e137d0" providerId="LiveId" clId="{57B2F260-C415-8F46-9283-44817EE8F8F0}" dt="2022-05-16T13:07:01.280" v="12969" actId="478"/>
          <ac:spMkLst>
            <pc:docMk/>
            <pc:sldMk cId="4264430408" sldId="469"/>
            <ac:spMk id="46" creationId="{D569B6ED-C3EF-ADE1-DBBE-B9F6AD1110FE}"/>
          </ac:spMkLst>
        </pc:spChg>
        <pc:spChg chg="del mod topLvl">
          <ac:chgData name="Kulinich Bohdan" userId="48e65c9f34e137d0" providerId="LiveId" clId="{57B2F260-C415-8F46-9283-44817EE8F8F0}" dt="2022-05-16T13:07:01.280" v="12969" actId="478"/>
          <ac:spMkLst>
            <pc:docMk/>
            <pc:sldMk cId="4264430408" sldId="469"/>
            <ac:spMk id="47" creationId="{AE569830-C258-2580-EF6A-64185579218D}"/>
          </ac:spMkLst>
        </pc:spChg>
        <pc:spChg chg="mod topLvl">
          <ac:chgData name="Kulinich Bohdan" userId="48e65c9f34e137d0" providerId="LiveId" clId="{57B2F260-C415-8F46-9283-44817EE8F8F0}" dt="2022-05-16T13:06:12.951" v="12958" actId="165"/>
          <ac:spMkLst>
            <pc:docMk/>
            <pc:sldMk cId="4264430408" sldId="469"/>
            <ac:spMk id="48" creationId="{5AD3E0D3-0982-8114-AC75-964EB1F04C7A}"/>
          </ac:spMkLst>
        </pc:spChg>
        <pc:spChg chg="mod topLvl">
          <ac:chgData name="Kulinich Bohdan" userId="48e65c9f34e137d0" providerId="LiveId" clId="{57B2F260-C415-8F46-9283-44817EE8F8F0}" dt="2022-05-16T13:06:12.951" v="12958" actId="165"/>
          <ac:spMkLst>
            <pc:docMk/>
            <pc:sldMk cId="4264430408" sldId="469"/>
            <ac:spMk id="49" creationId="{1FF80FEE-874B-E335-39E7-E84E74AF32CC}"/>
          </ac:spMkLst>
        </pc:spChg>
        <pc:spChg chg="del mod topLvl">
          <ac:chgData name="Kulinich Bohdan" userId="48e65c9f34e137d0" providerId="LiveId" clId="{57B2F260-C415-8F46-9283-44817EE8F8F0}" dt="2022-05-16T13:06:53.585" v="12967" actId="478"/>
          <ac:spMkLst>
            <pc:docMk/>
            <pc:sldMk cId="4264430408" sldId="469"/>
            <ac:spMk id="50" creationId="{CB92F322-D664-8706-5C47-EA8F9F5E1957}"/>
          </ac:spMkLst>
        </pc:spChg>
        <pc:spChg chg="del mod topLvl">
          <ac:chgData name="Kulinich Bohdan" userId="48e65c9f34e137d0" providerId="LiveId" clId="{57B2F260-C415-8F46-9283-44817EE8F8F0}" dt="2022-05-16T13:06:49.725" v="12966" actId="478"/>
          <ac:spMkLst>
            <pc:docMk/>
            <pc:sldMk cId="4264430408" sldId="469"/>
            <ac:spMk id="51" creationId="{DB5A4344-3258-016C-C787-98015449525F}"/>
          </ac:spMkLst>
        </pc:spChg>
        <pc:spChg chg="del mod topLvl">
          <ac:chgData name="Kulinich Bohdan" userId="48e65c9f34e137d0" providerId="LiveId" clId="{57B2F260-C415-8F46-9283-44817EE8F8F0}" dt="2022-05-16T13:06:49.725" v="12966" actId="478"/>
          <ac:spMkLst>
            <pc:docMk/>
            <pc:sldMk cId="4264430408" sldId="469"/>
            <ac:spMk id="52" creationId="{32048884-612E-FA6B-B274-E956D1183A77}"/>
          </ac:spMkLst>
        </pc:spChg>
        <pc:spChg chg="del mod topLvl">
          <ac:chgData name="Kulinich Bohdan" userId="48e65c9f34e137d0" providerId="LiveId" clId="{57B2F260-C415-8F46-9283-44817EE8F8F0}" dt="2022-05-16T13:06:49.725" v="12966" actId="478"/>
          <ac:spMkLst>
            <pc:docMk/>
            <pc:sldMk cId="4264430408" sldId="469"/>
            <ac:spMk id="53" creationId="{CCA7CDB7-7357-6D0A-A276-46FCAA3E6601}"/>
          </ac:spMkLst>
        </pc:spChg>
        <pc:spChg chg="del mod topLvl">
          <ac:chgData name="Kulinich Bohdan" userId="48e65c9f34e137d0" providerId="LiveId" clId="{57B2F260-C415-8F46-9283-44817EE8F8F0}" dt="2022-05-16T13:06:49.725" v="12966" actId="478"/>
          <ac:spMkLst>
            <pc:docMk/>
            <pc:sldMk cId="4264430408" sldId="469"/>
            <ac:spMk id="54" creationId="{54DE4B24-2D58-E10B-A0EB-B2CFF9F45840}"/>
          </ac:spMkLst>
        </pc:spChg>
        <pc:spChg chg="del mod topLvl">
          <ac:chgData name="Kulinich Bohdan" userId="48e65c9f34e137d0" providerId="LiveId" clId="{57B2F260-C415-8F46-9283-44817EE8F8F0}" dt="2022-05-16T13:06:49.725" v="12966" actId="478"/>
          <ac:spMkLst>
            <pc:docMk/>
            <pc:sldMk cId="4264430408" sldId="469"/>
            <ac:spMk id="55" creationId="{E81FFA25-DC97-A0CE-70C8-47DFBF31C9AB}"/>
          </ac:spMkLst>
        </pc:spChg>
        <pc:spChg chg="del mod topLvl">
          <ac:chgData name="Kulinich Bohdan" userId="48e65c9f34e137d0" providerId="LiveId" clId="{57B2F260-C415-8F46-9283-44817EE8F8F0}" dt="2022-05-16T13:06:49.725" v="12966" actId="478"/>
          <ac:spMkLst>
            <pc:docMk/>
            <pc:sldMk cId="4264430408" sldId="469"/>
            <ac:spMk id="56" creationId="{4FF899AD-3445-A94B-0601-A53D52143AC0}"/>
          </ac:spMkLst>
        </pc:spChg>
        <pc:spChg chg="del">
          <ac:chgData name="Kulinich Bohdan" userId="48e65c9f34e137d0" providerId="LiveId" clId="{57B2F260-C415-8F46-9283-44817EE8F8F0}" dt="2022-05-16T13:06:00.924" v="12957" actId="478"/>
          <ac:spMkLst>
            <pc:docMk/>
            <pc:sldMk cId="4264430408" sldId="469"/>
            <ac:spMk id="97" creationId="{80F0C821-85BB-85FD-6B2A-DDA5887F1D46}"/>
          </ac:spMkLst>
        </pc:spChg>
        <pc:grpChg chg="del">
          <ac:chgData name="Kulinich Bohdan" userId="48e65c9f34e137d0" providerId="LiveId" clId="{57B2F260-C415-8F46-9283-44817EE8F8F0}" dt="2022-05-16T13:06:12.951" v="12958" actId="165"/>
          <ac:grpSpMkLst>
            <pc:docMk/>
            <pc:sldMk cId="4264430408" sldId="469"/>
            <ac:grpSpMk id="2" creationId="{0C5B5F20-9096-52A4-F8AD-DB327A71C481}"/>
          </ac:grpSpMkLst>
        </pc:grpChg>
        <pc:picChg chg="mod topLvl">
          <ac:chgData name="Kulinich Bohdan" userId="48e65c9f34e137d0" providerId="LiveId" clId="{57B2F260-C415-8F46-9283-44817EE8F8F0}" dt="2022-05-16T13:06:12.951" v="12958" actId="165"/>
          <ac:picMkLst>
            <pc:docMk/>
            <pc:sldMk cId="4264430408" sldId="469"/>
            <ac:picMk id="12" creationId="{2454DB6C-EA32-A98B-B7B9-6DD6A30F1BF2}"/>
          </ac:picMkLst>
        </pc:picChg>
        <pc:cxnChg chg="mod topLvl">
          <ac:chgData name="Kulinich Bohdan" userId="48e65c9f34e137d0" providerId="LiveId" clId="{57B2F260-C415-8F46-9283-44817EE8F8F0}" dt="2022-05-16T13:07:07.917" v="12971" actId="14100"/>
          <ac:cxnSpMkLst>
            <pc:docMk/>
            <pc:sldMk cId="4264430408" sldId="469"/>
            <ac:cxnSpMk id="57" creationId="{EA65DEF9-0816-D254-9696-ECCAA5E6F94E}"/>
          </ac:cxnSpMkLst>
        </pc:cxnChg>
        <pc:cxnChg chg="mod topLvl">
          <ac:chgData name="Kulinich Bohdan" userId="48e65c9f34e137d0" providerId="LiveId" clId="{57B2F260-C415-8F46-9283-44817EE8F8F0}" dt="2022-05-16T13:06:57.730" v="12968" actId="14100"/>
          <ac:cxnSpMkLst>
            <pc:docMk/>
            <pc:sldMk cId="4264430408" sldId="469"/>
            <ac:cxnSpMk id="58" creationId="{196ABB5E-A975-AA7F-C480-94674BABF9A9}"/>
          </ac:cxnSpMkLst>
        </pc:cxnChg>
        <pc:cxnChg chg="mod topLvl">
          <ac:chgData name="Kulinich Bohdan" userId="48e65c9f34e137d0" providerId="LiveId" clId="{57B2F260-C415-8F46-9283-44817EE8F8F0}" dt="2022-05-16T13:06:12.951" v="12958" actId="165"/>
          <ac:cxnSpMkLst>
            <pc:docMk/>
            <pc:sldMk cId="4264430408" sldId="469"/>
            <ac:cxnSpMk id="59" creationId="{2AF420E1-DF21-097F-5A5F-5A66BADF186B}"/>
          </ac:cxnSpMkLst>
        </pc:cxnChg>
        <pc:cxnChg chg="mod topLvl">
          <ac:chgData name="Kulinich Bohdan" userId="48e65c9f34e137d0" providerId="LiveId" clId="{57B2F260-C415-8F46-9283-44817EE8F8F0}" dt="2022-05-16T13:06:12.951" v="12958" actId="165"/>
          <ac:cxnSpMkLst>
            <pc:docMk/>
            <pc:sldMk cId="4264430408" sldId="469"/>
            <ac:cxnSpMk id="60" creationId="{17F3C901-840E-A43B-645D-416A72A2CF16}"/>
          </ac:cxnSpMkLst>
        </pc:cxnChg>
        <pc:cxnChg chg="mod topLvl">
          <ac:chgData name="Kulinich Bohdan" userId="48e65c9f34e137d0" providerId="LiveId" clId="{57B2F260-C415-8F46-9283-44817EE8F8F0}" dt="2022-05-16T13:06:12.951" v="12958" actId="165"/>
          <ac:cxnSpMkLst>
            <pc:docMk/>
            <pc:sldMk cId="4264430408" sldId="469"/>
            <ac:cxnSpMk id="61" creationId="{55BB7E2D-1085-07F0-9CD2-A408F08C9EC9}"/>
          </ac:cxnSpMkLst>
        </pc:cxnChg>
        <pc:cxnChg chg="mod topLvl">
          <ac:chgData name="Kulinich Bohdan" userId="48e65c9f34e137d0" providerId="LiveId" clId="{57B2F260-C415-8F46-9283-44817EE8F8F0}" dt="2022-05-16T13:06:12.951" v="12958" actId="165"/>
          <ac:cxnSpMkLst>
            <pc:docMk/>
            <pc:sldMk cId="4264430408" sldId="469"/>
            <ac:cxnSpMk id="62" creationId="{F67168CC-3A14-D7B4-E9C8-CE1DCDCD12CA}"/>
          </ac:cxnSpMkLst>
        </pc:cxnChg>
        <pc:cxnChg chg="mod topLvl">
          <ac:chgData name="Kulinich Bohdan" userId="48e65c9f34e137d0" providerId="LiveId" clId="{57B2F260-C415-8F46-9283-44817EE8F8F0}" dt="2022-05-16T13:06:12.951" v="12958" actId="165"/>
          <ac:cxnSpMkLst>
            <pc:docMk/>
            <pc:sldMk cId="4264430408" sldId="469"/>
            <ac:cxnSpMk id="63" creationId="{A21E3769-B6EA-041D-1172-7B41AD16ABFB}"/>
          </ac:cxnSpMkLst>
        </pc:cxnChg>
        <pc:cxnChg chg="del mod topLvl">
          <ac:chgData name="Kulinich Bohdan" userId="48e65c9f34e137d0" providerId="LiveId" clId="{57B2F260-C415-8F46-9283-44817EE8F8F0}" dt="2022-05-16T13:06:19.511" v="12959" actId="478"/>
          <ac:cxnSpMkLst>
            <pc:docMk/>
            <pc:sldMk cId="4264430408" sldId="469"/>
            <ac:cxnSpMk id="64" creationId="{022D379E-D905-C2CA-7099-509A3A9CC809}"/>
          </ac:cxnSpMkLst>
        </pc:cxnChg>
        <pc:cxnChg chg="del mod topLvl">
          <ac:chgData name="Kulinich Bohdan" userId="48e65c9f34e137d0" providerId="LiveId" clId="{57B2F260-C415-8F46-9283-44817EE8F8F0}" dt="2022-05-16T13:06:19.511" v="12959" actId="478"/>
          <ac:cxnSpMkLst>
            <pc:docMk/>
            <pc:sldMk cId="4264430408" sldId="469"/>
            <ac:cxnSpMk id="65" creationId="{65873212-16DF-6F0B-AB9A-E2AD9BCBAD95}"/>
          </ac:cxnSpMkLst>
        </pc:cxnChg>
        <pc:cxnChg chg="del mod topLvl">
          <ac:chgData name="Kulinich Bohdan" userId="48e65c9f34e137d0" providerId="LiveId" clId="{57B2F260-C415-8F46-9283-44817EE8F8F0}" dt="2022-05-16T13:06:19.511" v="12959" actId="478"/>
          <ac:cxnSpMkLst>
            <pc:docMk/>
            <pc:sldMk cId="4264430408" sldId="469"/>
            <ac:cxnSpMk id="66" creationId="{91880F40-E66F-2B9B-4D85-6D752FE10186}"/>
          </ac:cxnSpMkLst>
        </pc:cxnChg>
        <pc:cxnChg chg="del mod topLvl">
          <ac:chgData name="Kulinich Bohdan" userId="48e65c9f34e137d0" providerId="LiveId" clId="{57B2F260-C415-8F46-9283-44817EE8F8F0}" dt="2022-05-16T13:06:19.511" v="12959" actId="478"/>
          <ac:cxnSpMkLst>
            <pc:docMk/>
            <pc:sldMk cId="4264430408" sldId="469"/>
            <ac:cxnSpMk id="67" creationId="{05C72420-F7B8-5307-84C2-367A7D3537DA}"/>
          </ac:cxnSpMkLst>
        </pc:cxnChg>
        <pc:cxnChg chg="del mod topLvl">
          <ac:chgData name="Kulinich Bohdan" userId="48e65c9f34e137d0" providerId="LiveId" clId="{57B2F260-C415-8F46-9283-44817EE8F8F0}" dt="2022-05-16T13:06:19.511" v="12959" actId="478"/>
          <ac:cxnSpMkLst>
            <pc:docMk/>
            <pc:sldMk cId="4264430408" sldId="469"/>
            <ac:cxnSpMk id="68" creationId="{E0601B62-ED2E-6E9A-B0C4-14C477B45259}"/>
          </ac:cxnSpMkLst>
        </pc:cxnChg>
        <pc:cxnChg chg="del mod topLvl">
          <ac:chgData name="Kulinich Bohdan" userId="48e65c9f34e137d0" providerId="LiveId" clId="{57B2F260-C415-8F46-9283-44817EE8F8F0}" dt="2022-05-16T13:06:19.511" v="12959" actId="478"/>
          <ac:cxnSpMkLst>
            <pc:docMk/>
            <pc:sldMk cId="4264430408" sldId="469"/>
            <ac:cxnSpMk id="69" creationId="{A8D9A28B-610A-AA86-155A-D55F7662E899}"/>
          </ac:cxnSpMkLst>
        </pc:cxnChg>
        <pc:cxnChg chg="del mod topLvl">
          <ac:chgData name="Kulinich Bohdan" userId="48e65c9f34e137d0" providerId="LiveId" clId="{57B2F260-C415-8F46-9283-44817EE8F8F0}" dt="2022-05-16T13:07:01.280" v="12969" actId="478"/>
          <ac:cxnSpMkLst>
            <pc:docMk/>
            <pc:sldMk cId="4264430408" sldId="469"/>
            <ac:cxnSpMk id="70" creationId="{ADA9F587-342B-BEBB-FA0F-D1C6D4C476B7}"/>
          </ac:cxnSpMkLst>
        </pc:cxnChg>
        <pc:cxnChg chg="del mod topLvl">
          <ac:chgData name="Kulinich Bohdan" userId="48e65c9f34e137d0" providerId="LiveId" clId="{57B2F260-C415-8F46-9283-44817EE8F8F0}" dt="2022-05-16T13:07:01.280" v="12969" actId="478"/>
          <ac:cxnSpMkLst>
            <pc:docMk/>
            <pc:sldMk cId="4264430408" sldId="469"/>
            <ac:cxnSpMk id="71" creationId="{D90BCC25-BCE2-2B21-8515-17659280C08A}"/>
          </ac:cxnSpMkLst>
        </pc:cxnChg>
        <pc:cxnChg chg="del mod topLvl">
          <ac:chgData name="Kulinich Bohdan" userId="48e65c9f34e137d0" providerId="LiveId" clId="{57B2F260-C415-8F46-9283-44817EE8F8F0}" dt="2022-05-16T13:07:01.280" v="12969" actId="478"/>
          <ac:cxnSpMkLst>
            <pc:docMk/>
            <pc:sldMk cId="4264430408" sldId="469"/>
            <ac:cxnSpMk id="72" creationId="{3594F390-72E0-48F3-5FB6-B0C39A5F06DA}"/>
          </ac:cxnSpMkLst>
        </pc:cxnChg>
        <pc:cxnChg chg="del mod topLvl">
          <ac:chgData name="Kulinich Bohdan" userId="48e65c9f34e137d0" providerId="LiveId" clId="{57B2F260-C415-8F46-9283-44817EE8F8F0}" dt="2022-05-16T13:07:01.280" v="12969" actId="478"/>
          <ac:cxnSpMkLst>
            <pc:docMk/>
            <pc:sldMk cId="4264430408" sldId="469"/>
            <ac:cxnSpMk id="73" creationId="{BEB38BF1-18EB-75DE-6806-E3B4CE3F07C9}"/>
          </ac:cxnSpMkLst>
        </pc:cxnChg>
        <pc:cxnChg chg="mod topLvl">
          <ac:chgData name="Kulinich Bohdan" userId="48e65c9f34e137d0" providerId="LiveId" clId="{57B2F260-C415-8F46-9283-44817EE8F8F0}" dt="2022-05-16T13:06:12.951" v="12958" actId="165"/>
          <ac:cxnSpMkLst>
            <pc:docMk/>
            <pc:sldMk cId="4264430408" sldId="469"/>
            <ac:cxnSpMk id="74" creationId="{446802C6-9AC4-1534-4A2D-E07BBB3DF47E}"/>
          </ac:cxnSpMkLst>
        </pc:cxnChg>
        <pc:cxnChg chg="mod topLvl">
          <ac:chgData name="Kulinich Bohdan" userId="48e65c9f34e137d0" providerId="LiveId" clId="{57B2F260-C415-8F46-9283-44817EE8F8F0}" dt="2022-05-16T13:06:12.951" v="12958" actId="165"/>
          <ac:cxnSpMkLst>
            <pc:docMk/>
            <pc:sldMk cId="4264430408" sldId="469"/>
            <ac:cxnSpMk id="75" creationId="{54923807-DCFD-A6E4-085C-EA23C084308B}"/>
          </ac:cxnSpMkLst>
        </pc:cxnChg>
        <pc:cxnChg chg="mod topLvl">
          <ac:chgData name="Kulinich Bohdan" userId="48e65c9f34e137d0" providerId="LiveId" clId="{57B2F260-C415-8F46-9283-44817EE8F8F0}" dt="2022-05-16T13:06:12.951" v="12958" actId="165"/>
          <ac:cxnSpMkLst>
            <pc:docMk/>
            <pc:sldMk cId="4264430408" sldId="469"/>
            <ac:cxnSpMk id="76" creationId="{874E9762-25D6-FE4A-ECFF-87A7F318B975}"/>
          </ac:cxnSpMkLst>
        </pc:cxnChg>
        <pc:cxnChg chg="mod topLvl">
          <ac:chgData name="Kulinich Bohdan" userId="48e65c9f34e137d0" providerId="LiveId" clId="{57B2F260-C415-8F46-9283-44817EE8F8F0}" dt="2022-05-16T13:06:12.951" v="12958" actId="165"/>
          <ac:cxnSpMkLst>
            <pc:docMk/>
            <pc:sldMk cId="4264430408" sldId="469"/>
            <ac:cxnSpMk id="77" creationId="{1837CF29-911D-8703-9463-79D92A289ABC}"/>
          </ac:cxnSpMkLst>
        </pc:cxnChg>
        <pc:cxnChg chg="mod topLvl">
          <ac:chgData name="Kulinich Bohdan" userId="48e65c9f34e137d0" providerId="LiveId" clId="{57B2F260-C415-8F46-9283-44817EE8F8F0}" dt="2022-05-16T13:06:12.951" v="12958" actId="165"/>
          <ac:cxnSpMkLst>
            <pc:docMk/>
            <pc:sldMk cId="4264430408" sldId="469"/>
            <ac:cxnSpMk id="78" creationId="{F7719FAD-2266-843E-264F-A86CEFD7811D}"/>
          </ac:cxnSpMkLst>
        </pc:cxnChg>
        <pc:cxnChg chg="mod topLvl">
          <ac:chgData name="Kulinich Bohdan" userId="48e65c9f34e137d0" providerId="LiveId" clId="{57B2F260-C415-8F46-9283-44817EE8F8F0}" dt="2022-05-16T13:06:12.951" v="12958" actId="165"/>
          <ac:cxnSpMkLst>
            <pc:docMk/>
            <pc:sldMk cId="4264430408" sldId="469"/>
            <ac:cxnSpMk id="79" creationId="{06F5BA74-E3C1-30D5-0A7F-26133590EB34}"/>
          </ac:cxnSpMkLst>
        </pc:cxnChg>
        <pc:cxnChg chg="mod topLvl">
          <ac:chgData name="Kulinich Bohdan" userId="48e65c9f34e137d0" providerId="LiveId" clId="{57B2F260-C415-8F46-9283-44817EE8F8F0}" dt="2022-05-16T13:06:12.951" v="12958" actId="165"/>
          <ac:cxnSpMkLst>
            <pc:docMk/>
            <pc:sldMk cId="4264430408" sldId="469"/>
            <ac:cxnSpMk id="80" creationId="{4398CEB3-02B4-3E3D-0605-69F0B9F43C67}"/>
          </ac:cxnSpMkLst>
        </pc:cxnChg>
        <pc:cxnChg chg="mod topLvl">
          <ac:chgData name="Kulinich Bohdan" userId="48e65c9f34e137d0" providerId="LiveId" clId="{57B2F260-C415-8F46-9283-44817EE8F8F0}" dt="2022-05-16T13:06:12.951" v="12958" actId="165"/>
          <ac:cxnSpMkLst>
            <pc:docMk/>
            <pc:sldMk cId="4264430408" sldId="469"/>
            <ac:cxnSpMk id="81" creationId="{3F1A46B5-7192-7117-388A-058F400236A6}"/>
          </ac:cxnSpMkLst>
        </pc:cxnChg>
        <pc:cxnChg chg="mod topLvl">
          <ac:chgData name="Kulinich Bohdan" userId="48e65c9f34e137d0" providerId="LiveId" clId="{57B2F260-C415-8F46-9283-44817EE8F8F0}" dt="2022-05-16T13:06:12.951" v="12958" actId="165"/>
          <ac:cxnSpMkLst>
            <pc:docMk/>
            <pc:sldMk cId="4264430408" sldId="469"/>
            <ac:cxnSpMk id="82" creationId="{AD23692A-E772-D0F8-441A-9920F4424F47}"/>
          </ac:cxnSpMkLst>
        </pc:cxnChg>
        <pc:cxnChg chg="del mod topLvl">
          <ac:chgData name="Kulinich Bohdan" userId="48e65c9f34e137d0" providerId="LiveId" clId="{57B2F260-C415-8F46-9283-44817EE8F8F0}" dt="2022-05-16T13:06:37.904" v="12963" actId="478"/>
          <ac:cxnSpMkLst>
            <pc:docMk/>
            <pc:sldMk cId="4264430408" sldId="469"/>
            <ac:cxnSpMk id="83" creationId="{ACC9B69F-884C-0981-AEA7-A60FF2FC3B1B}"/>
          </ac:cxnSpMkLst>
        </pc:cxnChg>
        <pc:cxnChg chg="del mod topLvl">
          <ac:chgData name="Kulinich Bohdan" userId="48e65c9f34e137d0" providerId="LiveId" clId="{57B2F260-C415-8F46-9283-44817EE8F8F0}" dt="2022-05-16T13:06:37.904" v="12963" actId="478"/>
          <ac:cxnSpMkLst>
            <pc:docMk/>
            <pc:sldMk cId="4264430408" sldId="469"/>
            <ac:cxnSpMk id="84" creationId="{D32EFFE0-742B-9159-FF96-EB3636365187}"/>
          </ac:cxnSpMkLst>
        </pc:cxnChg>
        <pc:cxnChg chg="del mod topLvl">
          <ac:chgData name="Kulinich Bohdan" userId="48e65c9f34e137d0" providerId="LiveId" clId="{57B2F260-C415-8F46-9283-44817EE8F8F0}" dt="2022-05-16T13:06:37.904" v="12963" actId="478"/>
          <ac:cxnSpMkLst>
            <pc:docMk/>
            <pc:sldMk cId="4264430408" sldId="469"/>
            <ac:cxnSpMk id="85" creationId="{2B4E7174-B470-D069-D1B4-D8E939CCBE4F}"/>
          </ac:cxnSpMkLst>
        </pc:cxnChg>
        <pc:cxnChg chg="del mod topLvl">
          <ac:chgData name="Kulinich Bohdan" userId="48e65c9f34e137d0" providerId="LiveId" clId="{57B2F260-C415-8F46-9283-44817EE8F8F0}" dt="2022-05-16T13:06:37.904" v="12963" actId="478"/>
          <ac:cxnSpMkLst>
            <pc:docMk/>
            <pc:sldMk cId="4264430408" sldId="469"/>
            <ac:cxnSpMk id="86" creationId="{BBE4BDE1-C5DC-4606-14A5-619E2BA8A95A}"/>
          </ac:cxnSpMkLst>
        </pc:cxnChg>
        <pc:cxnChg chg="del mod topLvl">
          <ac:chgData name="Kulinich Bohdan" userId="48e65c9f34e137d0" providerId="LiveId" clId="{57B2F260-C415-8F46-9283-44817EE8F8F0}" dt="2022-05-16T13:06:49.725" v="12966" actId="478"/>
          <ac:cxnSpMkLst>
            <pc:docMk/>
            <pc:sldMk cId="4264430408" sldId="469"/>
            <ac:cxnSpMk id="87" creationId="{305EC12D-F6FE-723B-8EE6-8335ACE14F37}"/>
          </ac:cxnSpMkLst>
        </pc:cxnChg>
        <pc:cxnChg chg="del mod topLvl">
          <ac:chgData name="Kulinich Bohdan" userId="48e65c9f34e137d0" providerId="LiveId" clId="{57B2F260-C415-8F46-9283-44817EE8F8F0}" dt="2022-05-16T13:06:49.725" v="12966" actId="478"/>
          <ac:cxnSpMkLst>
            <pc:docMk/>
            <pc:sldMk cId="4264430408" sldId="469"/>
            <ac:cxnSpMk id="88" creationId="{93F2A32E-69B1-B3AA-05B2-EA4553D58532}"/>
          </ac:cxnSpMkLst>
        </pc:cxnChg>
        <pc:cxnChg chg="del mod topLvl">
          <ac:chgData name="Kulinich Bohdan" userId="48e65c9f34e137d0" providerId="LiveId" clId="{57B2F260-C415-8F46-9283-44817EE8F8F0}" dt="2022-05-16T13:06:49.725" v="12966" actId="478"/>
          <ac:cxnSpMkLst>
            <pc:docMk/>
            <pc:sldMk cId="4264430408" sldId="469"/>
            <ac:cxnSpMk id="89" creationId="{8F759648-D1AA-90FF-FA2D-24B88F0C704C}"/>
          </ac:cxnSpMkLst>
        </pc:cxnChg>
        <pc:cxnChg chg="del mod topLvl">
          <ac:chgData name="Kulinich Bohdan" userId="48e65c9f34e137d0" providerId="LiveId" clId="{57B2F260-C415-8F46-9283-44817EE8F8F0}" dt="2022-05-16T13:06:49.725" v="12966" actId="478"/>
          <ac:cxnSpMkLst>
            <pc:docMk/>
            <pc:sldMk cId="4264430408" sldId="469"/>
            <ac:cxnSpMk id="90" creationId="{2BADA065-A089-3E29-7A79-C51510753B86}"/>
          </ac:cxnSpMkLst>
        </pc:cxnChg>
        <pc:cxnChg chg="mod topLvl">
          <ac:chgData name="Kulinich Bohdan" userId="48e65c9f34e137d0" providerId="LiveId" clId="{57B2F260-C415-8F46-9283-44817EE8F8F0}" dt="2022-05-16T13:06:12.951" v="12958" actId="165"/>
          <ac:cxnSpMkLst>
            <pc:docMk/>
            <pc:sldMk cId="4264430408" sldId="469"/>
            <ac:cxnSpMk id="91" creationId="{8C2F1D9E-5F0F-891B-3C21-AE7D204C007D}"/>
          </ac:cxnSpMkLst>
        </pc:cxnChg>
        <pc:cxnChg chg="mod topLvl">
          <ac:chgData name="Kulinich Bohdan" userId="48e65c9f34e137d0" providerId="LiveId" clId="{57B2F260-C415-8F46-9283-44817EE8F8F0}" dt="2022-05-16T13:06:12.951" v="12958" actId="165"/>
          <ac:cxnSpMkLst>
            <pc:docMk/>
            <pc:sldMk cId="4264430408" sldId="469"/>
            <ac:cxnSpMk id="92" creationId="{965722BA-505B-6520-15D1-AB42285DCF66}"/>
          </ac:cxnSpMkLst>
        </pc:cxnChg>
        <pc:cxnChg chg="mod topLvl">
          <ac:chgData name="Kulinich Bohdan" userId="48e65c9f34e137d0" providerId="LiveId" clId="{57B2F260-C415-8F46-9283-44817EE8F8F0}" dt="2022-05-16T13:06:12.951" v="12958" actId="165"/>
          <ac:cxnSpMkLst>
            <pc:docMk/>
            <pc:sldMk cId="4264430408" sldId="469"/>
            <ac:cxnSpMk id="93" creationId="{EF221F29-B63A-C037-FAA6-6C82A61135D7}"/>
          </ac:cxnSpMkLst>
        </pc:cxnChg>
        <pc:cxnChg chg="del mod topLvl">
          <ac:chgData name="Kulinich Bohdan" userId="48e65c9f34e137d0" providerId="LiveId" clId="{57B2F260-C415-8F46-9283-44817EE8F8F0}" dt="2022-05-16T13:06:49.725" v="12966" actId="478"/>
          <ac:cxnSpMkLst>
            <pc:docMk/>
            <pc:sldMk cId="4264430408" sldId="469"/>
            <ac:cxnSpMk id="94" creationId="{53122355-AC62-FED7-36C9-ED750A6D9E5A}"/>
          </ac:cxnSpMkLst>
        </pc:cxnChg>
        <pc:cxnChg chg="del mod topLvl">
          <ac:chgData name="Kulinich Bohdan" userId="48e65c9f34e137d0" providerId="LiveId" clId="{57B2F260-C415-8F46-9283-44817EE8F8F0}" dt="2022-05-16T13:06:49.725" v="12966" actId="478"/>
          <ac:cxnSpMkLst>
            <pc:docMk/>
            <pc:sldMk cId="4264430408" sldId="469"/>
            <ac:cxnSpMk id="95" creationId="{766E9A4C-1473-6557-43BB-48132089D562}"/>
          </ac:cxnSpMkLst>
        </pc:cxnChg>
        <pc:cxnChg chg="del mod topLvl">
          <ac:chgData name="Kulinich Bohdan" userId="48e65c9f34e137d0" providerId="LiveId" clId="{57B2F260-C415-8F46-9283-44817EE8F8F0}" dt="2022-05-16T13:06:49.725" v="12966" actId="478"/>
          <ac:cxnSpMkLst>
            <pc:docMk/>
            <pc:sldMk cId="4264430408" sldId="469"/>
            <ac:cxnSpMk id="96" creationId="{6F7879F8-BFB3-2B45-131F-49634138C1F1}"/>
          </ac:cxnSpMkLst>
        </pc:cxnChg>
      </pc:sldChg>
      <pc:sldChg chg="addSp modSp add mod modAnim">
        <pc:chgData name="Kulinich Bohdan" userId="48e65c9f34e137d0" providerId="LiveId" clId="{57B2F260-C415-8F46-9283-44817EE8F8F0}" dt="2022-05-16T18:45:12.431" v="13511"/>
        <pc:sldMkLst>
          <pc:docMk/>
          <pc:sldMk cId="3662416130" sldId="470"/>
        </pc:sldMkLst>
        <pc:spChg chg="mod">
          <ac:chgData name="Kulinich Bohdan" userId="48e65c9f34e137d0" providerId="LiveId" clId="{57B2F260-C415-8F46-9283-44817EE8F8F0}" dt="2022-05-16T18:41:55.952" v="13354" actId="1076"/>
          <ac:spMkLst>
            <pc:docMk/>
            <pc:sldMk cId="3662416130" sldId="470"/>
            <ac:spMk id="6" creationId="{4CD1B612-D16C-4F70-8335-78480BFE8EC8}"/>
          </ac:spMkLst>
        </pc:spChg>
        <pc:spChg chg="mod">
          <ac:chgData name="Kulinich Bohdan" userId="48e65c9f34e137d0" providerId="LiveId" clId="{57B2F260-C415-8F46-9283-44817EE8F8F0}" dt="2022-05-16T18:42:18.398" v="13368" actId="404"/>
          <ac:spMkLst>
            <pc:docMk/>
            <pc:sldMk cId="3662416130" sldId="470"/>
            <ac:spMk id="9" creationId="{0D29E19E-945A-8F10-F295-F143D285867C}"/>
          </ac:spMkLst>
        </pc:spChg>
        <pc:spChg chg="mod">
          <ac:chgData name="Kulinich Bohdan" userId="48e65c9f34e137d0" providerId="LiveId" clId="{57B2F260-C415-8F46-9283-44817EE8F8F0}" dt="2022-05-16T18:42:52.881" v="13419" actId="14100"/>
          <ac:spMkLst>
            <pc:docMk/>
            <pc:sldMk cId="3662416130" sldId="470"/>
            <ac:spMk id="10" creationId="{80C5732A-BB30-E54E-235E-072ED1451AEB}"/>
          </ac:spMkLst>
        </pc:spChg>
        <pc:spChg chg="mod">
          <ac:chgData name="Kulinich Bohdan" userId="48e65c9f34e137d0" providerId="LiveId" clId="{57B2F260-C415-8F46-9283-44817EE8F8F0}" dt="2022-05-16T18:43:16.704" v="13470" actId="20577"/>
          <ac:spMkLst>
            <pc:docMk/>
            <pc:sldMk cId="3662416130" sldId="470"/>
            <ac:spMk id="11" creationId="{C716DD21-DFEC-2856-DECD-D8B70214EA3F}"/>
          </ac:spMkLst>
        </pc:spChg>
        <pc:spChg chg="add mod">
          <ac:chgData name="Kulinich Bohdan" userId="48e65c9f34e137d0" providerId="LiveId" clId="{57B2F260-C415-8F46-9283-44817EE8F8F0}" dt="2022-05-16T18:44:29.325" v="13499" actId="20577"/>
          <ac:spMkLst>
            <pc:docMk/>
            <pc:sldMk cId="3662416130" sldId="470"/>
            <ac:spMk id="12" creationId="{D87F4AA3-2E38-89A0-7D61-9727D629001F}"/>
          </ac:spMkLst>
        </pc:spChg>
        <pc:spChg chg="mod">
          <ac:chgData name="Kulinich Bohdan" userId="48e65c9f34e137d0" providerId="LiveId" clId="{57B2F260-C415-8F46-9283-44817EE8F8F0}" dt="2022-05-16T18:40:51.410" v="13241" actId="20577"/>
          <ac:spMkLst>
            <pc:docMk/>
            <pc:sldMk cId="3662416130" sldId="470"/>
            <ac:spMk id="14" creationId="{B144B766-7A1E-4D18-87DD-CE0FF10F4A4D}"/>
          </ac:spMkLst>
        </pc:spChg>
      </pc:sldChg>
      <pc:sldChg chg="new del">
        <pc:chgData name="Kulinich Bohdan" userId="48e65c9f34e137d0" providerId="LiveId" clId="{57B2F260-C415-8F46-9283-44817EE8F8F0}" dt="2022-05-19T18:18:13.862" v="14790" actId="2696"/>
        <pc:sldMkLst>
          <pc:docMk/>
          <pc:sldMk cId="4222785950" sldId="471"/>
        </pc:sldMkLst>
      </pc:sldChg>
      <pc:sldChg chg="add del">
        <pc:chgData name="Kulinich Bohdan" userId="48e65c9f34e137d0" providerId="LiveId" clId="{57B2F260-C415-8F46-9283-44817EE8F8F0}" dt="2022-05-19T18:27:44.319" v="14896" actId="2696"/>
        <pc:sldMkLst>
          <pc:docMk/>
          <pc:sldMk cId="3532110816" sldId="472"/>
        </pc:sldMkLst>
      </pc:sldChg>
      <pc:sldChg chg="add del ord">
        <pc:chgData name="Kulinich Bohdan" userId="48e65c9f34e137d0" providerId="LiveId" clId="{57B2F260-C415-8F46-9283-44817EE8F8F0}" dt="2022-05-19T18:25:41.625" v="14895" actId="2696"/>
        <pc:sldMkLst>
          <pc:docMk/>
          <pc:sldMk cId="1303831759" sldId="473"/>
        </pc:sldMkLst>
      </pc:sldChg>
      <pc:sldChg chg="add del">
        <pc:chgData name="Kulinich Bohdan" userId="48e65c9f34e137d0" providerId="LiveId" clId="{57B2F260-C415-8F46-9283-44817EE8F8F0}" dt="2022-05-19T18:18:13.862" v="14790" actId="2696"/>
        <pc:sldMkLst>
          <pc:docMk/>
          <pc:sldMk cId="947844433" sldId="474"/>
        </pc:sldMkLst>
      </pc:sldChg>
      <pc:sldChg chg="addSp delSp modSp add mod ord delAnim modAnim">
        <pc:chgData name="Kulinich Bohdan" userId="48e65c9f34e137d0" providerId="LiveId" clId="{57B2F260-C415-8F46-9283-44817EE8F8F0}" dt="2022-05-20T07:30:04.471" v="14898" actId="14100"/>
        <pc:sldMkLst>
          <pc:docMk/>
          <pc:sldMk cId="2917381928" sldId="475"/>
        </pc:sldMkLst>
        <pc:spChg chg="add mod">
          <ac:chgData name="Kulinich Bohdan" userId="48e65c9f34e137d0" providerId="LiveId" clId="{57B2F260-C415-8F46-9283-44817EE8F8F0}" dt="2022-05-19T18:08:15.829" v="14596" actId="164"/>
          <ac:spMkLst>
            <pc:docMk/>
            <pc:sldMk cId="2917381928" sldId="475"/>
            <ac:spMk id="7" creationId="{5FF746EC-0AD3-79AE-E63D-8065517DE2CD}"/>
          </ac:spMkLst>
        </pc:spChg>
        <pc:spChg chg="add mod modVis">
          <ac:chgData name="Kulinich Bohdan" userId="48e65c9f34e137d0" providerId="LiveId" clId="{57B2F260-C415-8F46-9283-44817EE8F8F0}" dt="2022-05-19T18:22:46.784" v="14849" actId="14429"/>
          <ac:spMkLst>
            <pc:docMk/>
            <pc:sldMk cId="2917381928" sldId="475"/>
            <ac:spMk id="9" creationId="{8745C19A-0429-1790-5DBA-7E51C12BC748}"/>
          </ac:spMkLst>
        </pc:spChg>
        <pc:spChg chg="add mod modVis">
          <ac:chgData name="Kulinich Bohdan" userId="48e65c9f34e137d0" providerId="LiveId" clId="{57B2F260-C415-8F46-9283-44817EE8F8F0}" dt="2022-05-19T18:22:48.368" v="14852" actId="14429"/>
          <ac:spMkLst>
            <pc:docMk/>
            <pc:sldMk cId="2917381928" sldId="475"/>
            <ac:spMk id="10" creationId="{B14AE702-5AB0-6740-FBD4-10980BFEBE73}"/>
          </ac:spMkLst>
        </pc:spChg>
        <pc:spChg chg="add mod modVis">
          <ac:chgData name="Kulinich Bohdan" userId="48e65c9f34e137d0" providerId="LiveId" clId="{57B2F260-C415-8F46-9283-44817EE8F8F0}" dt="2022-05-19T18:22:47.834" v="14851" actId="14429"/>
          <ac:spMkLst>
            <pc:docMk/>
            <pc:sldMk cId="2917381928" sldId="475"/>
            <ac:spMk id="11" creationId="{525EEE2B-9E0E-3ED0-0789-5D4693573021}"/>
          </ac:spMkLst>
        </pc:spChg>
        <pc:spChg chg="add del mod">
          <ac:chgData name="Kulinich Bohdan" userId="48e65c9f34e137d0" providerId="LiveId" clId="{57B2F260-C415-8F46-9283-44817EE8F8F0}" dt="2022-05-19T18:06:21.238" v="14563" actId="478"/>
          <ac:spMkLst>
            <pc:docMk/>
            <pc:sldMk cId="2917381928" sldId="475"/>
            <ac:spMk id="12" creationId="{63C604AE-0BC6-F027-5C99-68A597863C4F}"/>
          </ac:spMkLst>
        </pc:spChg>
        <pc:spChg chg="add del mod">
          <ac:chgData name="Kulinich Bohdan" userId="48e65c9f34e137d0" providerId="LiveId" clId="{57B2F260-C415-8F46-9283-44817EE8F8F0}" dt="2022-05-19T17:16:06.006" v="14416" actId="478"/>
          <ac:spMkLst>
            <pc:docMk/>
            <pc:sldMk cId="2917381928" sldId="475"/>
            <ac:spMk id="15" creationId="{E09C77B2-5407-0C06-D371-95DE4426088D}"/>
          </ac:spMkLst>
        </pc:spChg>
        <pc:spChg chg="add del mod">
          <ac:chgData name="Kulinich Bohdan" userId="48e65c9f34e137d0" providerId="LiveId" clId="{57B2F260-C415-8F46-9283-44817EE8F8F0}" dt="2022-05-19T17:16:06.006" v="14416" actId="478"/>
          <ac:spMkLst>
            <pc:docMk/>
            <pc:sldMk cId="2917381928" sldId="475"/>
            <ac:spMk id="16" creationId="{4198D805-ED2C-31A1-9375-FF3C9A78F6AD}"/>
          </ac:spMkLst>
        </pc:spChg>
        <pc:spChg chg="add del mod">
          <ac:chgData name="Kulinich Bohdan" userId="48e65c9f34e137d0" providerId="LiveId" clId="{57B2F260-C415-8F46-9283-44817EE8F8F0}" dt="2022-05-19T18:07:20.055" v="14589" actId="478"/>
          <ac:spMkLst>
            <pc:docMk/>
            <pc:sldMk cId="2917381928" sldId="475"/>
            <ac:spMk id="19" creationId="{EF2CE9D8-27C2-B16E-B7C0-65093E99A5E1}"/>
          </ac:spMkLst>
        </pc:spChg>
        <pc:spChg chg="add del mod">
          <ac:chgData name="Kulinich Bohdan" userId="48e65c9f34e137d0" providerId="LiveId" clId="{57B2F260-C415-8F46-9283-44817EE8F8F0}" dt="2022-05-19T18:06:39.173" v="14568" actId="478"/>
          <ac:spMkLst>
            <pc:docMk/>
            <pc:sldMk cId="2917381928" sldId="475"/>
            <ac:spMk id="20" creationId="{6C845648-22FC-2899-697C-355C7F70ACBE}"/>
          </ac:spMkLst>
        </pc:spChg>
        <pc:spChg chg="add mod">
          <ac:chgData name="Kulinich Bohdan" userId="48e65c9f34e137d0" providerId="LiveId" clId="{57B2F260-C415-8F46-9283-44817EE8F8F0}" dt="2022-05-19T17:57:25.365" v="14453"/>
          <ac:spMkLst>
            <pc:docMk/>
            <pc:sldMk cId="2917381928" sldId="475"/>
            <ac:spMk id="21" creationId="{424C2DE6-DF28-D103-6084-5188ADAC01D4}"/>
          </ac:spMkLst>
        </pc:spChg>
        <pc:spChg chg="add mod">
          <ac:chgData name="Kulinich Bohdan" userId="48e65c9f34e137d0" providerId="LiveId" clId="{57B2F260-C415-8F46-9283-44817EE8F8F0}" dt="2022-05-19T18:18:59.490" v="14795" actId="14100"/>
          <ac:spMkLst>
            <pc:docMk/>
            <pc:sldMk cId="2917381928" sldId="475"/>
            <ac:spMk id="22" creationId="{5A2A99C9-1A49-7DB5-E303-D0C55CB21D7F}"/>
          </ac:spMkLst>
        </pc:spChg>
        <pc:spChg chg="add mod">
          <ac:chgData name="Kulinich Bohdan" userId="48e65c9f34e137d0" providerId="LiveId" clId="{57B2F260-C415-8F46-9283-44817EE8F8F0}" dt="2022-05-19T18:24:58.849" v="14892" actId="14100"/>
          <ac:spMkLst>
            <pc:docMk/>
            <pc:sldMk cId="2917381928" sldId="475"/>
            <ac:spMk id="23" creationId="{D268BFB3-7E42-DFA2-C905-65D3D4098F2B}"/>
          </ac:spMkLst>
        </pc:spChg>
        <pc:spChg chg="add mod">
          <ac:chgData name="Kulinich Bohdan" userId="48e65c9f34e137d0" providerId="LiveId" clId="{57B2F260-C415-8F46-9283-44817EE8F8F0}" dt="2022-05-19T18:24:55.134" v="14891" actId="1076"/>
          <ac:spMkLst>
            <pc:docMk/>
            <pc:sldMk cId="2917381928" sldId="475"/>
            <ac:spMk id="24" creationId="{08F34FC3-FADA-CD23-D01E-10C3431372CE}"/>
          </ac:spMkLst>
        </pc:spChg>
        <pc:spChg chg="add mod">
          <ac:chgData name="Kulinich Bohdan" userId="48e65c9f34e137d0" providerId="LiveId" clId="{57B2F260-C415-8F46-9283-44817EE8F8F0}" dt="2022-05-19T18:23:04.209" v="14856" actId="20577"/>
          <ac:spMkLst>
            <pc:docMk/>
            <pc:sldMk cId="2917381928" sldId="475"/>
            <ac:spMk id="25" creationId="{DB522168-787A-C9D8-DBB5-CE11F7DF1FF0}"/>
          </ac:spMkLst>
        </pc:spChg>
        <pc:spChg chg="add mod">
          <ac:chgData name="Kulinich Bohdan" userId="48e65c9f34e137d0" providerId="LiveId" clId="{57B2F260-C415-8F46-9283-44817EE8F8F0}" dt="2022-05-19T18:22:59.912" v="14854" actId="20577"/>
          <ac:spMkLst>
            <pc:docMk/>
            <pc:sldMk cId="2917381928" sldId="475"/>
            <ac:spMk id="26" creationId="{5010C34C-0E2C-39EE-9D08-2FFA25150C55}"/>
          </ac:spMkLst>
        </pc:spChg>
        <pc:spChg chg="add mod">
          <ac:chgData name="Kulinich Bohdan" userId="48e65c9f34e137d0" providerId="LiveId" clId="{57B2F260-C415-8F46-9283-44817EE8F8F0}" dt="2022-05-19T18:23:01.978" v="14855" actId="20577"/>
          <ac:spMkLst>
            <pc:docMk/>
            <pc:sldMk cId="2917381928" sldId="475"/>
            <ac:spMk id="27" creationId="{96021D1F-358A-645D-E296-BEC77B00CE8E}"/>
          </ac:spMkLst>
        </pc:spChg>
        <pc:spChg chg="add mod modVis">
          <ac:chgData name="Kulinich Bohdan" userId="48e65c9f34e137d0" providerId="LiveId" clId="{57B2F260-C415-8F46-9283-44817EE8F8F0}" dt="2022-05-19T18:22:47.251" v="14850" actId="14429"/>
          <ac:spMkLst>
            <pc:docMk/>
            <pc:sldMk cId="2917381928" sldId="475"/>
            <ac:spMk id="29" creationId="{80F3FFA5-0CEA-ABD2-C857-4BE27D6D792E}"/>
          </ac:spMkLst>
        </pc:spChg>
        <pc:spChg chg="add mod modVis">
          <ac:chgData name="Kulinich Bohdan" userId="48e65c9f34e137d0" providerId="LiveId" clId="{57B2F260-C415-8F46-9283-44817EE8F8F0}" dt="2022-05-19T18:22:46.284" v="14848" actId="14429"/>
          <ac:spMkLst>
            <pc:docMk/>
            <pc:sldMk cId="2917381928" sldId="475"/>
            <ac:spMk id="30" creationId="{482D5E52-47E4-727A-0AE5-E2D1D9A8F788}"/>
          </ac:spMkLst>
        </pc:spChg>
        <pc:spChg chg="add mod modVis">
          <ac:chgData name="Kulinich Bohdan" userId="48e65c9f34e137d0" providerId="LiveId" clId="{57B2F260-C415-8F46-9283-44817EE8F8F0}" dt="2022-05-19T18:22:45.800" v="14847" actId="14429"/>
          <ac:spMkLst>
            <pc:docMk/>
            <pc:sldMk cId="2917381928" sldId="475"/>
            <ac:spMk id="31" creationId="{910BDBCD-820D-164A-B79F-AAF2F8E0F295}"/>
          </ac:spMkLst>
        </pc:spChg>
        <pc:spChg chg="add mod modVis">
          <ac:chgData name="Kulinich Bohdan" userId="48e65c9f34e137d0" providerId="LiveId" clId="{57B2F260-C415-8F46-9283-44817EE8F8F0}" dt="2022-05-19T18:22:45.302" v="14846" actId="14429"/>
          <ac:spMkLst>
            <pc:docMk/>
            <pc:sldMk cId="2917381928" sldId="475"/>
            <ac:spMk id="32" creationId="{38DB2A23-E7FA-5842-CB88-B09D8831765F}"/>
          </ac:spMkLst>
        </pc:spChg>
        <pc:spChg chg="add mod">
          <ac:chgData name="Kulinich Bohdan" userId="48e65c9f34e137d0" providerId="LiveId" clId="{57B2F260-C415-8F46-9283-44817EE8F8F0}" dt="2022-05-19T18:25:17.203" v="14894" actId="122"/>
          <ac:spMkLst>
            <pc:docMk/>
            <pc:sldMk cId="2917381928" sldId="475"/>
            <ac:spMk id="33" creationId="{2478E074-436C-EE35-6AE0-2772407AEC3F}"/>
          </ac:spMkLst>
        </pc:spChg>
        <pc:grpChg chg="add mod modVis">
          <ac:chgData name="Kulinich Bohdan" userId="48e65c9f34e137d0" providerId="LiveId" clId="{57B2F260-C415-8F46-9283-44817EE8F8F0}" dt="2022-05-20T07:30:04.471" v="14898" actId="14100"/>
          <ac:grpSpMkLst>
            <pc:docMk/>
            <pc:sldMk cId="2917381928" sldId="475"/>
            <ac:grpSpMk id="8" creationId="{58957CDA-AEB1-2FE0-01FE-88C74DE0ECD7}"/>
          </ac:grpSpMkLst>
        </pc:grpChg>
        <pc:picChg chg="add del mod modCrop">
          <ac:chgData name="Kulinich Bohdan" userId="48e65c9f34e137d0" providerId="LiveId" clId="{57B2F260-C415-8F46-9283-44817EE8F8F0}" dt="2022-05-19T18:02:47.747" v="14546" actId="478"/>
          <ac:picMkLst>
            <pc:docMk/>
            <pc:sldMk cId="2917381928" sldId="475"/>
            <ac:picMk id="3" creationId="{73239AB5-0168-8337-EAD8-FC3F60749D69}"/>
          </ac:picMkLst>
        </pc:picChg>
        <pc:picChg chg="add mod modCrop">
          <ac:chgData name="Kulinich Bohdan" userId="48e65c9f34e137d0" providerId="LiveId" clId="{57B2F260-C415-8F46-9283-44817EE8F8F0}" dt="2022-05-19T18:08:15.829" v="14596" actId="164"/>
          <ac:picMkLst>
            <pc:docMk/>
            <pc:sldMk cId="2917381928" sldId="475"/>
            <ac:picMk id="6" creationId="{35089C3F-FC8D-55FF-D6C7-CA9E6E1FD14A}"/>
          </ac:picMkLst>
        </pc:picChg>
        <pc:picChg chg="mod">
          <ac:chgData name="Kulinich Bohdan" userId="48e65c9f34e137d0" providerId="LiveId" clId="{57B2F260-C415-8F46-9283-44817EE8F8F0}" dt="2022-05-19T17:14:24.712" v="14354" actId="207"/>
          <ac:picMkLst>
            <pc:docMk/>
            <pc:sldMk cId="2917381928" sldId="475"/>
            <ac:picMk id="17" creationId="{A3D03C3A-9765-3226-F52B-A9039642A45F}"/>
          </ac:picMkLst>
        </pc:picChg>
        <pc:picChg chg="del">
          <ac:chgData name="Kulinich Bohdan" userId="48e65c9f34e137d0" providerId="LiveId" clId="{57B2F260-C415-8F46-9283-44817EE8F8F0}" dt="2022-05-19T17:11:44.652" v="14304" actId="478"/>
          <ac:picMkLst>
            <pc:docMk/>
            <pc:sldMk cId="2917381928" sldId="475"/>
            <ac:picMk id="28" creationId="{D2B749FD-3505-D85D-E1CB-D24F72F73A91}"/>
          </ac:picMkLst>
        </pc:picChg>
      </pc:sldChg>
      <pc:sldChg chg="addSp delSp modSp add del mod ord modAnim">
        <pc:chgData name="Kulinich Bohdan" userId="48e65c9f34e137d0" providerId="LiveId" clId="{57B2F260-C415-8F46-9283-44817EE8F8F0}" dt="2022-05-19T17:57:13.232" v="14452" actId="2696"/>
        <pc:sldMkLst>
          <pc:docMk/>
          <pc:sldMk cId="137030012" sldId="476"/>
        </pc:sldMkLst>
        <pc:spChg chg="mod">
          <ac:chgData name="Kulinich Bohdan" userId="48e65c9f34e137d0" providerId="LiveId" clId="{57B2F260-C415-8F46-9283-44817EE8F8F0}" dt="2022-05-19T17:55:10.705" v="14440" actId="207"/>
          <ac:spMkLst>
            <pc:docMk/>
            <pc:sldMk cId="137030012" sldId="476"/>
            <ac:spMk id="10" creationId="{B14AE702-5AB0-6740-FBD4-10980BFEBE73}"/>
          </ac:spMkLst>
        </pc:spChg>
        <pc:spChg chg="mod">
          <ac:chgData name="Kulinich Bohdan" userId="48e65c9f34e137d0" providerId="LiveId" clId="{57B2F260-C415-8F46-9283-44817EE8F8F0}" dt="2022-05-19T17:56:43.349" v="14449" actId="113"/>
          <ac:spMkLst>
            <pc:docMk/>
            <pc:sldMk cId="137030012" sldId="476"/>
            <ac:spMk id="11" creationId="{525EEE2B-9E0E-3ED0-0789-5D4693573021}"/>
          </ac:spMkLst>
        </pc:spChg>
        <pc:spChg chg="mod">
          <ac:chgData name="Kulinich Bohdan" userId="48e65c9f34e137d0" providerId="LiveId" clId="{57B2F260-C415-8F46-9283-44817EE8F8F0}" dt="2022-05-19T17:56:43.349" v="14449" actId="113"/>
          <ac:spMkLst>
            <pc:docMk/>
            <pc:sldMk cId="137030012" sldId="476"/>
            <ac:spMk id="12" creationId="{63C604AE-0BC6-F027-5C99-68A597863C4F}"/>
          </ac:spMkLst>
        </pc:spChg>
        <pc:spChg chg="mod">
          <ac:chgData name="Kulinich Bohdan" userId="48e65c9f34e137d0" providerId="LiveId" clId="{57B2F260-C415-8F46-9283-44817EE8F8F0}" dt="2022-05-19T17:56:43.349" v="14449" actId="113"/>
          <ac:spMkLst>
            <pc:docMk/>
            <pc:sldMk cId="137030012" sldId="476"/>
            <ac:spMk id="19" creationId="{EF2CE9D8-27C2-B16E-B7C0-65093E99A5E1}"/>
          </ac:spMkLst>
        </pc:spChg>
        <pc:spChg chg="mod">
          <ac:chgData name="Kulinich Bohdan" userId="48e65c9f34e137d0" providerId="LiveId" clId="{57B2F260-C415-8F46-9283-44817EE8F8F0}" dt="2022-05-19T17:56:43.349" v="14449" actId="113"/>
          <ac:spMkLst>
            <pc:docMk/>
            <pc:sldMk cId="137030012" sldId="476"/>
            <ac:spMk id="20" creationId="{6C845648-22FC-2899-697C-355C7F70ACBE}"/>
          </ac:spMkLst>
        </pc:spChg>
        <pc:picChg chg="del">
          <ac:chgData name="Kulinich Bohdan" userId="48e65c9f34e137d0" providerId="LiveId" clId="{57B2F260-C415-8F46-9283-44817EE8F8F0}" dt="2022-05-19T17:24:37.412" v="14419" actId="478"/>
          <ac:picMkLst>
            <pc:docMk/>
            <pc:sldMk cId="137030012" sldId="476"/>
            <ac:picMk id="3" creationId="{73239AB5-0168-8337-EAD8-FC3F60749D69}"/>
          </ac:picMkLst>
        </pc:picChg>
        <pc:picChg chg="add mod modCrop">
          <ac:chgData name="Kulinich Bohdan" userId="48e65c9f34e137d0" providerId="LiveId" clId="{57B2F260-C415-8F46-9283-44817EE8F8F0}" dt="2022-05-19T17:54:43.961" v="14436" actId="732"/>
          <ac:picMkLst>
            <pc:docMk/>
            <pc:sldMk cId="137030012" sldId="476"/>
            <ac:picMk id="4" creationId="{ADD03887-93C4-9721-71BE-248B4B678B23}"/>
          </ac:picMkLst>
        </pc:picChg>
        <pc:picChg chg="add mod modCrop">
          <ac:chgData name="Kulinich Bohdan" userId="48e65c9f34e137d0" providerId="LiveId" clId="{57B2F260-C415-8F46-9283-44817EE8F8F0}" dt="2022-05-19T17:54:58.799" v="14439" actId="732"/>
          <ac:picMkLst>
            <pc:docMk/>
            <pc:sldMk cId="137030012" sldId="476"/>
            <ac:picMk id="7" creationId="{CB72E7AA-E2D9-4F15-4761-F327F2D9CA12}"/>
          </ac:picMkLst>
        </pc:picChg>
      </pc:sldChg>
      <pc:sldChg chg="addSp delSp modSp add del mod delAnim modAnim">
        <pc:chgData name="Kulinich Bohdan" userId="48e65c9f34e137d0" providerId="LiveId" clId="{57B2F260-C415-8F46-9283-44817EE8F8F0}" dt="2022-05-19T18:25:41.625" v="14895" actId="2696"/>
        <pc:sldMkLst>
          <pc:docMk/>
          <pc:sldMk cId="3654989526" sldId="476"/>
        </pc:sldMkLst>
        <pc:spChg chg="mod">
          <ac:chgData name="Kulinich Bohdan" userId="48e65c9f34e137d0" providerId="LiveId" clId="{57B2F260-C415-8F46-9283-44817EE8F8F0}" dt="2022-05-19T17:59:16.858" v="14483" actId="120"/>
          <ac:spMkLst>
            <pc:docMk/>
            <pc:sldMk cId="3654989526" sldId="476"/>
            <ac:spMk id="11" creationId="{525EEE2B-9E0E-3ED0-0789-5D4693573021}"/>
          </ac:spMkLst>
        </pc:spChg>
        <pc:spChg chg="del">
          <ac:chgData name="Kulinich Bohdan" userId="48e65c9f34e137d0" providerId="LiveId" clId="{57B2F260-C415-8F46-9283-44817EE8F8F0}" dt="2022-05-19T17:58:01.400" v="14455" actId="478"/>
          <ac:spMkLst>
            <pc:docMk/>
            <pc:sldMk cId="3654989526" sldId="476"/>
            <ac:spMk id="12" creationId="{63C604AE-0BC6-F027-5C99-68A597863C4F}"/>
          </ac:spMkLst>
        </pc:spChg>
        <pc:spChg chg="del mod">
          <ac:chgData name="Kulinich Bohdan" userId="48e65c9f34e137d0" providerId="LiveId" clId="{57B2F260-C415-8F46-9283-44817EE8F8F0}" dt="2022-05-19T17:59:11.734" v="14482" actId="478"/>
          <ac:spMkLst>
            <pc:docMk/>
            <pc:sldMk cId="3654989526" sldId="476"/>
            <ac:spMk id="19" creationId="{EF2CE9D8-27C2-B16E-B7C0-65093E99A5E1}"/>
          </ac:spMkLst>
        </pc:spChg>
        <pc:spChg chg="del">
          <ac:chgData name="Kulinich Bohdan" userId="48e65c9f34e137d0" providerId="LiveId" clId="{57B2F260-C415-8F46-9283-44817EE8F8F0}" dt="2022-05-19T17:58:33.392" v="14469" actId="478"/>
          <ac:spMkLst>
            <pc:docMk/>
            <pc:sldMk cId="3654989526" sldId="476"/>
            <ac:spMk id="20" creationId="{6C845648-22FC-2899-697C-355C7F70ACBE}"/>
          </ac:spMkLst>
        </pc:spChg>
        <pc:spChg chg="add mod">
          <ac:chgData name="Kulinich Bohdan" userId="48e65c9f34e137d0" providerId="LiveId" clId="{57B2F260-C415-8F46-9283-44817EE8F8F0}" dt="2022-05-19T18:00:32.447" v="14541" actId="20577"/>
          <ac:spMkLst>
            <pc:docMk/>
            <pc:sldMk cId="3654989526" sldId="476"/>
            <ac:spMk id="28" creationId="{7356393F-25D7-E4B3-930E-E2A0752B319C}"/>
          </ac:spMkLst>
        </pc:spChg>
        <pc:picChg chg="mod">
          <ac:chgData name="Kulinich Bohdan" userId="48e65c9f34e137d0" providerId="LiveId" clId="{57B2F260-C415-8F46-9283-44817EE8F8F0}" dt="2022-05-19T17:58:53.555" v="14477" actId="1076"/>
          <ac:picMkLst>
            <pc:docMk/>
            <pc:sldMk cId="3654989526" sldId="476"/>
            <ac:picMk id="3" creationId="{73239AB5-0168-8337-EAD8-FC3F60749D69}"/>
          </ac:picMkLst>
        </pc:picChg>
      </pc:sldChg>
      <pc:sldChg chg="add del">
        <pc:chgData name="Kulinich Bohdan" userId="48e65c9f34e137d0" providerId="LiveId" clId="{57B2F260-C415-8F46-9283-44817EE8F8F0}" dt="2022-05-19T18:25:41.625" v="14895" actId="2696"/>
        <pc:sldMkLst>
          <pc:docMk/>
          <pc:sldMk cId="980420977" sldId="477"/>
        </pc:sldMkLst>
      </pc:sldChg>
      <pc:sldChg chg="addSp delSp modSp add del mod">
        <pc:chgData name="Kulinich Bohdan" userId="48e65c9f34e137d0" providerId="LiveId" clId="{57B2F260-C415-8F46-9283-44817EE8F8F0}" dt="2022-05-19T17:56:27.558" v="14448" actId="2696"/>
        <pc:sldMkLst>
          <pc:docMk/>
          <pc:sldMk cId="4167115718" sldId="477"/>
        </pc:sldMkLst>
        <pc:spChg chg="mod">
          <ac:chgData name="Kulinich Bohdan" userId="48e65c9f34e137d0" providerId="LiveId" clId="{57B2F260-C415-8F46-9283-44817EE8F8F0}" dt="2022-05-19T17:42:38.490" v="14428" actId="207"/>
          <ac:spMkLst>
            <pc:docMk/>
            <pc:sldMk cId="4167115718" sldId="477"/>
            <ac:spMk id="10" creationId="{B14AE702-5AB0-6740-FBD4-10980BFEBE73}"/>
          </ac:spMkLst>
        </pc:spChg>
        <pc:picChg chg="add mod">
          <ac:chgData name="Kulinich Bohdan" userId="48e65c9f34e137d0" providerId="LiveId" clId="{57B2F260-C415-8F46-9283-44817EE8F8F0}" dt="2022-05-19T17:42:32.904" v="14427" actId="167"/>
          <ac:picMkLst>
            <pc:docMk/>
            <pc:sldMk cId="4167115718" sldId="477"/>
            <ac:picMk id="3" creationId="{27DDF3B5-B76C-1E9B-5FEE-43B96CC5EC04}"/>
          </ac:picMkLst>
        </pc:picChg>
        <pc:picChg chg="del">
          <ac:chgData name="Kulinich Bohdan" userId="48e65c9f34e137d0" providerId="LiveId" clId="{57B2F260-C415-8F46-9283-44817EE8F8F0}" dt="2022-05-19T17:42:15.252" v="14425" actId="478"/>
          <ac:picMkLst>
            <pc:docMk/>
            <pc:sldMk cId="4167115718" sldId="477"/>
            <ac:picMk id="4" creationId="{ADD03887-93C4-9721-71BE-248B4B678B23}"/>
          </ac:picMkLst>
        </pc:picChg>
      </pc:sldChg>
    </pc:docChg>
  </pc:docChgLst>
  <pc:docChgLst>
    <pc:chgData name="Kulinich Bohdan" userId="48e65c9f34e137d0" providerId="LiveId" clId="{46A9C263-50AA-4EA2-86A9-2524A0F5EE1B}"/>
    <pc:docChg chg="undo custSel addSld modSld">
      <pc:chgData name="Kulinich Bohdan" userId="48e65c9f34e137d0" providerId="LiveId" clId="{46A9C263-50AA-4EA2-86A9-2524A0F5EE1B}" dt="2022-05-16T09:01:16.469" v="80"/>
      <pc:docMkLst>
        <pc:docMk/>
      </pc:docMkLst>
      <pc:sldChg chg="addSp modSp mod modAnim">
        <pc:chgData name="Kulinich Bohdan" userId="48e65c9f34e137d0" providerId="LiveId" clId="{46A9C263-50AA-4EA2-86A9-2524A0F5EE1B}" dt="2022-04-22T13:49:59.784" v="31" actId="14429"/>
        <pc:sldMkLst>
          <pc:docMk/>
          <pc:sldMk cId="1784669107" sldId="443"/>
        </pc:sldMkLst>
        <pc:picChg chg="add mod modVis modCrop">
          <ac:chgData name="Kulinich Bohdan" userId="48e65c9f34e137d0" providerId="LiveId" clId="{46A9C263-50AA-4EA2-86A9-2524A0F5EE1B}" dt="2022-04-22T13:49:59.784" v="31" actId="14429"/>
          <ac:picMkLst>
            <pc:docMk/>
            <pc:sldMk cId="1784669107" sldId="443"/>
            <ac:picMk id="3" creationId="{CECF36DD-280F-4AFF-B82E-094602E02B1C}"/>
          </ac:picMkLst>
        </pc:picChg>
      </pc:sldChg>
      <pc:sldChg chg="addSp delSp modSp modTransition modAnim">
        <pc:chgData name="Kulinich Bohdan" userId="48e65c9f34e137d0" providerId="LiveId" clId="{46A9C263-50AA-4EA2-86A9-2524A0F5EE1B}" dt="2022-04-22T13:48:18.773" v="8"/>
        <pc:sldMkLst>
          <pc:docMk/>
          <pc:sldMk cId="1167770051" sldId="453"/>
        </pc:sldMkLst>
        <pc:picChg chg="add del mod">
          <ac:chgData name="Kulinich Bohdan" userId="48e65c9f34e137d0" providerId="LiveId" clId="{46A9C263-50AA-4EA2-86A9-2524A0F5EE1B}" dt="2022-04-22T13:48:18.773" v="8"/>
          <ac:picMkLst>
            <pc:docMk/>
            <pc:sldMk cId="1167770051" sldId="453"/>
            <ac:picMk id="2" creationId="{B4DDB839-2F23-435D-80AD-6E673CA3A0FB}"/>
          </ac:picMkLst>
        </pc:picChg>
      </pc:sldChg>
      <pc:sldChg chg="delSp modSp add mod modTransition delAnim modAnim">
        <pc:chgData name="Kulinich Bohdan" userId="48e65c9f34e137d0" providerId="LiveId" clId="{46A9C263-50AA-4EA2-86A9-2524A0F5EE1B}" dt="2022-04-22T13:49:19.408" v="27"/>
        <pc:sldMkLst>
          <pc:docMk/>
          <pc:sldMk cId="336617938" sldId="454"/>
        </pc:sldMkLst>
        <pc:spChg chg="del">
          <ac:chgData name="Kulinich Bohdan" userId="48e65c9f34e137d0" providerId="LiveId" clId="{46A9C263-50AA-4EA2-86A9-2524A0F5EE1B}" dt="2022-04-22T13:48:40.312" v="15" actId="478"/>
          <ac:spMkLst>
            <pc:docMk/>
            <pc:sldMk cId="336617938" sldId="454"/>
            <ac:spMk id="61" creationId="{07182BC8-4D4E-FB2A-ADB8-01EAFB6FCA35}"/>
          </ac:spMkLst>
        </pc:spChg>
        <pc:spChg chg="del">
          <ac:chgData name="Kulinich Bohdan" userId="48e65c9f34e137d0" providerId="LiveId" clId="{46A9C263-50AA-4EA2-86A9-2524A0F5EE1B}" dt="2022-04-22T13:48:40.312" v="15" actId="478"/>
          <ac:spMkLst>
            <pc:docMk/>
            <pc:sldMk cId="336617938" sldId="454"/>
            <ac:spMk id="65" creationId="{656B35EB-3874-8AB2-47F9-B5879BFF9413}"/>
          </ac:spMkLst>
        </pc:spChg>
        <pc:spChg chg="del">
          <ac:chgData name="Kulinich Bohdan" userId="48e65c9f34e137d0" providerId="LiveId" clId="{46A9C263-50AA-4EA2-86A9-2524A0F5EE1B}" dt="2022-04-22T13:48:40.312" v="15" actId="478"/>
          <ac:spMkLst>
            <pc:docMk/>
            <pc:sldMk cId="336617938" sldId="454"/>
            <ac:spMk id="66" creationId="{455DF7EF-4E4E-F5DD-A384-A2C80A7491C3}"/>
          </ac:spMkLst>
        </pc:spChg>
        <pc:spChg chg="del">
          <ac:chgData name="Kulinich Bohdan" userId="48e65c9f34e137d0" providerId="LiveId" clId="{46A9C263-50AA-4EA2-86A9-2524A0F5EE1B}" dt="2022-04-22T13:48:40.312" v="15" actId="478"/>
          <ac:spMkLst>
            <pc:docMk/>
            <pc:sldMk cId="336617938" sldId="454"/>
            <ac:spMk id="69" creationId="{27E25E10-4AA4-C541-CD3D-85C3DF8FA13A}"/>
          </ac:spMkLst>
        </pc:spChg>
        <pc:spChg chg="del">
          <ac:chgData name="Kulinich Bohdan" userId="48e65c9f34e137d0" providerId="LiveId" clId="{46A9C263-50AA-4EA2-86A9-2524A0F5EE1B}" dt="2022-04-22T13:48:40.312" v="15" actId="478"/>
          <ac:spMkLst>
            <pc:docMk/>
            <pc:sldMk cId="336617938" sldId="454"/>
            <ac:spMk id="76" creationId="{50BE57D9-FBB3-0BC6-B603-DD41189DD4B8}"/>
          </ac:spMkLst>
        </pc:spChg>
        <pc:spChg chg="del">
          <ac:chgData name="Kulinich Bohdan" userId="48e65c9f34e137d0" providerId="LiveId" clId="{46A9C263-50AA-4EA2-86A9-2524A0F5EE1B}" dt="2022-04-22T13:48:40.312" v="15" actId="478"/>
          <ac:spMkLst>
            <pc:docMk/>
            <pc:sldMk cId="336617938" sldId="454"/>
            <ac:spMk id="80" creationId="{8F490DD5-304B-82E0-9545-0F0BBDAD8C7C}"/>
          </ac:spMkLst>
        </pc:spChg>
        <pc:spChg chg="del">
          <ac:chgData name="Kulinich Bohdan" userId="48e65c9f34e137d0" providerId="LiveId" clId="{46A9C263-50AA-4EA2-86A9-2524A0F5EE1B}" dt="2022-04-22T13:48:40.312" v="15" actId="478"/>
          <ac:spMkLst>
            <pc:docMk/>
            <pc:sldMk cId="336617938" sldId="454"/>
            <ac:spMk id="83" creationId="{DA03291C-D6F5-BC54-5D6F-AD5FA26839F6}"/>
          </ac:spMkLst>
        </pc:spChg>
        <pc:spChg chg="del">
          <ac:chgData name="Kulinich Bohdan" userId="48e65c9f34e137d0" providerId="LiveId" clId="{46A9C263-50AA-4EA2-86A9-2524A0F5EE1B}" dt="2022-04-22T13:48:28.976" v="11" actId="478"/>
          <ac:spMkLst>
            <pc:docMk/>
            <pc:sldMk cId="336617938" sldId="454"/>
            <ac:spMk id="84" creationId="{98ADB1C6-787B-FFC2-F7F5-CEA6D35E58AD}"/>
          </ac:spMkLst>
        </pc:spChg>
        <pc:spChg chg="del">
          <ac:chgData name="Kulinich Bohdan" userId="48e65c9f34e137d0" providerId="LiveId" clId="{46A9C263-50AA-4EA2-86A9-2524A0F5EE1B}" dt="2022-04-22T13:48:29.756" v="12" actId="478"/>
          <ac:spMkLst>
            <pc:docMk/>
            <pc:sldMk cId="336617938" sldId="454"/>
            <ac:spMk id="85" creationId="{D0E3FDC2-05B4-768F-4342-1D08F2B117D4}"/>
          </ac:spMkLst>
        </pc:spChg>
        <pc:spChg chg="del">
          <ac:chgData name="Kulinich Bohdan" userId="48e65c9f34e137d0" providerId="LiveId" clId="{46A9C263-50AA-4EA2-86A9-2524A0F5EE1B}" dt="2022-04-22T13:48:40.312" v="15" actId="478"/>
          <ac:spMkLst>
            <pc:docMk/>
            <pc:sldMk cId="336617938" sldId="454"/>
            <ac:spMk id="88" creationId="{2E439A99-BA39-F115-5CC5-6113357DC53B}"/>
          </ac:spMkLst>
        </pc:spChg>
        <pc:grpChg chg="del">
          <ac:chgData name="Kulinich Bohdan" userId="48e65c9f34e137d0" providerId="LiveId" clId="{46A9C263-50AA-4EA2-86A9-2524A0F5EE1B}" dt="2022-04-22T13:48:40.312" v="15" actId="478"/>
          <ac:grpSpMkLst>
            <pc:docMk/>
            <pc:sldMk cId="336617938" sldId="454"/>
            <ac:grpSpMk id="16" creationId="{DE9DB488-2C13-F78D-93E4-AC625E1B99F2}"/>
          </ac:grpSpMkLst>
        </pc:grpChg>
        <pc:grpChg chg="del">
          <ac:chgData name="Kulinich Bohdan" userId="48e65c9f34e137d0" providerId="LiveId" clId="{46A9C263-50AA-4EA2-86A9-2524A0F5EE1B}" dt="2022-04-22T13:48:30.257" v="13" actId="478"/>
          <ac:grpSpMkLst>
            <pc:docMk/>
            <pc:sldMk cId="336617938" sldId="454"/>
            <ac:grpSpMk id="17" creationId="{FEEEC272-51EB-EDA7-96AB-E35870A0E67F}"/>
          </ac:grpSpMkLst>
        </pc:grpChg>
        <pc:picChg chg="mod modVis">
          <ac:chgData name="Kulinich Bohdan" userId="48e65c9f34e137d0" providerId="LiveId" clId="{46A9C263-50AA-4EA2-86A9-2524A0F5EE1B}" dt="2022-04-22T13:49:00.195" v="25" actId="14100"/>
          <ac:picMkLst>
            <pc:docMk/>
            <pc:sldMk cId="336617938" sldId="454"/>
            <ac:picMk id="3" creationId="{CECF36DD-280F-4AFF-B82E-094602E02B1C}"/>
          </ac:picMkLst>
        </pc:picChg>
        <pc:picChg chg="del">
          <ac:chgData name="Kulinich Bohdan" userId="48e65c9f34e137d0" providerId="LiveId" clId="{46A9C263-50AA-4EA2-86A9-2524A0F5EE1B}" dt="2022-04-22T13:48:27.520" v="10" actId="478"/>
          <ac:picMkLst>
            <pc:docMk/>
            <pc:sldMk cId="336617938" sldId="454"/>
            <ac:picMk id="11" creationId="{57F17764-91FD-FE8C-9D36-04B3F25391F2}"/>
          </ac:picMkLst>
        </pc:picChg>
        <pc:picChg chg="del">
          <ac:chgData name="Kulinich Bohdan" userId="48e65c9f34e137d0" providerId="LiveId" clId="{46A9C263-50AA-4EA2-86A9-2524A0F5EE1B}" dt="2022-04-22T13:48:40.312" v="15" actId="478"/>
          <ac:picMkLst>
            <pc:docMk/>
            <pc:sldMk cId="336617938" sldId="454"/>
            <ac:picMk id="62" creationId="{0C8887E9-82CC-0940-C99C-E2BF0067531D}"/>
          </ac:picMkLst>
        </pc:picChg>
        <pc:cxnChg chg="del mod">
          <ac:chgData name="Kulinich Bohdan" userId="48e65c9f34e137d0" providerId="LiveId" clId="{46A9C263-50AA-4EA2-86A9-2524A0F5EE1B}" dt="2022-04-22T13:48:40.312" v="15" actId="478"/>
          <ac:cxnSpMkLst>
            <pc:docMk/>
            <pc:sldMk cId="336617938" sldId="454"/>
            <ac:cxnSpMk id="67" creationId="{F9B809DD-E2B7-49D0-1185-EA2418DCA789}"/>
          </ac:cxnSpMkLst>
        </pc:cxnChg>
        <pc:cxnChg chg="del">
          <ac:chgData name="Kulinich Bohdan" userId="48e65c9f34e137d0" providerId="LiveId" clId="{46A9C263-50AA-4EA2-86A9-2524A0F5EE1B}" dt="2022-04-22T13:48:40.312" v="15" actId="478"/>
          <ac:cxnSpMkLst>
            <pc:docMk/>
            <pc:sldMk cId="336617938" sldId="454"/>
            <ac:cxnSpMk id="68" creationId="{80EAB02D-480A-84E7-F304-AC3CAACDAFB9}"/>
          </ac:cxnSpMkLst>
        </pc:cxnChg>
      </pc:sldChg>
      <pc:sldChg chg="addSp modSp mod modAnim">
        <pc:chgData name="Kulinich Bohdan" userId="48e65c9f34e137d0" providerId="LiveId" clId="{46A9C263-50AA-4EA2-86A9-2524A0F5EE1B}" dt="2022-04-30T16:54:48.150" v="46"/>
        <pc:sldMkLst>
          <pc:docMk/>
          <pc:sldMk cId="2590383571" sldId="456"/>
        </pc:sldMkLst>
        <pc:picChg chg="add mod modCrop">
          <ac:chgData name="Kulinich Bohdan" userId="48e65c9f34e137d0" providerId="LiveId" clId="{46A9C263-50AA-4EA2-86A9-2524A0F5EE1B}" dt="2022-04-30T16:54:01.072" v="37" actId="732"/>
          <ac:picMkLst>
            <pc:docMk/>
            <pc:sldMk cId="2590383571" sldId="456"/>
            <ac:picMk id="7" creationId="{FCD2CF91-8DC7-41A5-954C-D87551833ED1}"/>
          </ac:picMkLst>
        </pc:picChg>
      </pc:sldChg>
      <pc:sldChg chg="modAnim">
        <pc:chgData name="Kulinich Bohdan" userId="48e65c9f34e137d0" providerId="LiveId" clId="{46A9C263-50AA-4EA2-86A9-2524A0F5EE1B}" dt="2022-05-16T09:01:16.469" v="80"/>
        <pc:sldMkLst>
          <pc:docMk/>
          <pc:sldMk cId="2018809533" sldId="465"/>
        </pc:sldMkLst>
      </pc:sldChg>
      <pc:sldChg chg="new">
        <pc:chgData name="Kulinich Bohdan" userId="48e65c9f34e137d0" providerId="LiveId" clId="{46A9C263-50AA-4EA2-86A9-2524A0F5EE1B}" dt="2022-05-16T08:50:08.795" v="51" actId="680"/>
        <pc:sldMkLst>
          <pc:docMk/>
          <pc:sldMk cId="3682602972" sldId="46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CF3E6C-E6F0-1F4A-8F6E-B4DC63186504}" type="datetimeFigureOut">
              <a:rPr lang="uk-UA" smtClean="0"/>
              <a:t>04.09.2025</a:t>
            </a:fld>
            <a:endParaRPr lang="uk-U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708AC9-BD39-8B4D-9432-6651370EEDC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85167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45DA2-CE10-4D93-A8A6-DDA8DA814DE2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908298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ABAD5-C086-4AE4-8935-D6D7D62AE065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2743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ABAD5-C086-4AE4-8935-D6D7D62AE065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55642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ABAD5-C086-4AE4-8935-D6D7D62AE065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5587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ABAD5-C086-4AE4-8935-D6D7D62AE065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19409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ABAD5-C086-4AE4-8935-D6D7D62AE065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24239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ABAD5-C086-4AE4-8935-D6D7D62AE065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3778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ABAD5-C086-4AE4-8935-D6D7D62AE065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66567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45DA2-CE10-4D93-A8A6-DDA8DA814DE2}" type="slidenum">
              <a:rPr lang="uk-UA" smtClean="0"/>
              <a:t>17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88282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ABAD5-C086-4AE4-8935-D6D7D62AE06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200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ABAD5-C086-4AE4-8935-D6D7D62AE06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7208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ABAD5-C086-4AE4-8935-D6D7D62AE06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59119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ABAD5-C086-4AE4-8935-D6D7D62AE06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18356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ABAD5-C086-4AE4-8935-D6D7D62AE06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87400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ABAD5-C086-4AE4-8935-D6D7D62AE065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69885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ABAD5-C086-4AE4-8935-D6D7D62AE065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5340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ABAD5-C086-4AE4-8935-D6D7D62AE065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2599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12042-5600-7542-B50A-48604060D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F0B05B-5610-2E4F-B348-59EC4BA188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153877-61E8-964B-A045-A73FBA0E9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C88B0-4938-1A49-9C23-497F35E08C33}" type="datetimeFigureOut">
              <a:rPr lang="uk-UA" smtClean="0"/>
              <a:t>04.09.2025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379E3A-E862-9A45-8235-E2EC32A11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1C5AFA-0CFE-C048-86CC-9F3A9F241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FD19E-8978-ED4B-AE64-724BF76433E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71891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D6C90-F5FA-5541-8E64-60BBC9253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B60C07-0D86-6445-8A2E-FD209B9F19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86A8F6-76EB-1049-BD24-8EC97FD86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C88B0-4938-1A49-9C23-497F35E08C33}" type="datetimeFigureOut">
              <a:rPr lang="uk-UA" smtClean="0"/>
              <a:t>04.09.2025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B41878-EBCE-6747-9017-A86A349F9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33A8F8-2F87-3D4D-9E66-2D64AE3D8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FD19E-8978-ED4B-AE64-724BF76433E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68408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140A16-117F-D941-8215-00750BD7E8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C52D89-F9B4-4E4D-BD4F-BA3B51872D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4838CD-5F14-6B49-A31C-976189EB6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C88B0-4938-1A49-9C23-497F35E08C33}" type="datetimeFigureOut">
              <a:rPr lang="uk-UA" smtClean="0"/>
              <a:t>04.09.2025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55510-7A78-EE41-A9AB-C0599BEA0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33311F-7147-D645-9F34-B00E7522C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FD19E-8978-ED4B-AE64-724BF76433E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29884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05493-3A29-D240-BDB8-6E388AA20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2FFB5-C68C-8F44-BA27-5BE1D4010A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A7B1F7-3D4D-6A42-8FB6-F12F7978A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C88B0-4938-1A49-9C23-497F35E08C33}" type="datetimeFigureOut">
              <a:rPr lang="uk-UA" smtClean="0"/>
              <a:t>04.09.2025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2ABFA1-AA1F-F74F-B8C4-D2EF581EF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EF794-C3FE-C74A-8671-BDA00DE0A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FD19E-8978-ED4B-AE64-724BF76433E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99962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E06E0-BFEA-C340-B129-6DEAACE9F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DEFFCF-903F-0A45-91F3-975BA058D5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59768B-FE74-6540-8B1C-972BCD91B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C88B0-4938-1A49-9C23-497F35E08C33}" type="datetimeFigureOut">
              <a:rPr lang="uk-UA" smtClean="0"/>
              <a:t>04.09.2025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C2C82-B383-8642-A698-82F23CF5E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F376F4-4E76-AC4D-84EC-2167F10E2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FD19E-8978-ED4B-AE64-724BF76433E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7204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DC195-6A0F-BF4E-8DB2-D93C286CD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8C9F6-CE79-2C48-BD24-12D8F16B30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CDFE80-5A90-3E45-9809-ABA6813EAA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66F8A5-F3CE-034B-B11F-D62BF4C0F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C88B0-4938-1A49-9C23-497F35E08C33}" type="datetimeFigureOut">
              <a:rPr lang="uk-UA" smtClean="0"/>
              <a:t>04.09.2025</a:t>
            </a:fld>
            <a:endParaRPr lang="uk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4E8C98-2969-8B41-AAD0-E3248CBC4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CF164-E244-8049-B437-C78468ABB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FD19E-8978-ED4B-AE64-724BF76433E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48875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53E47-9B8F-4149-8EA0-2268B1AB4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F9D2CC-19BA-9A4A-9C05-9B1836CF76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23D617-5471-D64A-B7ED-855AB4FB71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429CA7-B1CC-5C41-AC99-1C76EBF9E2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08E2F6-FE5B-2B42-9501-D472EE2695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4DD7C1-7BAC-D44E-8CEF-AD1F02291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C88B0-4938-1A49-9C23-497F35E08C33}" type="datetimeFigureOut">
              <a:rPr lang="uk-UA" smtClean="0"/>
              <a:t>04.09.2025</a:t>
            </a:fld>
            <a:endParaRPr lang="uk-U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6BED2E-DE6B-9346-A2A2-6141C1EC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B83843-D290-0C47-AAA4-F660C3076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FD19E-8978-ED4B-AE64-724BF76433E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98187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C72EE-9770-4B4C-90BF-D6D40BF8D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825A6B-4D2A-A84F-92C4-DBFFC13AE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C88B0-4938-1A49-9C23-497F35E08C33}" type="datetimeFigureOut">
              <a:rPr lang="uk-UA" smtClean="0"/>
              <a:t>04.09.2025</a:t>
            </a:fld>
            <a:endParaRPr lang="uk-U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7E673F-0E2C-DE4F-9D1D-80FD515AD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0072C0-025D-504C-B828-BAEE85C06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FD19E-8978-ED4B-AE64-724BF76433E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98457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7F7BD5-0422-E043-BF1F-FA694719C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C88B0-4938-1A49-9C23-497F35E08C33}" type="datetimeFigureOut">
              <a:rPr lang="uk-UA" smtClean="0"/>
              <a:t>04.09.2025</a:t>
            </a:fld>
            <a:endParaRPr lang="uk-U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B952A6-5E40-1D4D-97B2-65E5C20B5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22EB4F-0D7A-7C4C-A8BD-19F5CC0B3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FD19E-8978-ED4B-AE64-724BF76433E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41639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C85F-188F-C944-BD40-EE22E3935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E895FD-04FD-9740-BD5C-75E833FDCD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A7B0E1-6C12-B946-A887-5F24C9E0F4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0A50C5-D109-8645-B467-4851D1FC8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C88B0-4938-1A49-9C23-497F35E08C33}" type="datetimeFigureOut">
              <a:rPr lang="uk-UA" smtClean="0"/>
              <a:t>04.09.2025</a:t>
            </a:fld>
            <a:endParaRPr lang="uk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C0F5B9-6867-B34C-BAA7-4728FAF34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5E1EEE-2BEB-2D4D-812D-F9CA5B928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FD19E-8978-ED4B-AE64-724BF76433E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0037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D713B-43B2-B347-A385-241F32180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D51C43-D432-6643-860C-3F78BF3283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751130-6D7A-944D-B0CD-163AF29596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EC01CC-096D-FC47-8AC7-E5A3BEB8A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C88B0-4938-1A49-9C23-497F35E08C33}" type="datetimeFigureOut">
              <a:rPr lang="uk-UA" smtClean="0"/>
              <a:t>04.09.2025</a:t>
            </a:fld>
            <a:endParaRPr lang="uk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B379AE-EA54-1147-B55F-70CF5663E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3059D2-C8C0-8A4E-9EF7-395DD4CDA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FD19E-8978-ED4B-AE64-724BF76433E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59203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0C60A8-2B74-314F-A688-02517EB70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2F4661-E86D-CF4C-8273-A362F86C5F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29EBA-E578-C44F-9851-C27812E437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C88B0-4938-1A49-9C23-497F35E08C33}" type="datetimeFigureOut">
              <a:rPr lang="uk-UA" smtClean="0"/>
              <a:t>04.09.2025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875296-3BF1-AD4A-BD17-694738A984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3D9273-0007-E543-A6E2-069C5D3530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5FD19E-8978-ED4B-AE64-724BF76433E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93854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svg"/><Relationship Id="rId3" Type="http://schemas.openxmlformats.org/officeDocument/2006/relationships/image" Target="../media/image142.png"/><Relationship Id="rId7" Type="http://schemas.openxmlformats.org/officeDocument/2006/relationships/image" Target="../media/image1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10" Type="http://schemas.openxmlformats.org/officeDocument/2006/relationships/image" Target="../media/image156.png"/><Relationship Id="rId4" Type="http://schemas.openxmlformats.org/officeDocument/2006/relationships/image" Target="../media/image143.svg"/><Relationship Id="rId9" Type="http://schemas.openxmlformats.org/officeDocument/2006/relationships/image" Target="../media/image15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image" Target="../media/image13.png"/><Relationship Id="rId7" Type="http://schemas.openxmlformats.org/officeDocument/2006/relationships/image" Target="../media/image1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svg"/><Relationship Id="rId5" Type="http://schemas.openxmlformats.org/officeDocument/2006/relationships/image" Target="../media/image144.png"/><Relationship Id="rId10" Type="http://schemas.openxmlformats.org/officeDocument/2006/relationships/image" Target="../media/image160.png"/><Relationship Id="rId4" Type="http://schemas.openxmlformats.org/officeDocument/2006/relationships/image" Target="../media/image14.svg"/><Relationship Id="rId9" Type="http://schemas.openxmlformats.org/officeDocument/2006/relationships/image" Target="../media/image15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61.png"/><Relationship Id="rId7" Type="http://schemas.openxmlformats.org/officeDocument/2006/relationships/image" Target="../media/image14.svg"/><Relationship Id="rId12" Type="http://schemas.openxmlformats.org/officeDocument/2006/relationships/image" Target="../media/image16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63.png"/><Relationship Id="rId5" Type="http://schemas.openxmlformats.org/officeDocument/2006/relationships/image" Target="../media/image143.svg"/><Relationship Id="rId10" Type="http://schemas.openxmlformats.org/officeDocument/2006/relationships/image" Target="../media/image162.png"/><Relationship Id="rId4" Type="http://schemas.openxmlformats.org/officeDocument/2006/relationships/image" Target="../media/image142.png"/><Relationship Id="rId9" Type="http://schemas.openxmlformats.org/officeDocument/2006/relationships/image" Target="../media/image14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svg"/><Relationship Id="rId13" Type="http://schemas.openxmlformats.org/officeDocument/2006/relationships/image" Target="../media/image168.png"/><Relationship Id="rId3" Type="http://schemas.openxmlformats.org/officeDocument/2006/relationships/image" Target="../media/image146.png"/><Relationship Id="rId7" Type="http://schemas.openxmlformats.org/officeDocument/2006/relationships/image" Target="../media/image149.png"/><Relationship Id="rId12" Type="http://schemas.openxmlformats.org/officeDocument/2006/relationships/image" Target="../media/image145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7.png"/><Relationship Id="rId11" Type="http://schemas.openxmlformats.org/officeDocument/2006/relationships/image" Target="../media/image144.png"/><Relationship Id="rId5" Type="http://schemas.openxmlformats.org/officeDocument/2006/relationships/image" Target="../media/image158.png"/><Relationship Id="rId15" Type="http://schemas.openxmlformats.org/officeDocument/2006/relationships/image" Target="../media/image170.png"/><Relationship Id="rId10" Type="http://schemas.openxmlformats.org/officeDocument/2006/relationships/image" Target="../media/image14.svg"/><Relationship Id="rId4" Type="http://schemas.openxmlformats.org/officeDocument/2006/relationships/image" Target="../media/image166.png"/><Relationship Id="rId9" Type="http://schemas.openxmlformats.org/officeDocument/2006/relationships/image" Target="../media/image13.png"/><Relationship Id="rId14" Type="http://schemas.openxmlformats.org/officeDocument/2006/relationships/image" Target="../media/image16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13" Type="http://schemas.openxmlformats.org/officeDocument/2006/relationships/image" Target="../media/image151.png"/><Relationship Id="rId18" Type="http://schemas.openxmlformats.org/officeDocument/2006/relationships/image" Target="../media/image183.png"/><Relationship Id="rId3" Type="http://schemas.openxmlformats.org/officeDocument/2006/relationships/image" Target="../media/image13.png"/><Relationship Id="rId7" Type="http://schemas.openxmlformats.org/officeDocument/2006/relationships/image" Target="../media/image172.png"/><Relationship Id="rId12" Type="http://schemas.openxmlformats.org/officeDocument/2006/relationships/image" Target="../media/image177.png"/><Relationship Id="rId17" Type="http://schemas.openxmlformats.org/officeDocument/2006/relationships/image" Target="../media/image182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81.png"/><Relationship Id="rId20" Type="http://schemas.openxmlformats.org/officeDocument/2006/relationships/image" Target="../media/image1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svg"/><Relationship Id="rId11" Type="http://schemas.openxmlformats.org/officeDocument/2006/relationships/image" Target="../media/image176.png"/><Relationship Id="rId5" Type="http://schemas.openxmlformats.org/officeDocument/2006/relationships/image" Target="../media/image144.png"/><Relationship Id="rId15" Type="http://schemas.openxmlformats.org/officeDocument/2006/relationships/image" Target="../media/image180.png"/><Relationship Id="rId10" Type="http://schemas.openxmlformats.org/officeDocument/2006/relationships/image" Target="../media/image175.png"/><Relationship Id="rId19" Type="http://schemas.openxmlformats.org/officeDocument/2006/relationships/image" Target="../media/image184.png"/><Relationship Id="rId4" Type="http://schemas.openxmlformats.org/officeDocument/2006/relationships/image" Target="../media/image150.svg"/><Relationship Id="rId9" Type="http://schemas.openxmlformats.org/officeDocument/2006/relationships/image" Target="../media/image174.png"/><Relationship Id="rId14" Type="http://schemas.openxmlformats.org/officeDocument/2006/relationships/image" Target="../media/image15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svg"/><Relationship Id="rId3" Type="http://schemas.openxmlformats.org/officeDocument/2006/relationships/image" Target="../media/image149.png"/><Relationship Id="rId7" Type="http://schemas.openxmlformats.org/officeDocument/2006/relationships/image" Target="../media/image1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4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svg"/><Relationship Id="rId5" Type="http://schemas.openxmlformats.org/officeDocument/2006/relationships/image" Target="../media/image13.png"/><Relationship Id="rId4" Type="http://schemas.openxmlformats.org/officeDocument/2006/relationships/image" Target="../media/image1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svg"/><Relationship Id="rId11" Type="http://schemas.openxmlformats.org/officeDocument/2006/relationships/image" Target="../media/image8.png"/><Relationship Id="rId5" Type="http://schemas.openxmlformats.org/officeDocument/2006/relationships/image" Target="../media/image153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2.sv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4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19.jpeg"/><Relationship Id="rId10" Type="http://schemas.openxmlformats.org/officeDocument/2006/relationships/image" Target="../media/image20.png"/><Relationship Id="rId4" Type="http://schemas.openxmlformats.org/officeDocument/2006/relationships/image" Target="../media/image14.svg"/><Relationship Id="rId9" Type="http://schemas.openxmlformats.org/officeDocument/2006/relationships/image" Target="../media/image19.png"/><Relationship Id="rId14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1.svg"/><Relationship Id="rId18" Type="http://schemas.openxmlformats.org/officeDocument/2006/relationships/image" Target="../media/image36.png"/><Relationship Id="rId3" Type="http://schemas.openxmlformats.org/officeDocument/2006/relationships/image" Target="../media/image13.png"/><Relationship Id="rId21" Type="http://schemas.openxmlformats.org/officeDocument/2006/relationships/image" Target="../media/image39.svg"/><Relationship Id="rId7" Type="http://schemas.openxmlformats.org/officeDocument/2006/relationships/image" Target="../media/image24.png"/><Relationship Id="rId12" Type="http://schemas.openxmlformats.org/officeDocument/2006/relationships/image" Target="../media/image30.png"/><Relationship Id="rId17" Type="http://schemas.openxmlformats.org/officeDocument/2006/relationships/image" Target="../media/image35.svg"/><Relationship Id="rId25" Type="http://schemas.openxmlformats.org/officeDocument/2006/relationships/image" Target="../media/image43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29.svg"/><Relationship Id="rId24" Type="http://schemas.openxmlformats.org/officeDocument/2006/relationships/image" Target="../media/image42.png"/><Relationship Id="rId5" Type="http://schemas.openxmlformats.org/officeDocument/2006/relationships/image" Target="../media/image15.png"/><Relationship Id="rId15" Type="http://schemas.openxmlformats.org/officeDocument/2006/relationships/image" Target="../media/image33.svg"/><Relationship Id="rId23" Type="http://schemas.openxmlformats.org/officeDocument/2006/relationships/image" Target="../media/image41.svg"/><Relationship Id="rId10" Type="http://schemas.openxmlformats.org/officeDocument/2006/relationships/image" Target="../media/image28.png"/><Relationship Id="rId19" Type="http://schemas.openxmlformats.org/officeDocument/2006/relationships/image" Target="../media/image37.svg"/><Relationship Id="rId4" Type="http://schemas.openxmlformats.org/officeDocument/2006/relationships/image" Target="../media/image14.svg"/><Relationship Id="rId9" Type="http://schemas.openxmlformats.org/officeDocument/2006/relationships/image" Target="../media/image26.svg"/><Relationship Id="rId14" Type="http://schemas.openxmlformats.org/officeDocument/2006/relationships/image" Target="../media/image32.png"/><Relationship Id="rId22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26" Type="http://schemas.openxmlformats.org/officeDocument/2006/relationships/image" Target="../media/image56.svg"/><Relationship Id="rId39" Type="http://schemas.openxmlformats.org/officeDocument/2006/relationships/image" Target="../media/image79.png"/><Relationship Id="rId21" Type="http://schemas.openxmlformats.org/officeDocument/2006/relationships/image" Target="../media/image61.png"/><Relationship Id="rId34" Type="http://schemas.openxmlformats.org/officeDocument/2006/relationships/image" Target="../media/image57.png"/><Relationship Id="rId7" Type="http://schemas.openxmlformats.org/officeDocument/2006/relationships/image" Target="../media/image16.svg"/><Relationship Id="rId12" Type="http://schemas.openxmlformats.org/officeDocument/2006/relationships/image" Target="../media/image52.png"/><Relationship Id="rId17" Type="http://schemas.openxmlformats.org/officeDocument/2006/relationships/image" Target="../media/image45.png"/><Relationship Id="rId25" Type="http://schemas.openxmlformats.org/officeDocument/2006/relationships/image" Target="../media/image55.png"/><Relationship Id="rId33" Type="http://schemas.openxmlformats.org/officeDocument/2006/relationships/image" Target="../media/image73.png"/><Relationship Id="rId38" Type="http://schemas.openxmlformats.org/officeDocument/2006/relationships/image" Target="../media/image7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6.png"/><Relationship Id="rId20" Type="http://schemas.openxmlformats.org/officeDocument/2006/relationships/image" Target="../media/image47.svg"/><Relationship Id="rId29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51.png"/><Relationship Id="rId24" Type="http://schemas.openxmlformats.org/officeDocument/2006/relationships/image" Target="../media/image64.png"/><Relationship Id="rId32" Type="http://schemas.openxmlformats.org/officeDocument/2006/relationships/image" Target="../media/image72.png"/><Relationship Id="rId37" Type="http://schemas.openxmlformats.org/officeDocument/2006/relationships/image" Target="../media/image60.svg"/><Relationship Id="rId5" Type="http://schemas.openxmlformats.org/officeDocument/2006/relationships/image" Target="../media/image14.svg"/><Relationship Id="rId15" Type="http://schemas.openxmlformats.org/officeDocument/2006/relationships/image" Target="../media/image44.png"/><Relationship Id="rId23" Type="http://schemas.openxmlformats.org/officeDocument/2006/relationships/image" Target="../media/image63.png"/><Relationship Id="rId28" Type="http://schemas.openxmlformats.org/officeDocument/2006/relationships/image" Target="../media/image68.png"/><Relationship Id="rId36" Type="http://schemas.openxmlformats.org/officeDocument/2006/relationships/image" Target="../media/image59.png"/><Relationship Id="rId10" Type="http://schemas.openxmlformats.org/officeDocument/2006/relationships/image" Target="../media/image50.png"/><Relationship Id="rId19" Type="http://schemas.openxmlformats.org/officeDocument/2006/relationships/image" Target="../media/image46.png"/><Relationship Id="rId31" Type="http://schemas.openxmlformats.org/officeDocument/2006/relationships/image" Target="../media/image71.png"/><Relationship Id="rId4" Type="http://schemas.openxmlformats.org/officeDocument/2006/relationships/image" Target="../media/image13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Relationship Id="rId22" Type="http://schemas.openxmlformats.org/officeDocument/2006/relationships/image" Target="../media/image62.png"/><Relationship Id="rId27" Type="http://schemas.openxmlformats.org/officeDocument/2006/relationships/image" Target="../media/image67.png"/><Relationship Id="rId30" Type="http://schemas.openxmlformats.org/officeDocument/2006/relationships/image" Target="../media/image70.png"/><Relationship Id="rId35" Type="http://schemas.openxmlformats.org/officeDocument/2006/relationships/image" Target="../media/image58.svg"/><Relationship Id="rId8" Type="http://schemas.openxmlformats.org/officeDocument/2006/relationships/image" Target="../media/image48.png"/><Relationship Id="rId3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18" Type="http://schemas.openxmlformats.org/officeDocument/2006/relationships/image" Target="../media/image91.png"/><Relationship Id="rId26" Type="http://schemas.openxmlformats.org/officeDocument/2006/relationships/image" Target="../media/image99.png"/><Relationship Id="rId3" Type="http://schemas.openxmlformats.org/officeDocument/2006/relationships/image" Target="../media/image13.png"/><Relationship Id="rId21" Type="http://schemas.openxmlformats.org/officeDocument/2006/relationships/image" Target="../media/image94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17" Type="http://schemas.openxmlformats.org/officeDocument/2006/relationships/image" Target="../media/image90.png"/><Relationship Id="rId25" Type="http://schemas.openxmlformats.org/officeDocument/2006/relationships/image" Target="../media/image9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89.png"/><Relationship Id="rId20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84.png"/><Relationship Id="rId24" Type="http://schemas.openxmlformats.org/officeDocument/2006/relationships/image" Target="../media/image97.png"/><Relationship Id="rId5" Type="http://schemas.openxmlformats.org/officeDocument/2006/relationships/image" Target="../media/image15.png"/><Relationship Id="rId15" Type="http://schemas.openxmlformats.org/officeDocument/2006/relationships/image" Target="../media/image65.png"/><Relationship Id="rId23" Type="http://schemas.openxmlformats.org/officeDocument/2006/relationships/image" Target="../media/image96.png"/><Relationship Id="rId10" Type="http://schemas.openxmlformats.org/officeDocument/2006/relationships/image" Target="../media/image83.png"/><Relationship Id="rId19" Type="http://schemas.openxmlformats.org/officeDocument/2006/relationships/image" Target="../media/image92.png"/><Relationship Id="rId4" Type="http://schemas.openxmlformats.org/officeDocument/2006/relationships/image" Target="../media/image14.svg"/><Relationship Id="rId9" Type="http://schemas.openxmlformats.org/officeDocument/2006/relationships/image" Target="../media/image82.png"/><Relationship Id="rId14" Type="http://schemas.openxmlformats.org/officeDocument/2006/relationships/image" Target="../media/image87.png"/><Relationship Id="rId22" Type="http://schemas.openxmlformats.org/officeDocument/2006/relationships/image" Target="../media/image95.png"/><Relationship Id="rId27" Type="http://schemas.openxmlformats.org/officeDocument/2006/relationships/image" Target="../media/image10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107.png"/><Relationship Id="rId18" Type="http://schemas.openxmlformats.org/officeDocument/2006/relationships/image" Target="../media/image112.png"/><Relationship Id="rId26" Type="http://schemas.openxmlformats.org/officeDocument/2006/relationships/image" Target="../media/image77.png"/><Relationship Id="rId3" Type="http://schemas.openxmlformats.org/officeDocument/2006/relationships/image" Target="../media/image13.png"/><Relationship Id="rId21" Type="http://schemas.openxmlformats.org/officeDocument/2006/relationships/image" Target="../media/image115.png"/><Relationship Id="rId7" Type="http://schemas.openxmlformats.org/officeDocument/2006/relationships/image" Target="../media/image66.png"/><Relationship Id="rId12" Type="http://schemas.openxmlformats.org/officeDocument/2006/relationships/image" Target="../media/image106.png"/><Relationship Id="rId17" Type="http://schemas.openxmlformats.org/officeDocument/2006/relationships/image" Target="../media/image75.png"/><Relationship Id="rId25" Type="http://schemas.openxmlformats.org/officeDocument/2006/relationships/image" Target="../media/image119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10.png"/><Relationship Id="rId20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105.png"/><Relationship Id="rId24" Type="http://schemas.openxmlformats.org/officeDocument/2006/relationships/image" Target="../media/image118.png"/><Relationship Id="rId5" Type="http://schemas.openxmlformats.org/officeDocument/2006/relationships/image" Target="../media/image15.png"/><Relationship Id="rId15" Type="http://schemas.openxmlformats.org/officeDocument/2006/relationships/image" Target="../media/image109.png"/><Relationship Id="rId23" Type="http://schemas.openxmlformats.org/officeDocument/2006/relationships/image" Target="../media/image117.png"/><Relationship Id="rId10" Type="http://schemas.openxmlformats.org/officeDocument/2006/relationships/image" Target="../media/image104.png"/><Relationship Id="rId19" Type="http://schemas.openxmlformats.org/officeDocument/2006/relationships/image" Target="../media/image113.png"/><Relationship Id="rId4" Type="http://schemas.openxmlformats.org/officeDocument/2006/relationships/image" Target="../media/image14.svg"/><Relationship Id="rId9" Type="http://schemas.openxmlformats.org/officeDocument/2006/relationships/image" Target="../media/image103.png"/><Relationship Id="rId14" Type="http://schemas.openxmlformats.org/officeDocument/2006/relationships/image" Target="../media/image108.png"/><Relationship Id="rId22" Type="http://schemas.openxmlformats.org/officeDocument/2006/relationships/image" Target="../media/image7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127.png"/><Relationship Id="rId18" Type="http://schemas.openxmlformats.org/officeDocument/2006/relationships/image" Target="../media/image132.png"/><Relationship Id="rId3" Type="http://schemas.openxmlformats.org/officeDocument/2006/relationships/image" Target="../media/image121.png"/><Relationship Id="rId21" Type="http://schemas.openxmlformats.org/officeDocument/2006/relationships/image" Target="../media/image135.png"/><Relationship Id="rId7" Type="http://schemas.openxmlformats.org/officeDocument/2006/relationships/image" Target="../media/image125.png"/><Relationship Id="rId12" Type="http://schemas.openxmlformats.org/officeDocument/2006/relationships/image" Target="../media/image16.svg"/><Relationship Id="rId17" Type="http://schemas.openxmlformats.org/officeDocument/2006/relationships/image" Target="../media/image131.png"/><Relationship Id="rId25" Type="http://schemas.openxmlformats.org/officeDocument/2006/relationships/image" Target="../media/image139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30.png"/><Relationship Id="rId20" Type="http://schemas.openxmlformats.org/officeDocument/2006/relationships/image" Target="../media/image1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11" Type="http://schemas.openxmlformats.org/officeDocument/2006/relationships/image" Target="../media/image15.png"/><Relationship Id="rId24" Type="http://schemas.openxmlformats.org/officeDocument/2006/relationships/image" Target="../media/image138.png"/><Relationship Id="rId5" Type="http://schemas.openxmlformats.org/officeDocument/2006/relationships/image" Target="../media/image123.png"/><Relationship Id="rId15" Type="http://schemas.openxmlformats.org/officeDocument/2006/relationships/image" Target="../media/image129.png"/><Relationship Id="rId23" Type="http://schemas.openxmlformats.org/officeDocument/2006/relationships/image" Target="../media/image137.png"/><Relationship Id="rId10" Type="http://schemas.openxmlformats.org/officeDocument/2006/relationships/image" Target="../media/image14.svg"/><Relationship Id="rId19" Type="http://schemas.openxmlformats.org/officeDocument/2006/relationships/image" Target="../media/image133.png"/><Relationship Id="rId4" Type="http://schemas.openxmlformats.org/officeDocument/2006/relationships/image" Target="../media/image122.png"/><Relationship Id="rId9" Type="http://schemas.openxmlformats.org/officeDocument/2006/relationships/image" Target="../media/image13.png"/><Relationship Id="rId14" Type="http://schemas.openxmlformats.org/officeDocument/2006/relationships/image" Target="../media/image128.png"/><Relationship Id="rId22" Type="http://schemas.openxmlformats.org/officeDocument/2006/relationships/image" Target="../media/image1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svg"/><Relationship Id="rId13" Type="http://schemas.openxmlformats.org/officeDocument/2006/relationships/image" Target="../media/image116.png"/><Relationship Id="rId3" Type="http://schemas.openxmlformats.org/officeDocument/2006/relationships/image" Target="../media/image13.png"/><Relationship Id="rId7" Type="http://schemas.openxmlformats.org/officeDocument/2006/relationships/image" Target="../media/image88.png"/><Relationship Id="rId12" Type="http://schemas.openxmlformats.org/officeDocument/2006/relationships/image" Target="../media/image47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111.png"/><Relationship Id="rId5" Type="http://schemas.openxmlformats.org/officeDocument/2006/relationships/image" Target="../media/image15.png"/><Relationship Id="rId10" Type="http://schemas.openxmlformats.org/officeDocument/2006/relationships/image" Target="../media/image102.svg"/><Relationship Id="rId4" Type="http://schemas.openxmlformats.org/officeDocument/2006/relationships/image" Target="../media/image14.svg"/><Relationship Id="rId9" Type="http://schemas.openxmlformats.org/officeDocument/2006/relationships/image" Target="../media/image101.png"/><Relationship Id="rId14" Type="http://schemas.openxmlformats.org/officeDocument/2006/relationships/image" Target="../media/image11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20.png"/><Relationship Id="rId7" Type="http://schemas.openxmlformats.org/officeDocument/2006/relationships/image" Target="../media/image15.png"/><Relationship Id="rId12" Type="http://schemas.openxmlformats.org/officeDocument/2006/relationships/image" Target="../media/image141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40.png"/><Relationship Id="rId5" Type="http://schemas.openxmlformats.org/officeDocument/2006/relationships/image" Target="../media/image13.png"/><Relationship Id="rId10" Type="http://schemas.openxmlformats.org/officeDocument/2006/relationships/image" Target="../media/image148.png"/><Relationship Id="rId4" Type="http://schemas.microsoft.com/office/2007/relationships/hdphoto" Target="../media/hdphoto1.wdp"/><Relationship Id="rId9" Type="http://schemas.openxmlformats.org/officeDocument/2006/relationships/image" Target="../media/image1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E79FC03C-6D73-403F-BCFF-57A07011564E}"/>
              </a:ext>
            </a:extLst>
          </p:cNvPr>
          <p:cNvGrpSpPr/>
          <p:nvPr/>
        </p:nvGrpSpPr>
        <p:grpSpPr>
          <a:xfrm>
            <a:off x="-647" y="0"/>
            <a:ext cx="12192647" cy="6858000"/>
            <a:chOff x="-647" y="0"/>
            <a:chExt cx="12192647" cy="6858000"/>
          </a:xfrm>
        </p:grpSpPr>
        <p:pic>
          <p:nvPicPr>
            <p:cNvPr id="3" name="Графіка 2">
              <a:extLst>
                <a:ext uri="{FF2B5EF4-FFF2-40B4-BE49-F238E27FC236}">
                  <a16:creationId xmlns:a16="http://schemas.microsoft.com/office/drawing/2014/main" id="{01C98169-6215-4DE5-96C5-32D95E22EA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647" y="0"/>
              <a:ext cx="12192000" cy="68580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B9C964D-5FBD-45E1-B4D5-F9657D357989}"/>
                </a:ext>
              </a:extLst>
            </p:cNvPr>
            <p:cNvSpPr txBox="1"/>
            <p:nvPr/>
          </p:nvSpPr>
          <p:spPr>
            <a:xfrm>
              <a:off x="3155795" y="3100002"/>
              <a:ext cx="90362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>
                  <a:solidFill>
                    <a:schemeClr val="bg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Числова функція. Графік функції</a:t>
              </a:r>
            </a:p>
          </p:txBody>
        </p:sp>
      </p:grpSp>
      <p:sp>
        <p:nvSpPr>
          <p:cNvPr id="23" name="Дата 1">
            <a:extLst>
              <a:ext uri="{FF2B5EF4-FFF2-40B4-BE49-F238E27FC236}">
                <a16:creationId xmlns:a16="http://schemas.microsoft.com/office/drawing/2014/main" id="{EFE2FCE7-7835-406A-99CA-70C9D5ADF9B6}"/>
              </a:ext>
            </a:extLst>
          </p:cNvPr>
          <p:cNvSpPr txBox="1">
            <a:spLocks/>
          </p:cNvSpPr>
          <p:nvPr/>
        </p:nvSpPr>
        <p:spPr>
          <a:xfrm>
            <a:off x="10604500" y="4578299"/>
            <a:ext cx="1587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uk-UA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993008-B989-9943-A67E-AA8CE5BAB33B}" type="datetime1">
              <a:rPr lang="ru-RU" sz="2400" smtClean="0">
                <a:solidFill>
                  <a:srgbClr val="546873"/>
                </a:solidFill>
                <a:latin typeface="+mj-lt"/>
              </a:rPr>
              <a:pPr/>
              <a:t>04.09.2025</a:t>
            </a:fld>
            <a:endParaRPr lang="ru-RU" sz="1600">
              <a:solidFill>
                <a:srgbClr val="546873"/>
              </a:solidFill>
              <a:latin typeface="+mj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BBC2948-330B-4D3B-B82B-5B2CD2FFF44B}"/>
              </a:ext>
            </a:extLst>
          </p:cNvPr>
          <p:cNvSpPr txBox="1"/>
          <p:nvPr/>
        </p:nvSpPr>
        <p:spPr>
          <a:xfrm>
            <a:off x="3135977" y="0"/>
            <a:ext cx="33173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>
                <a:solidFill>
                  <a:srgbClr val="546873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10 клас</a:t>
            </a:r>
          </a:p>
          <a:p>
            <a:r>
              <a:rPr lang="uk-UA" sz="2400">
                <a:solidFill>
                  <a:srgbClr val="546873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Урок 01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E889EE0-C075-4990-A152-63143F404BE0}"/>
              </a:ext>
            </a:extLst>
          </p:cNvPr>
          <p:cNvSpPr txBox="1"/>
          <p:nvPr/>
        </p:nvSpPr>
        <p:spPr>
          <a:xfrm>
            <a:off x="3135979" y="1776803"/>
            <a:ext cx="3667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>
                <a:solidFill>
                  <a:srgbClr val="546873"/>
                </a:solidFill>
                <a:latin typeface="+mj-lt"/>
                <a:ea typeface="Verdana" panose="020B0604030504040204" pitchFamily="34" charset="0"/>
                <a:cs typeface="DaunPenh" panose="020B0604020202020204" pitchFamily="2" charset="0"/>
              </a:rPr>
              <a:t>Алгебра і початки аналізу</a:t>
            </a:r>
          </a:p>
        </p:txBody>
      </p:sp>
      <p:pic>
        <p:nvPicPr>
          <p:cNvPr id="29" name="Picture 28" descr="Shape&#10;&#10;Description automatically generated with low confidence">
            <a:extLst>
              <a:ext uri="{FF2B5EF4-FFF2-40B4-BE49-F238E27FC236}">
                <a16:creationId xmlns:a16="http://schemas.microsoft.com/office/drawing/2014/main" id="{96E290E6-E6D2-3541-89D8-8D6F976715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4445" r="3731" b="74092"/>
          <a:stretch/>
        </p:blipFill>
        <p:spPr>
          <a:xfrm>
            <a:off x="10750474" y="0"/>
            <a:ext cx="1441526" cy="1776803"/>
          </a:xfrm>
          <a:prstGeom prst="rect">
            <a:avLst/>
          </a:prstGeom>
        </p:spPr>
      </p:pic>
      <p:pic>
        <p:nvPicPr>
          <p:cNvPr id="37" name="Picture 36" descr="A picture containing text&#10;&#10;Description automatically generated">
            <a:extLst>
              <a:ext uri="{FF2B5EF4-FFF2-40B4-BE49-F238E27FC236}">
                <a16:creationId xmlns:a16="http://schemas.microsoft.com/office/drawing/2014/main" id="{1E0C1E80-989B-2A4B-9EAA-6A7D088358F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514" t="9594" r="74119" b="70412"/>
          <a:stretch/>
        </p:blipFill>
        <p:spPr>
          <a:xfrm>
            <a:off x="1282389" y="657922"/>
            <a:ext cx="1873405" cy="1371176"/>
          </a:xfrm>
          <a:prstGeom prst="rect">
            <a:avLst/>
          </a:prstGeom>
        </p:spPr>
      </p:pic>
      <p:pic>
        <p:nvPicPr>
          <p:cNvPr id="39" name="Picture 38" descr="Shape&#10;&#10;Description automatically generated with medium confidence">
            <a:extLst>
              <a:ext uri="{FF2B5EF4-FFF2-40B4-BE49-F238E27FC236}">
                <a16:creationId xmlns:a16="http://schemas.microsoft.com/office/drawing/2014/main" id="{2F91DD52-1D58-944D-B8F2-8D56ED7DA5E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09" t="2927" r="89486" b="80813"/>
          <a:stretch/>
        </p:blipFill>
        <p:spPr>
          <a:xfrm>
            <a:off x="111512" y="200722"/>
            <a:ext cx="1170878" cy="1115123"/>
          </a:xfrm>
          <a:prstGeom prst="rect">
            <a:avLst/>
          </a:prstGeom>
        </p:spPr>
      </p:pic>
      <p:pic>
        <p:nvPicPr>
          <p:cNvPr id="41" name="Picture 40" descr="A picture containing shape&#10;&#10;Description automatically generated">
            <a:extLst>
              <a:ext uri="{FF2B5EF4-FFF2-40B4-BE49-F238E27FC236}">
                <a16:creationId xmlns:a16="http://schemas.microsoft.com/office/drawing/2014/main" id="{FFFEED7E-5FEC-9440-8077-F372463927C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4553" r="82900" b="45669"/>
          <a:stretch/>
        </p:blipFill>
        <p:spPr>
          <a:xfrm>
            <a:off x="647" y="1683834"/>
            <a:ext cx="2084631" cy="2042138"/>
          </a:xfrm>
          <a:prstGeom prst="rect">
            <a:avLst/>
          </a:prstGeom>
        </p:spPr>
      </p:pic>
      <p:pic>
        <p:nvPicPr>
          <p:cNvPr id="43" name="Picture 42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2F70E751-9E3F-2347-9561-2E22E131004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3674" t="38026" r="72788" b="45853"/>
          <a:stretch/>
        </p:blipFill>
        <p:spPr>
          <a:xfrm>
            <a:off x="1667639" y="2607800"/>
            <a:ext cx="1650381" cy="1105557"/>
          </a:xfrm>
          <a:prstGeom prst="rect">
            <a:avLst/>
          </a:prstGeom>
        </p:spPr>
      </p:pic>
      <p:pic>
        <p:nvPicPr>
          <p:cNvPr id="45" name="Picture 44" descr="Shape&#10;&#10;Description automatically generated with medium confidence">
            <a:extLst>
              <a:ext uri="{FF2B5EF4-FFF2-40B4-BE49-F238E27FC236}">
                <a16:creationId xmlns:a16="http://schemas.microsoft.com/office/drawing/2014/main" id="{CB980C73-57F1-D244-BCF3-8A98D3B27CB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54797" r="86326" b="33708"/>
          <a:stretch/>
        </p:blipFill>
        <p:spPr>
          <a:xfrm>
            <a:off x="647" y="3757960"/>
            <a:ext cx="1666992" cy="788351"/>
          </a:xfrm>
          <a:prstGeom prst="rect">
            <a:avLst/>
          </a:prstGeom>
        </p:spPr>
      </p:pic>
      <p:pic>
        <p:nvPicPr>
          <p:cNvPr id="47" name="Picture 46" descr="A picture containing text, night sky&#10;&#10;Description automatically generated">
            <a:extLst>
              <a:ext uri="{FF2B5EF4-FFF2-40B4-BE49-F238E27FC236}">
                <a16:creationId xmlns:a16="http://schemas.microsoft.com/office/drawing/2014/main" id="{56A34220-9CC8-1F44-97D5-9AE60CF5C07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2022" t="55935" r="72788" b="27917"/>
          <a:stretch/>
        </p:blipFill>
        <p:spPr>
          <a:xfrm>
            <a:off x="1332458" y="3824869"/>
            <a:ext cx="1851750" cy="1107404"/>
          </a:xfrm>
          <a:prstGeom prst="rect">
            <a:avLst/>
          </a:prstGeom>
        </p:spPr>
      </p:pic>
      <p:pic>
        <p:nvPicPr>
          <p:cNvPr id="49" name="Picture 48" descr="Shape&#10;&#10;Description automatically generated with low confidence">
            <a:extLst>
              <a:ext uri="{FF2B5EF4-FFF2-40B4-BE49-F238E27FC236}">
                <a16:creationId xmlns:a16="http://schemas.microsoft.com/office/drawing/2014/main" id="{C766448B-3C3C-694B-A050-563DFA4DA27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66758" r="84810" b="5366"/>
          <a:stretch/>
        </p:blipFill>
        <p:spPr>
          <a:xfrm>
            <a:off x="647" y="4578299"/>
            <a:ext cx="1851750" cy="1911712"/>
          </a:xfrm>
          <a:prstGeom prst="rect">
            <a:avLst/>
          </a:prstGeom>
        </p:spPr>
      </p:pic>
      <p:pic>
        <p:nvPicPr>
          <p:cNvPr id="51" name="Picture 50" descr="Shape&#10;&#10;Description automatically generated with medium confidence">
            <a:extLst>
              <a:ext uri="{FF2B5EF4-FFF2-40B4-BE49-F238E27FC236}">
                <a16:creationId xmlns:a16="http://schemas.microsoft.com/office/drawing/2014/main" id="{BB28D6C5-7B09-3941-9767-62D03278A02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013" t="90569" r="81797"/>
          <a:stretch/>
        </p:blipFill>
        <p:spPr>
          <a:xfrm>
            <a:off x="367990" y="6211228"/>
            <a:ext cx="1851750" cy="646771"/>
          </a:xfrm>
          <a:prstGeom prst="rect">
            <a:avLst/>
          </a:prstGeom>
        </p:spPr>
      </p:pic>
      <p:pic>
        <p:nvPicPr>
          <p:cNvPr id="53" name="Picture 52" descr="A picture containing logo&#10;&#10;Description automatically generated">
            <a:extLst>
              <a:ext uri="{FF2B5EF4-FFF2-40B4-BE49-F238E27FC236}">
                <a16:creationId xmlns:a16="http://schemas.microsoft.com/office/drawing/2014/main" id="{AE89A6F3-56D2-DB49-86EF-5CA3DB804C4B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1217" t="72083" r="60580" b="1788"/>
          <a:stretch/>
        </p:blipFill>
        <p:spPr>
          <a:xfrm>
            <a:off x="2509026" y="4965726"/>
            <a:ext cx="2219093" cy="179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4CD1B612-D16C-4F70-8335-78480BFE8EC8}"/>
              </a:ext>
            </a:extLst>
          </p:cNvPr>
          <p:cNvSpPr/>
          <p:nvPr/>
        </p:nvSpPr>
        <p:spPr>
          <a:xfrm>
            <a:off x="5659255" y="1134254"/>
            <a:ext cx="4286913" cy="606973"/>
          </a:xfrm>
          <a:prstGeom prst="rect">
            <a:avLst/>
          </a:prstGeom>
          <a:solidFill>
            <a:srgbClr val="5468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800">
                <a:ea typeface="Tahoma" panose="020B0604030504040204" pitchFamily="34" charset="0"/>
                <a:cs typeface="Tahoma" panose="020B0604030504040204" pitchFamily="34" charset="0"/>
              </a:rPr>
              <a:t>Знайдіть значення функції:</a:t>
            </a:r>
          </a:p>
        </p:txBody>
      </p:sp>
      <p:pic>
        <p:nvPicPr>
          <p:cNvPr id="15" name="Графіка 14" descr="Classroom outline">
            <a:extLst>
              <a:ext uri="{FF2B5EF4-FFF2-40B4-BE49-F238E27FC236}">
                <a16:creationId xmlns:a16="http://schemas.microsoft.com/office/drawing/2014/main" id="{E708C392-1461-46A4-8FEC-1BB1D6A103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8740" y="1390731"/>
            <a:ext cx="4482444" cy="4482444"/>
          </a:xfrm>
          <a:prstGeom prst="rect">
            <a:avLst/>
          </a:prstGeom>
        </p:spPr>
      </p:pic>
      <p:sp>
        <p:nvSpPr>
          <p:cNvPr id="14" name="Прямокутник 1">
            <a:extLst>
              <a:ext uri="{FF2B5EF4-FFF2-40B4-BE49-F238E27FC236}">
                <a16:creationId xmlns:a16="http://schemas.microsoft.com/office/drawing/2014/main" id="{B144B766-7A1E-4D18-87DD-CE0FF10F4A4D}"/>
              </a:ext>
            </a:extLst>
          </p:cNvPr>
          <p:cNvSpPr/>
          <p:nvPr/>
        </p:nvSpPr>
        <p:spPr>
          <a:xfrm>
            <a:off x="11370179" y="0"/>
            <a:ext cx="821820" cy="606972"/>
          </a:xfrm>
          <a:custGeom>
            <a:avLst/>
            <a:gdLst>
              <a:gd name="connsiteX0" fmla="*/ 0 w 1138236"/>
              <a:gd name="connsiteY0" fmla="*/ 0 h 620110"/>
              <a:gd name="connsiteX1" fmla="*/ 1138236 w 1138236"/>
              <a:gd name="connsiteY1" fmla="*/ 0 h 620110"/>
              <a:gd name="connsiteX2" fmla="*/ 1138236 w 1138236"/>
              <a:gd name="connsiteY2" fmla="*/ 620110 h 620110"/>
              <a:gd name="connsiteX3" fmla="*/ 0 w 1138236"/>
              <a:gd name="connsiteY3" fmla="*/ 620110 h 620110"/>
              <a:gd name="connsiteX4" fmla="*/ 0 w 1138236"/>
              <a:gd name="connsiteY4" fmla="*/ 0 h 620110"/>
              <a:gd name="connsiteX0" fmla="*/ 276225 w 1414461"/>
              <a:gd name="connsiteY0" fmla="*/ 0 h 620110"/>
              <a:gd name="connsiteX1" fmla="*/ 1414461 w 1414461"/>
              <a:gd name="connsiteY1" fmla="*/ 0 h 620110"/>
              <a:gd name="connsiteX2" fmla="*/ 1414461 w 1414461"/>
              <a:gd name="connsiteY2" fmla="*/ 620110 h 620110"/>
              <a:gd name="connsiteX3" fmla="*/ 0 w 1414461"/>
              <a:gd name="connsiteY3" fmla="*/ 618522 h 620110"/>
              <a:gd name="connsiteX4" fmla="*/ 276225 w 1414461"/>
              <a:gd name="connsiteY4" fmla="*/ 0 h 62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4461" h="620110">
                <a:moveTo>
                  <a:pt x="276225" y="0"/>
                </a:moveTo>
                <a:lnTo>
                  <a:pt x="1414461" y="0"/>
                </a:lnTo>
                <a:lnTo>
                  <a:pt x="1414461" y="620110"/>
                </a:lnTo>
                <a:lnTo>
                  <a:pt x="0" y="618522"/>
                </a:lnTo>
                <a:lnTo>
                  <a:pt x="276225" y="0"/>
                </a:lnTo>
                <a:close/>
              </a:path>
            </a:pathLst>
          </a:custGeom>
          <a:solidFill>
            <a:srgbClr val="5468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/>
              <a:t>1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0990F5B-3788-EA5F-949C-B7ED00650629}"/>
              </a:ext>
            </a:extLst>
          </p:cNvPr>
          <p:cNvGrpSpPr/>
          <p:nvPr/>
        </p:nvGrpSpPr>
        <p:grpSpPr>
          <a:xfrm>
            <a:off x="0" y="0"/>
            <a:ext cx="11580372" cy="724645"/>
            <a:chOff x="0" y="0"/>
            <a:chExt cx="11580372" cy="724645"/>
          </a:xfrm>
        </p:grpSpPr>
        <p:pic>
          <p:nvPicPr>
            <p:cNvPr id="17" name="Графіка 20">
              <a:extLst>
                <a:ext uri="{FF2B5EF4-FFF2-40B4-BE49-F238E27FC236}">
                  <a16:creationId xmlns:a16="http://schemas.microsoft.com/office/drawing/2014/main" id="{A3D03C3A-9765-3226-F52B-A9039642A4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475" r="4541" b="89434"/>
            <a:stretch/>
          </p:blipFill>
          <p:spPr>
            <a:xfrm>
              <a:off x="0" y="0"/>
              <a:ext cx="11580372" cy="72464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C4977A3-561C-A7DE-80A9-234A5A06D84E}"/>
                </a:ext>
              </a:extLst>
            </p:cNvPr>
            <p:cNvSpPr txBox="1"/>
            <p:nvPr/>
          </p:nvSpPr>
          <p:spPr>
            <a:xfrm>
              <a:off x="0" y="0"/>
              <a:ext cx="113185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800">
                  <a:solidFill>
                    <a:schemeClr val="bg1"/>
                  </a:solidFill>
                </a:rPr>
                <a:t>Розвʼязуємо разом</a:t>
              </a:r>
            </a:p>
          </p:txBody>
        </p:sp>
      </p:grpSp>
      <p:pic>
        <p:nvPicPr>
          <p:cNvPr id="5" name="Графіка 4" descr="Gears outline">
            <a:extLst>
              <a:ext uri="{FF2B5EF4-FFF2-40B4-BE49-F238E27FC236}">
                <a16:creationId xmlns:a16="http://schemas.microsoft.com/office/drawing/2014/main" id="{524138EE-281B-4901-B6AB-6050313E10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28286" y="0"/>
            <a:ext cx="606972" cy="6069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Прямокутник 5">
                <a:extLst>
                  <a:ext uri="{FF2B5EF4-FFF2-40B4-BE49-F238E27FC236}">
                    <a16:creationId xmlns:a16="http://schemas.microsoft.com/office/drawing/2014/main" id="{46682989-A499-163A-AA39-60FD1E2342EB}"/>
                  </a:ext>
                </a:extLst>
              </p:cNvPr>
              <p:cNvSpPr/>
              <p:nvPr/>
            </p:nvSpPr>
            <p:spPr>
              <a:xfrm>
                <a:off x="6311589" y="1965021"/>
                <a:ext cx="5880411" cy="911993"/>
              </a:xfrm>
              <a:prstGeom prst="rect">
                <a:avLst/>
              </a:prstGeom>
              <a:solidFill>
                <a:srgbClr val="5468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uk-UA" sz="2800" i="0" dirty="0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1)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𝑓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𝑥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=</m:t>
                      </m:r>
                      <m:r>
                        <a:rPr lang="uk-UA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2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+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𝑥</m:t>
                          </m:r>
                        </m:den>
                      </m:f>
                      <m:r>
                        <m:rPr>
                          <m:nor/>
                        </m:rPr>
                        <a:rPr lang="en-US" sz="2800" i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uk-UA" sz="2800" i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в точках </m:t>
                      </m:r>
                      <m:r>
                        <a:rPr lang="uk-UA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−1; </m:t>
                      </m:r>
                      <m:f>
                        <m:fPr>
                          <m:ctrlPr>
                            <a:rPr lang="uk-UA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fPr>
                        <m:num>
                          <m:r>
                            <a:rPr lang="uk-UA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uk-UA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den>
                      </m:f>
                      <m:r>
                        <a:rPr lang="uk-UA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;8</m:t>
                      </m:r>
                    </m:oMath>
                  </m:oMathPara>
                </a14:m>
                <a:endParaRPr lang="uk-UA" sz="2800"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" name="Прямокутник 5">
                <a:extLst>
                  <a:ext uri="{FF2B5EF4-FFF2-40B4-BE49-F238E27FC236}">
                    <a16:creationId xmlns:a16="http://schemas.microsoft.com/office/drawing/2014/main" id="{46682989-A499-163A-AA39-60FD1E2342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1589" y="1965021"/>
                <a:ext cx="5880411" cy="911993"/>
              </a:xfrm>
              <a:prstGeom prst="rect">
                <a:avLst/>
              </a:prstGeom>
              <a:blipFill>
                <a:blip r:embed="rId9"/>
                <a:stretch>
                  <a:fillRect l="-1075" b="-684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кутник 5">
                <a:extLst>
                  <a:ext uri="{FF2B5EF4-FFF2-40B4-BE49-F238E27FC236}">
                    <a16:creationId xmlns:a16="http://schemas.microsoft.com/office/drawing/2014/main" id="{00770874-F5A7-1BB1-F862-9D02F9E6820C}"/>
                  </a:ext>
                </a:extLst>
              </p:cNvPr>
              <p:cNvSpPr/>
              <p:nvPr/>
            </p:nvSpPr>
            <p:spPr>
              <a:xfrm>
                <a:off x="6311589" y="2976068"/>
                <a:ext cx="5880411" cy="911993"/>
              </a:xfrm>
              <a:prstGeom prst="rect">
                <a:avLst/>
              </a:prstGeom>
              <a:solidFill>
                <a:srgbClr val="5468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uk-UA" sz="2800" b="0" i="0" dirty="0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uk-UA" sz="2800" i="0" dirty="0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)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𝑓</m:t>
                      </m:r>
                      <m:d>
                        <m:dPr>
                          <m:ctrlPr>
                            <a:rPr lang="en-US" sz="2800" b="0" i="1" dirty="0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d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𝑥</m:t>
                          </m:r>
                        </m:e>
                      </m:d>
                      <m:r>
                        <a:rPr lang="en-US" sz="2800" b="0" i="1" dirty="0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800" b="0" i="1" dirty="0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radPr>
                        <m:deg/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</m:t>
                          </m:r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𝑥</m:t>
                          </m:r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800" b="0" i="1" dirty="0" smtClean="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dirty="0" smtClean="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800" b="0" i="1" dirty="0" smtClean="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2800" b="0" i="1" dirty="0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uk-UA" sz="2800" b="0" i="0" dirty="0" smtClean="0"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в точках</m:t>
                      </m:r>
                      <m:r>
                        <m:rPr>
                          <m:nor/>
                        </m:rPr>
                        <a:rPr lang="uk-UA" sz="2800" b="0" i="0" dirty="0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a:rPr lang="uk-UA" sz="2800" b="0" i="1" dirty="0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0, 1, 2</m:t>
                      </m:r>
                    </m:oMath>
                  </m:oMathPara>
                </a14:m>
                <a:endParaRPr lang="uk-UA" sz="2800"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" name="Прямокутник 5">
                <a:extLst>
                  <a:ext uri="{FF2B5EF4-FFF2-40B4-BE49-F238E27FC236}">
                    <a16:creationId xmlns:a16="http://schemas.microsoft.com/office/drawing/2014/main" id="{00770874-F5A7-1BB1-F862-9D02F9E682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1589" y="2976068"/>
                <a:ext cx="5880411" cy="911993"/>
              </a:xfrm>
              <a:prstGeom prst="rect">
                <a:avLst/>
              </a:prstGeom>
              <a:blipFill>
                <a:blip r:embed="rId10"/>
                <a:stretch>
                  <a:fillRect l="-43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0179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4CD1B612-D16C-4F70-8335-78480BFE8EC8}"/>
              </a:ext>
            </a:extLst>
          </p:cNvPr>
          <p:cNvSpPr/>
          <p:nvPr/>
        </p:nvSpPr>
        <p:spPr>
          <a:xfrm>
            <a:off x="1444083" y="6396334"/>
            <a:ext cx="9303834" cy="461665"/>
          </a:xfrm>
          <a:prstGeom prst="rect">
            <a:avLst/>
          </a:prstGeom>
          <a:solidFill>
            <a:srgbClr val="5468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>
                <a:ea typeface="Tahoma" panose="020B0604030504040204" pitchFamily="34" charset="0"/>
                <a:cs typeface="Tahoma" panose="020B0604030504040204" pitchFamily="34" charset="0"/>
              </a:rPr>
              <a:t>На якому з рисунків зображені фігури є графіками функцій?</a:t>
            </a:r>
          </a:p>
        </p:txBody>
      </p:sp>
      <p:sp>
        <p:nvSpPr>
          <p:cNvPr id="14" name="Прямокутник 1">
            <a:extLst>
              <a:ext uri="{FF2B5EF4-FFF2-40B4-BE49-F238E27FC236}">
                <a16:creationId xmlns:a16="http://schemas.microsoft.com/office/drawing/2014/main" id="{B144B766-7A1E-4D18-87DD-CE0FF10F4A4D}"/>
              </a:ext>
            </a:extLst>
          </p:cNvPr>
          <p:cNvSpPr/>
          <p:nvPr/>
        </p:nvSpPr>
        <p:spPr>
          <a:xfrm>
            <a:off x="11370179" y="0"/>
            <a:ext cx="821820" cy="606972"/>
          </a:xfrm>
          <a:custGeom>
            <a:avLst/>
            <a:gdLst>
              <a:gd name="connsiteX0" fmla="*/ 0 w 1138236"/>
              <a:gd name="connsiteY0" fmla="*/ 0 h 620110"/>
              <a:gd name="connsiteX1" fmla="*/ 1138236 w 1138236"/>
              <a:gd name="connsiteY1" fmla="*/ 0 h 620110"/>
              <a:gd name="connsiteX2" fmla="*/ 1138236 w 1138236"/>
              <a:gd name="connsiteY2" fmla="*/ 620110 h 620110"/>
              <a:gd name="connsiteX3" fmla="*/ 0 w 1138236"/>
              <a:gd name="connsiteY3" fmla="*/ 620110 h 620110"/>
              <a:gd name="connsiteX4" fmla="*/ 0 w 1138236"/>
              <a:gd name="connsiteY4" fmla="*/ 0 h 620110"/>
              <a:gd name="connsiteX0" fmla="*/ 276225 w 1414461"/>
              <a:gd name="connsiteY0" fmla="*/ 0 h 620110"/>
              <a:gd name="connsiteX1" fmla="*/ 1414461 w 1414461"/>
              <a:gd name="connsiteY1" fmla="*/ 0 h 620110"/>
              <a:gd name="connsiteX2" fmla="*/ 1414461 w 1414461"/>
              <a:gd name="connsiteY2" fmla="*/ 620110 h 620110"/>
              <a:gd name="connsiteX3" fmla="*/ 0 w 1414461"/>
              <a:gd name="connsiteY3" fmla="*/ 618522 h 620110"/>
              <a:gd name="connsiteX4" fmla="*/ 276225 w 1414461"/>
              <a:gd name="connsiteY4" fmla="*/ 0 h 62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4461" h="620110">
                <a:moveTo>
                  <a:pt x="276225" y="0"/>
                </a:moveTo>
                <a:lnTo>
                  <a:pt x="1414461" y="0"/>
                </a:lnTo>
                <a:lnTo>
                  <a:pt x="1414461" y="620110"/>
                </a:lnTo>
                <a:lnTo>
                  <a:pt x="0" y="618522"/>
                </a:lnTo>
                <a:lnTo>
                  <a:pt x="276225" y="0"/>
                </a:lnTo>
                <a:close/>
              </a:path>
            </a:pathLst>
          </a:custGeom>
          <a:solidFill>
            <a:srgbClr val="5468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/>
              <a:t>2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0990F5B-3788-EA5F-949C-B7ED00650629}"/>
              </a:ext>
            </a:extLst>
          </p:cNvPr>
          <p:cNvGrpSpPr/>
          <p:nvPr/>
        </p:nvGrpSpPr>
        <p:grpSpPr>
          <a:xfrm>
            <a:off x="0" y="0"/>
            <a:ext cx="11580372" cy="724645"/>
            <a:chOff x="0" y="0"/>
            <a:chExt cx="11580372" cy="724645"/>
          </a:xfrm>
        </p:grpSpPr>
        <p:pic>
          <p:nvPicPr>
            <p:cNvPr id="17" name="Графіка 20">
              <a:extLst>
                <a:ext uri="{FF2B5EF4-FFF2-40B4-BE49-F238E27FC236}">
                  <a16:creationId xmlns:a16="http://schemas.microsoft.com/office/drawing/2014/main" id="{A3D03C3A-9765-3226-F52B-A9039642A4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475" r="4541" b="89434"/>
            <a:stretch/>
          </p:blipFill>
          <p:spPr>
            <a:xfrm>
              <a:off x="0" y="0"/>
              <a:ext cx="11580372" cy="72464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C4977A3-561C-A7DE-80A9-234A5A06D84E}"/>
                </a:ext>
              </a:extLst>
            </p:cNvPr>
            <p:cNvSpPr txBox="1"/>
            <p:nvPr/>
          </p:nvSpPr>
          <p:spPr>
            <a:xfrm>
              <a:off x="0" y="0"/>
              <a:ext cx="113185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800">
                  <a:solidFill>
                    <a:schemeClr val="bg1"/>
                  </a:solidFill>
                </a:rPr>
                <a:t>Розвʼязуємо разом</a:t>
              </a:r>
            </a:p>
          </p:txBody>
        </p:sp>
      </p:grpSp>
      <p:pic>
        <p:nvPicPr>
          <p:cNvPr id="5" name="Графіка 4" descr="Gears outline">
            <a:extLst>
              <a:ext uri="{FF2B5EF4-FFF2-40B4-BE49-F238E27FC236}">
                <a16:creationId xmlns:a16="http://schemas.microsoft.com/office/drawing/2014/main" id="{524138EE-281B-4901-B6AB-6050313E10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28286" y="0"/>
            <a:ext cx="606972" cy="6069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01B88EA-E922-BA2D-6164-4922AFEA1D26}"/>
                  </a:ext>
                </a:extLst>
              </p:cNvPr>
              <p:cNvSpPr txBox="1"/>
              <p:nvPr/>
            </p:nvSpPr>
            <p:spPr>
              <a:xfrm>
                <a:off x="8962193" y="2098555"/>
                <a:ext cx="4309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374134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uk-UA" sz="2400">
                  <a:solidFill>
                    <a:srgbClr val="374134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01B88EA-E922-BA2D-6164-4922AFEA1D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2193" y="2098555"/>
                <a:ext cx="430917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A2DBC51-24B3-BCDD-3093-01A96E20BBE6}"/>
                  </a:ext>
                </a:extLst>
              </p:cNvPr>
              <p:cNvSpPr txBox="1"/>
              <p:nvPr/>
            </p:nvSpPr>
            <p:spPr>
              <a:xfrm>
                <a:off x="7339692" y="478169"/>
                <a:ext cx="4309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374134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uk-UA" sz="2400">
                  <a:solidFill>
                    <a:srgbClr val="374134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A2DBC51-24B3-BCDD-3093-01A96E20BB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9692" y="478169"/>
                <a:ext cx="430917" cy="461665"/>
              </a:xfrm>
              <a:prstGeom prst="rect">
                <a:avLst/>
              </a:prstGeom>
              <a:blipFill>
                <a:blip r:embed="rId8"/>
                <a:stretch>
                  <a:fillRect b="-10811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Пряма сполучна лінія 87">
            <a:extLst>
              <a:ext uri="{FF2B5EF4-FFF2-40B4-BE49-F238E27FC236}">
                <a16:creationId xmlns:a16="http://schemas.microsoft.com/office/drawing/2014/main" id="{CC49607A-F338-F4A4-5EE5-9278D4E9AFD7}"/>
              </a:ext>
            </a:extLst>
          </p:cNvPr>
          <p:cNvCxnSpPr>
            <a:cxnSpLocks/>
          </p:cNvCxnSpPr>
          <p:nvPr/>
        </p:nvCxnSpPr>
        <p:spPr>
          <a:xfrm flipV="1">
            <a:off x="7708175" y="715839"/>
            <a:ext cx="0" cy="2938953"/>
          </a:xfrm>
          <a:prstGeom prst="line">
            <a:avLst/>
          </a:prstGeom>
          <a:ln w="38100" cap="rnd">
            <a:solidFill>
              <a:srgbClr val="37413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 сполучна лінія 87">
            <a:extLst>
              <a:ext uri="{FF2B5EF4-FFF2-40B4-BE49-F238E27FC236}">
                <a16:creationId xmlns:a16="http://schemas.microsoft.com/office/drawing/2014/main" id="{1AFCBB46-C254-2301-D452-1576CF5A95DE}"/>
              </a:ext>
            </a:extLst>
          </p:cNvPr>
          <p:cNvCxnSpPr>
            <a:cxnSpLocks/>
          </p:cNvCxnSpPr>
          <p:nvPr/>
        </p:nvCxnSpPr>
        <p:spPr>
          <a:xfrm rot="5400000" flipV="1">
            <a:off x="7708175" y="715839"/>
            <a:ext cx="0" cy="2938953"/>
          </a:xfrm>
          <a:prstGeom prst="line">
            <a:avLst/>
          </a:prstGeom>
          <a:ln w="38100" cap="rnd">
            <a:solidFill>
              <a:srgbClr val="37413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CF0ED63-6B89-8F3D-146F-0AFECB2E9EC7}"/>
                  </a:ext>
                </a:extLst>
              </p:cNvPr>
              <p:cNvSpPr txBox="1"/>
              <p:nvPr/>
            </p:nvSpPr>
            <p:spPr>
              <a:xfrm>
                <a:off x="5605608" y="4294776"/>
                <a:ext cx="4309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374134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uk-UA" sz="2400">
                  <a:solidFill>
                    <a:srgbClr val="374134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CF0ED63-6B89-8F3D-146F-0AFECB2E9E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5608" y="4294776"/>
                <a:ext cx="430917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D4C342F-BA72-BA04-F6B3-A51F6573CA23}"/>
                  </a:ext>
                </a:extLst>
              </p:cNvPr>
              <p:cNvSpPr txBox="1"/>
              <p:nvPr/>
            </p:nvSpPr>
            <p:spPr>
              <a:xfrm>
                <a:off x="3983107" y="2674390"/>
                <a:ext cx="4309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374134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uk-UA" sz="2400">
                  <a:solidFill>
                    <a:srgbClr val="374134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D4C342F-BA72-BA04-F6B3-A51F6573CA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3107" y="2674390"/>
                <a:ext cx="430917" cy="461665"/>
              </a:xfrm>
              <a:prstGeom prst="rect">
                <a:avLst/>
              </a:prstGeom>
              <a:blipFill>
                <a:blip r:embed="rId8"/>
                <a:stretch>
                  <a:fillRect b="-10811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Пряма сполучна лінія 87">
            <a:extLst>
              <a:ext uri="{FF2B5EF4-FFF2-40B4-BE49-F238E27FC236}">
                <a16:creationId xmlns:a16="http://schemas.microsoft.com/office/drawing/2014/main" id="{72F466B4-BB02-51A9-9FBE-CDA75E7E5239}"/>
              </a:ext>
            </a:extLst>
          </p:cNvPr>
          <p:cNvCxnSpPr>
            <a:cxnSpLocks/>
          </p:cNvCxnSpPr>
          <p:nvPr/>
        </p:nvCxnSpPr>
        <p:spPr>
          <a:xfrm flipV="1">
            <a:off x="4351590" y="2912060"/>
            <a:ext cx="0" cy="2697005"/>
          </a:xfrm>
          <a:prstGeom prst="line">
            <a:avLst/>
          </a:prstGeom>
          <a:ln w="38100" cap="rnd">
            <a:solidFill>
              <a:srgbClr val="37413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 сполучна лінія 87">
            <a:extLst>
              <a:ext uri="{FF2B5EF4-FFF2-40B4-BE49-F238E27FC236}">
                <a16:creationId xmlns:a16="http://schemas.microsoft.com/office/drawing/2014/main" id="{3451477C-BAF9-5823-9E4A-67C000450430}"/>
              </a:ext>
            </a:extLst>
          </p:cNvPr>
          <p:cNvCxnSpPr>
            <a:cxnSpLocks/>
          </p:cNvCxnSpPr>
          <p:nvPr/>
        </p:nvCxnSpPr>
        <p:spPr>
          <a:xfrm rot="5400000" flipV="1">
            <a:off x="4351590" y="2912060"/>
            <a:ext cx="0" cy="2938953"/>
          </a:xfrm>
          <a:prstGeom prst="line">
            <a:avLst/>
          </a:prstGeom>
          <a:ln w="38100" cap="rnd">
            <a:solidFill>
              <a:srgbClr val="37413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129A4F3-E203-211A-4C32-9A01CE3EC639}"/>
                  </a:ext>
                </a:extLst>
              </p:cNvPr>
              <p:cNvSpPr txBox="1"/>
              <p:nvPr/>
            </p:nvSpPr>
            <p:spPr>
              <a:xfrm>
                <a:off x="11730292" y="4294776"/>
                <a:ext cx="4309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374134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uk-UA" sz="2400">
                  <a:solidFill>
                    <a:srgbClr val="374134"/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129A4F3-E203-211A-4C32-9A01CE3EC6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0292" y="4294776"/>
                <a:ext cx="430917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89D62BA-C0E0-6E50-6AEF-C5BCE8805DF1}"/>
                  </a:ext>
                </a:extLst>
              </p:cNvPr>
              <p:cNvSpPr txBox="1"/>
              <p:nvPr/>
            </p:nvSpPr>
            <p:spPr>
              <a:xfrm>
                <a:off x="10107791" y="2674390"/>
                <a:ext cx="4309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374134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uk-UA" sz="2400">
                  <a:solidFill>
                    <a:srgbClr val="374134"/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89D62BA-C0E0-6E50-6AEF-C5BCE8805D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7791" y="2674390"/>
                <a:ext cx="430917" cy="461665"/>
              </a:xfrm>
              <a:prstGeom prst="rect">
                <a:avLst/>
              </a:prstGeom>
              <a:blipFill>
                <a:blip r:embed="rId8"/>
                <a:stretch>
                  <a:fillRect b="-10811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Пряма сполучна лінія 87">
            <a:extLst>
              <a:ext uri="{FF2B5EF4-FFF2-40B4-BE49-F238E27FC236}">
                <a16:creationId xmlns:a16="http://schemas.microsoft.com/office/drawing/2014/main" id="{7A383371-1E9E-61C5-846A-579D60E72518}"/>
              </a:ext>
            </a:extLst>
          </p:cNvPr>
          <p:cNvCxnSpPr>
            <a:cxnSpLocks/>
          </p:cNvCxnSpPr>
          <p:nvPr/>
        </p:nvCxnSpPr>
        <p:spPr>
          <a:xfrm flipV="1">
            <a:off x="10476274" y="2912060"/>
            <a:ext cx="0" cy="2697005"/>
          </a:xfrm>
          <a:prstGeom prst="line">
            <a:avLst/>
          </a:prstGeom>
          <a:ln w="38100" cap="rnd">
            <a:solidFill>
              <a:srgbClr val="37413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 сполучна лінія 87">
            <a:extLst>
              <a:ext uri="{FF2B5EF4-FFF2-40B4-BE49-F238E27FC236}">
                <a16:creationId xmlns:a16="http://schemas.microsoft.com/office/drawing/2014/main" id="{9A0F05B8-F125-A17F-07A2-FDD6EEB8B6CA}"/>
              </a:ext>
            </a:extLst>
          </p:cNvPr>
          <p:cNvCxnSpPr>
            <a:cxnSpLocks/>
          </p:cNvCxnSpPr>
          <p:nvPr/>
        </p:nvCxnSpPr>
        <p:spPr>
          <a:xfrm rot="5400000" flipV="1">
            <a:off x="10476274" y="2912060"/>
            <a:ext cx="0" cy="2938953"/>
          </a:xfrm>
          <a:prstGeom prst="line">
            <a:avLst/>
          </a:prstGeom>
          <a:ln w="38100" cap="rnd">
            <a:solidFill>
              <a:srgbClr val="37413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Прямокутник 5">
            <a:extLst>
              <a:ext uri="{FF2B5EF4-FFF2-40B4-BE49-F238E27FC236}">
                <a16:creationId xmlns:a16="http://schemas.microsoft.com/office/drawing/2014/main" id="{ED7AF71A-99F6-7F44-D87C-0857A21EE853}"/>
              </a:ext>
            </a:extLst>
          </p:cNvPr>
          <p:cNvSpPr/>
          <p:nvPr/>
        </p:nvSpPr>
        <p:spPr>
          <a:xfrm>
            <a:off x="1341623" y="3771407"/>
            <a:ext cx="496862" cy="452090"/>
          </a:xfrm>
          <a:prstGeom prst="rect">
            <a:avLst/>
          </a:prstGeom>
          <a:solidFill>
            <a:srgbClr val="5468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>
                <a:ea typeface="Tahoma" panose="020B0604030504040204" pitchFamily="34" charset="0"/>
                <a:cs typeface="Tahoma" panose="020B0604030504040204" pitchFamily="34" charset="0"/>
              </a:rPr>
              <a:t>А</a:t>
            </a:r>
          </a:p>
        </p:txBody>
      </p:sp>
      <p:sp>
        <p:nvSpPr>
          <p:cNvPr id="42" name="Прямокутник 5">
            <a:extLst>
              <a:ext uri="{FF2B5EF4-FFF2-40B4-BE49-F238E27FC236}">
                <a16:creationId xmlns:a16="http://schemas.microsoft.com/office/drawing/2014/main" id="{6873D129-2AB3-3E33-E0A6-A442EF6DB268}"/>
              </a:ext>
            </a:extLst>
          </p:cNvPr>
          <p:cNvSpPr/>
          <p:nvPr/>
        </p:nvSpPr>
        <p:spPr>
          <a:xfrm>
            <a:off x="7470895" y="3772962"/>
            <a:ext cx="496862" cy="452090"/>
          </a:xfrm>
          <a:prstGeom prst="rect">
            <a:avLst/>
          </a:prstGeom>
          <a:solidFill>
            <a:srgbClr val="5468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>
                <a:ea typeface="Tahoma" panose="020B0604030504040204" pitchFamily="34" charset="0"/>
                <a:cs typeface="Tahoma" panose="020B0604030504040204" pitchFamily="34" charset="0"/>
              </a:rPr>
              <a:t>В</a:t>
            </a:r>
          </a:p>
        </p:txBody>
      </p:sp>
      <p:sp>
        <p:nvSpPr>
          <p:cNvPr id="43" name="Прямокутник 5">
            <a:extLst>
              <a:ext uri="{FF2B5EF4-FFF2-40B4-BE49-F238E27FC236}">
                <a16:creationId xmlns:a16="http://schemas.microsoft.com/office/drawing/2014/main" id="{82B7FF60-6D0D-1112-B104-F686FB6F267B}"/>
              </a:ext>
            </a:extLst>
          </p:cNvPr>
          <p:cNvSpPr/>
          <p:nvPr/>
        </p:nvSpPr>
        <p:spPr>
          <a:xfrm>
            <a:off x="4103159" y="5659397"/>
            <a:ext cx="496862" cy="452090"/>
          </a:xfrm>
          <a:prstGeom prst="rect">
            <a:avLst/>
          </a:prstGeom>
          <a:solidFill>
            <a:srgbClr val="5468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>
                <a:ea typeface="Tahoma" panose="020B0604030504040204" pitchFamily="34" charset="0"/>
                <a:cs typeface="Tahoma" panose="020B0604030504040204" pitchFamily="34" charset="0"/>
              </a:rPr>
              <a:t>Б</a:t>
            </a:r>
          </a:p>
        </p:txBody>
      </p:sp>
      <p:sp>
        <p:nvSpPr>
          <p:cNvPr id="44" name="Прямокутник 5">
            <a:extLst>
              <a:ext uri="{FF2B5EF4-FFF2-40B4-BE49-F238E27FC236}">
                <a16:creationId xmlns:a16="http://schemas.microsoft.com/office/drawing/2014/main" id="{DF81F198-F1AB-8219-FFC4-5B6AB7ACDCAC}"/>
              </a:ext>
            </a:extLst>
          </p:cNvPr>
          <p:cNvSpPr/>
          <p:nvPr/>
        </p:nvSpPr>
        <p:spPr>
          <a:xfrm>
            <a:off x="10251055" y="5659397"/>
            <a:ext cx="496862" cy="452090"/>
          </a:xfrm>
          <a:prstGeom prst="rect">
            <a:avLst/>
          </a:prstGeom>
          <a:solidFill>
            <a:srgbClr val="5468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>
                <a:ea typeface="Tahoma" panose="020B0604030504040204" pitchFamily="34" charset="0"/>
                <a:cs typeface="Tahoma" panose="020B0604030504040204" pitchFamily="34" charset="0"/>
              </a:rPr>
              <a:t>Г</a:t>
            </a:r>
          </a:p>
        </p:txBody>
      </p:sp>
      <p:cxnSp>
        <p:nvCxnSpPr>
          <p:cNvPr id="46" name="Пряма сполучна лінія 87">
            <a:extLst>
              <a:ext uri="{FF2B5EF4-FFF2-40B4-BE49-F238E27FC236}">
                <a16:creationId xmlns:a16="http://schemas.microsoft.com/office/drawing/2014/main" id="{054E998E-49BC-B991-D3C1-9D52D64469EF}"/>
              </a:ext>
            </a:extLst>
          </p:cNvPr>
          <p:cNvCxnSpPr>
            <a:cxnSpLocks/>
          </p:cNvCxnSpPr>
          <p:nvPr/>
        </p:nvCxnSpPr>
        <p:spPr>
          <a:xfrm flipV="1">
            <a:off x="1595319" y="715837"/>
            <a:ext cx="0" cy="2938953"/>
          </a:xfrm>
          <a:prstGeom prst="line">
            <a:avLst/>
          </a:prstGeom>
          <a:ln w="38100" cap="rnd">
            <a:solidFill>
              <a:srgbClr val="37413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 сполучна лінія 87">
            <a:extLst>
              <a:ext uri="{FF2B5EF4-FFF2-40B4-BE49-F238E27FC236}">
                <a16:creationId xmlns:a16="http://schemas.microsoft.com/office/drawing/2014/main" id="{BDFDB9D5-23CD-C3F0-8A19-8E372B21019F}"/>
              </a:ext>
            </a:extLst>
          </p:cNvPr>
          <p:cNvCxnSpPr>
            <a:cxnSpLocks/>
          </p:cNvCxnSpPr>
          <p:nvPr/>
        </p:nvCxnSpPr>
        <p:spPr>
          <a:xfrm rot="5400000" flipV="1">
            <a:off x="1595319" y="715837"/>
            <a:ext cx="0" cy="2938953"/>
          </a:xfrm>
          <a:prstGeom prst="line">
            <a:avLst/>
          </a:prstGeom>
          <a:ln w="38100" cap="rnd">
            <a:solidFill>
              <a:srgbClr val="37413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47">
            <a:extLst>
              <a:ext uri="{FF2B5EF4-FFF2-40B4-BE49-F238E27FC236}">
                <a16:creationId xmlns:a16="http://schemas.microsoft.com/office/drawing/2014/main" id="{9A9FB96D-9197-41E6-10C2-0FBE0B43B905}"/>
              </a:ext>
            </a:extLst>
          </p:cNvPr>
          <p:cNvSpPr/>
          <p:nvPr/>
        </p:nvSpPr>
        <p:spPr>
          <a:xfrm>
            <a:off x="669767" y="1259761"/>
            <a:ext cx="1851103" cy="1851103"/>
          </a:xfrm>
          <a:prstGeom prst="ellipse">
            <a:avLst/>
          </a:prstGeom>
          <a:noFill/>
          <a:ln w="38100" cap="flat" cmpd="sng" algn="ctr">
            <a:solidFill>
              <a:srgbClr val="37413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F531A46-8780-2933-0827-2286CA48CD73}"/>
                  </a:ext>
                </a:extLst>
              </p:cNvPr>
              <p:cNvSpPr txBox="1"/>
              <p:nvPr/>
            </p:nvSpPr>
            <p:spPr>
              <a:xfrm>
                <a:off x="2845138" y="2111679"/>
                <a:ext cx="4309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374134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uk-UA" sz="2400">
                  <a:solidFill>
                    <a:srgbClr val="374134"/>
                  </a:solidFill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F531A46-8780-2933-0827-2286CA48CD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5138" y="2111679"/>
                <a:ext cx="430917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2395B602-F76B-0C38-F7FF-2D47848B30C8}"/>
                  </a:ext>
                </a:extLst>
              </p:cNvPr>
              <p:cNvSpPr txBox="1"/>
              <p:nvPr/>
            </p:nvSpPr>
            <p:spPr>
              <a:xfrm>
                <a:off x="1222637" y="491293"/>
                <a:ext cx="4309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374134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uk-UA" sz="2400">
                  <a:solidFill>
                    <a:srgbClr val="374134"/>
                  </a:solidFill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2395B602-F76B-0C38-F7FF-2D47848B30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2637" y="491293"/>
                <a:ext cx="430917" cy="461665"/>
              </a:xfrm>
              <a:prstGeom prst="rect">
                <a:avLst/>
              </a:prstGeom>
              <a:blipFill>
                <a:blip r:embed="rId10"/>
                <a:stretch>
                  <a:fillRect b="-10811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371F17E9-9ED9-280E-C7F1-803619E365B7}"/>
              </a:ext>
            </a:extLst>
          </p:cNvPr>
          <p:cNvCxnSpPr>
            <a:cxnSpLocks/>
          </p:cNvCxnSpPr>
          <p:nvPr/>
        </p:nvCxnSpPr>
        <p:spPr>
          <a:xfrm>
            <a:off x="2851090" y="3723351"/>
            <a:ext cx="694740" cy="648188"/>
          </a:xfrm>
          <a:prstGeom prst="line">
            <a:avLst/>
          </a:prstGeom>
          <a:ln w="38100" cap="rnd">
            <a:solidFill>
              <a:srgbClr val="3741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036A9D48-82F6-8D71-03F3-649B2017E2CD}"/>
              </a:ext>
            </a:extLst>
          </p:cNvPr>
          <p:cNvCxnSpPr>
            <a:cxnSpLocks/>
          </p:cNvCxnSpPr>
          <p:nvPr/>
        </p:nvCxnSpPr>
        <p:spPr>
          <a:xfrm flipV="1">
            <a:off x="5142488" y="3721946"/>
            <a:ext cx="694740" cy="648188"/>
          </a:xfrm>
          <a:prstGeom prst="line">
            <a:avLst/>
          </a:prstGeom>
          <a:ln w="38100" cap="rnd">
            <a:solidFill>
              <a:srgbClr val="3741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Arc 55">
            <a:extLst>
              <a:ext uri="{FF2B5EF4-FFF2-40B4-BE49-F238E27FC236}">
                <a16:creationId xmlns:a16="http://schemas.microsoft.com/office/drawing/2014/main" id="{A8D082E5-7657-A07A-515D-1C4EB4EF8794}"/>
              </a:ext>
            </a:extLst>
          </p:cNvPr>
          <p:cNvSpPr/>
          <p:nvPr/>
        </p:nvSpPr>
        <p:spPr>
          <a:xfrm rot="5400000">
            <a:off x="2873186" y="2577349"/>
            <a:ext cx="2938953" cy="1927695"/>
          </a:xfrm>
          <a:prstGeom prst="arc">
            <a:avLst>
              <a:gd name="adj1" fmla="val 18960116"/>
              <a:gd name="adj2" fmla="val 2614554"/>
            </a:avLst>
          </a:prstGeom>
          <a:ln w="38100" cap="rnd">
            <a:solidFill>
              <a:srgbClr val="3741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7" name="Freeform 56">
            <a:extLst>
              <a:ext uri="{FF2B5EF4-FFF2-40B4-BE49-F238E27FC236}">
                <a16:creationId xmlns:a16="http://schemas.microsoft.com/office/drawing/2014/main" id="{1CAA1E1A-B447-4B3B-3CAE-4779F00B7578}"/>
              </a:ext>
            </a:extLst>
          </p:cNvPr>
          <p:cNvSpPr/>
          <p:nvPr/>
        </p:nvSpPr>
        <p:spPr>
          <a:xfrm>
            <a:off x="6657278" y="1675117"/>
            <a:ext cx="2230244" cy="870377"/>
          </a:xfrm>
          <a:custGeom>
            <a:avLst/>
            <a:gdLst>
              <a:gd name="connsiteX0" fmla="*/ 0 w 2230244"/>
              <a:gd name="connsiteY0" fmla="*/ 847492 h 870377"/>
              <a:gd name="connsiteX1" fmla="*/ 245327 w 2230244"/>
              <a:gd name="connsiteY1" fmla="*/ 33453 h 870377"/>
              <a:gd name="connsiteX2" fmla="*/ 691376 w 2230244"/>
              <a:gd name="connsiteY2" fmla="*/ 869795 h 870377"/>
              <a:gd name="connsiteX3" fmla="*/ 936702 w 2230244"/>
              <a:gd name="connsiteY3" fmla="*/ 0 h 870377"/>
              <a:gd name="connsiteX4" fmla="*/ 1527717 w 2230244"/>
              <a:gd name="connsiteY4" fmla="*/ 869795 h 870377"/>
              <a:gd name="connsiteX5" fmla="*/ 2230244 w 2230244"/>
              <a:gd name="connsiteY5" fmla="*/ 133814 h 870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30244" h="870377">
                <a:moveTo>
                  <a:pt x="0" y="847492"/>
                </a:moveTo>
                <a:cubicBezTo>
                  <a:pt x="65049" y="438614"/>
                  <a:pt x="130098" y="29736"/>
                  <a:pt x="245327" y="33453"/>
                </a:cubicBezTo>
                <a:cubicBezTo>
                  <a:pt x="360556" y="37170"/>
                  <a:pt x="576147" y="875370"/>
                  <a:pt x="691376" y="869795"/>
                </a:cubicBezTo>
                <a:cubicBezTo>
                  <a:pt x="806605" y="864220"/>
                  <a:pt x="797312" y="0"/>
                  <a:pt x="936702" y="0"/>
                </a:cubicBezTo>
                <a:cubicBezTo>
                  <a:pt x="1076092" y="0"/>
                  <a:pt x="1312127" y="847493"/>
                  <a:pt x="1527717" y="869795"/>
                </a:cubicBezTo>
                <a:cubicBezTo>
                  <a:pt x="1743307" y="892097"/>
                  <a:pt x="2005361" y="267629"/>
                  <a:pt x="2230244" y="133814"/>
                </a:cubicBezTo>
              </a:path>
            </a:pathLst>
          </a:custGeom>
          <a:noFill/>
          <a:ln w="38100">
            <a:solidFill>
              <a:srgbClr val="3741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8" name="Freeform 57">
            <a:extLst>
              <a:ext uri="{FF2B5EF4-FFF2-40B4-BE49-F238E27FC236}">
                <a16:creationId xmlns:a16="http://schemas.microsoft.com/office/drawing/2014/main" id="{4D7266A5-2640-8AD8-4F2B-0ADC070C35B0}"/>
              </a:ext>
            </a:extLst>
          </p:cNvPr>
          <p:cNvSpPr/>
          <p:nvPr/>
        </p:nvSpPr>
        <p:spPr>
          <a:xfrm rot="16200000">
            <a:off x="10047002" y="3476829"/>
            <a:ext cx="2230244" cy="870377"/>
          </a:xfrm>
          <a:custGeom>
            <a:avLst/>
            <a:gdLst>
              <a:gd name="connsiteX0" fmla="*/ 0 w 2230244"/>
              <a:gd name="connsiteY0" fmla="*/ 847492 h 870377"/>
              <a:gd name="connsiteX1" fmla="*/ 245327 w 2230244"/>
              <a:gd name="connsiteY1" fmla="*/ 33453 h 870377"/>
              <a:gd name="connsiteX2" fmla="*/ 691376 w 2230244"/>
              <a:gd name="connsiteY2" fmla="*/ 869795 h 870377"/>
              <a:gd name="connsiteX3" fmla="*/ 936702 w 2230244"/>
              <a:gd name="connsiteY3" fmla="*/ 0 h 870377"/>
              <a:gd name="connsiteX4" fmla="*/ 1527717 w 2230244"/>
              <a:gd name="connsiteY4" fmla="*/ 869795 h 870377"/>
              <a:gd name="connsiteX5" fmla="*/ 2230244 w 2230244"/>
              <a:gd name="connsiteY5" fmla="*/ 133814 h 870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30244" h="870377">
                <a:moveTo>
                  <a:pt x="0" y="847492"/>
                </a:moveTo>
                <a:cubicBezTo>
                  <a:pt x="65049" y="438614"/>
                  <a:pt x="130098" y="29736"/>
                  <a:pt x="245327" y="33453"/>
                </a:cubicBezTo>
                <a:cubicBezTo>
                  <a:pt x="360556" y="37170"/>
                  <a:pt x="576147" y="875370"/>
                  <a:pt x="691376" y="869795"/>
                </a:cubicBezTo>
                <a:cubicBezTo>
                  <a:pt x="806605" y="864220"/>
                  <a:pt x="797312" y="0"/>
                  <a:pt x="936702" y="0"/>
                </a:cubicBezTo>
                <a:cubicBezTo>
                  <a:pt x="1076092" y="0"/>
                  <a:pt x="1312127" y="847493"/>
                  <a:pt x="1527717" y="869795"/>
                </a:cubicBezTo>
                <a:cubicBezTo>
                  <a:pt x="1743307" y="892097"/>
                  <a:pt x="2005361" y="267629"/>
                  <a:pt x="2230244" y="133814"/>
                </a:cubicBezTo>
              </a:path>
            </a:pathLst>
          </a:custGeom>
          <a:noFill/>
          <a:ln w="38100">
            <a:solidFill>
              <a:srgbClr val="3741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18809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" presetClass="entr" presetSubtype="4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4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2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26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2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1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32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35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4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4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5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3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54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7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2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3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20" grpId="0"/>
      <p:bldP spid="20" grpId="1"/>
      <p:bldP spid="21" grpId="0"/>
      <p:bldP spid="21" grpId="1"/>
      <p:bldP spid="25" grpId="0"/>
      <p:bldP spid="25" grpId="1"/>
      <p:bldP spid="26" grpId="0"/>
      <p:bldP spid="26" grpId="1"/>
      <p:bldP spid="35" grpId="0"/>
      <p:bldP spid="35" grpId="1"/>
      <p:bldP spid="36" grpId="0"/>
      <p:bldP spid="36" grpId="1"/>
      <p:bldP spid="39" grpId="0" animBg="1"/>
      <p:bldP spid="42" grpId="0" animBg="1"/>
      <p:bldP spid="43" grpId="0" animBg="1"/>
      <p:bldP spid="44" grpId="0" animBg="1"/>
      <p:bldP spid="48" grpId="0" animBg="1"/>
      <p:bldP spid="50" grpId="0"/>
      <p:bldP spid="50" grpId="1"/>
      <p:bldP spid="51" grpId="0"/>
      <p:bldP spid="51" grpId="1"/>
      <p:bldP spid="56" grpId="0" animBg="1"/>
      <p:bldP spid="57" grpId="0" animBg="1"/>
      <p:bldP spid="5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Прямокутник 5">
                <a:extLst>
                  <a:ext uri="{FF2B5EF4-FFF2-40B4-BE49-F238E27FC236}">
                    <a16:creationId xmlns:a16="http://schemas.microsoft.com/office/drawing/2014/main" id="{4CD1B612-D16C-4F70-8335-78480BFE8EC8}"/>
                  </a:ext>
                </a:extLst>
              </p:cNvPr>
              <p:cNvSpPr/>
              <p:nvPr/>
            </p:nvSpPr>
            <p:spPr>
              <a:xfrm>
                <a:off x="6411950" y="1390732"/>
                <a:ext cx="5780049" cy="962176"/>
              </a:xfrm>
              <a:prstGeom prst="rect">
                <a:avLst/>
              </a:prstGeom>
              <a:solidFill>
                <a:srgbClr val="5468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uk-UA" sz="2800" i="0" dirty="0" smtClean="0"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Для функції</m:t>
                      </m:r>
                      <m:r>
                        <a:rPr lang="uk-UA" sz="2800" i="1" dirty="0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𝑓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𝑥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+2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−1</m:t>
                          </m:r>
                        </m:den>
                      </m:f>
                      <m:r>
                        <a:rPr lang="uk-UA" sz="2800" b="0" i="0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uk-UA" sz="2800" i="0" dirty="0" smtClean="0"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знайдіть:</m:t>
                      </m:r>
                    </m:oMath>
                  </m:oMathPara>
                </a14:m>
                <a:endParaRPr lang="uk-UA" sz="2800"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" name="Прямокутник 5">
                <a:extLst>
                  <a:ext uri="{FF2B5EF4-FFF2-40B4-BE49-F238E27FC236}">
                    <a16:creationId xmlns:a16="http://schemas.microsoft.com/office/drawing/2014/main" id="{4CD1B612-D16C-4F70-8335-78480BFE8E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1950" y="1390732"/>
                <a:ext cx="5780049" cy="962176"/>
              </a:xfrm>
              <a:prstGeom prst="rect">
                <a:avLst/>
              </a:prstGeom>
              <a:blipFill>
                <a:blip r:embed="rId3"/>
                <a:stretch>
                  <a:fillRect b="-389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Графіка 14" descr="Classroom outline">
            <a:extLst>
              <a:ext uri="{FF2B5EF4-FFF2-40B4-BE49-F238E27FC236}">
                <a16:creationId xmlns:a16="http://schemas.microsoft.com/office/drawing/2014/main" id="{E708C392-1461-46A4-8FEC-1BB1D6A103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8740" y="1390731"/>
            <a:ext cx="4482444" cy="4482444"/>
          </a:xfrm>
          <a:prstGeom prst="rect">
            <a:avLst/>
          </a:prstGeom>
        </p:spPr>
      </p:pic>
      <p:sp>
        <p:nvSpPr>
          <p:cNvPr id="14" name="Прямокутник 1">
            <a:extLst>
              <a:ext uri="{FF2B5EF4-FFF2-40B4-BE49-F238E27FC236}">
                <a16:creationId xmlns:a16="http://schemas.microsoft.com/office/drawing/2014/main" id="{B144B766-7A1E-4D18-87DD-CE0FF10F4A4D}"/>
              </a:ext>
            </a:extLst>
          </p:cNvPr>
          <p:cNvSpPr/>
          <p:nvPr/>
        </p:nvSpPr>
        <p:spPr>
          <a:xfrm>
            <a:off x="11370179" y="0"/>
            <a:ext cx="821820" cy="606972"/>
          </a:xfrm>
          <a:custGeom>
            <a:avLst/>
            <a:gdLst>
              <a:gd name="connsiteX0" fmla="*/ 0 w 1138236"/>
              <a:gd name="connsiteY0" fmla="*/ 0 h 620110"/>
              <a:gd name="connsiteX1" fmla="*/ 1138236 w 1138236"/>
              <a:gd name="connsiteY1" fmla="*/ 0 h 620110"/>
              <a:gd name="connsiteX2" fmla="*/ 1138236 w 1138236"/>
              <a:gd name="connsiteY2" fmla="*/ 620110 h 620110"/>
              <a:gd name="connsiteX3" fmla="*/ 0 w 1138236"/>
              <a:gd name="connsiteY3" fmla="*/ 620110 h 620110"/>
              <a:gd name="connsiteX4" fmla="*/ 0 w 1138236"/>
              <a:gd name="connsiteY4" fmla="*/ 0 h 620110"/>
              <a:gd name="connsiteX0" fmla="*/ 276225 w 1414461"/>
              <a:gd name="connsiteY0" fmla="*/ 0 h 620110"/>
              <a:gd name="connsiteX1" fmla="*/ 1414461 w 1414461"/>
              <a:gd name="connsiteY1" fmla="*/ 0 h 620110"/>
              <a:gd name="connsiteX2" fmla="*/ 1414461 w 1414461"/>
              <a:gd name="connsiteY2" fmla="*/ 620110 h 620110"/>
              <a:gd name="connsiteX3" fmla="*/ 0 w 1414461"/>
              <a:gd name="connsiteY3" fmla="*/ 618522 h 620110"/>
              <a:gd name="connsiteX4" fmla="*/ 276225 w 1414461"/>
              <a:gd name="connsiteY4" fmla="*/ 0 h 62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4461" h="620110">
                <a:moveTo>
                  <a:pt x="276225" y="0"/>
                </a:moveTo>
                <a:lnTo>
                  <a:pt x="1414461" y="0"/>
                </a:lnTo>
                <a:lnTo>
                  <a:pt x="1414461" y="620110"/>
                </a:lnTo>
                <a:lnTo>
                  <a:pt x="0" y="618522"/>
                </a:lnTo>
                <a:lnTo>
                  <a:pt x="276225" y="0"/>
                </a:lnTo>
                <a:close/>
              </a:path>
            </a:pathLst>
          </a:custGeom>
          <a:solidFill>
            <a:srgbClr val="5468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/>
              <a:t>3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0990F5B-3788-EA5F-949C-B7ED00650629}"/>
              </a:ext>
            </a:extLst>
          </p:cNvPr>
          <p:cNvGrpSpPr/>
          <p:nvPr/>
        </p:nvGrpSpPr>
        <p:grpSpPr>
          <a:xfrm>
            <a:off x="0" y="0"/>
            <a:ext cx="11580372" cy="724645"/>
            <a:chOff x="0" y="0"/>
            <a:chExt cx="11580372" cy="724645"/>
          </a:xfrm>
        </p:grpSpPr>
        <p:pic>
          <p:nvPicPr>
            <p:cNvPr id="17" name="Графіка 20">
              <a:extLst>
                <a:ext uri="{FF2B5EF4-FFF2-40B4-BE49-F238E27FC236}">
                  <a16:creationId xmlns:a16="http://schemas.microsoft.com/office/drawing/2014/main" id="{A3D03C3A-9765-3226-F52B-A9039642A4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475" r="4541" b="89434"/>
            <a:stretch/>
          </p:blipFill>
          <p:spPr>
            <a:xfrm>
              <a:off x="0" y="0"/>
              <a:ext cx="11580372" cy="72464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C4977A3-561C-A7DE-80A9-234A5A06D84E}"/>
                </a:ext>
              </a:extLst>
            </p:cNvPr>
            <p:cNvSpPr txBox="1"/>
            <p:nvPr/>
          </p:nvSpPr>
          <p:spPr>
            <a:xfrm>
              <a:off x="0" y="0"/>
              <a:ext cx="113185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800">
                  <a:solidFill>
                    <a:schemeClr val="bg1"/>
                  </a:solidFill>
                </a:rPr>
                <a:t>Розвʼязуємо разом</a:t>
              </a:r>
            </a:p>
          </p:txBody>
        </p:sp>
      </p:grpSp>
      <p:pic>
        <p:nvPicPr>
          <p:cNvPr id="5" name="Графіка 4" descr="Gears outline">
            <a:extLst>
              <a:ext uri="{FF2B5EF4-FFF2-40B4-BE49-F238E27FC236}">
                <a16:creationId xmlns:a16="http://schemas.microsoft.com/office/drawing/2014/main" id="{524138EE-281B-4901-B6AB-6050313E10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28286" y="0"/>
            <a:ext cx="606972" cy="6069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Прямокутник 5">
                <a:extLst>
                  <a:ext uri="{FF2B5EF4-FFF2-40B4-BE49-F238E27FC236}">
                    <a16:creationId xmlns:a16="http://schemas.microsoft.com/office/drawing/2014/main" id="{0D29E19E-945A-8F10-F295-F143D285867C}"/>
                  </a:ext>
                </a:extLst>
              </p:cNvPr>
              <p:cNvSpPr/>
              <p:nvPr/>
            </p:nvSpPr>
            <p:spPr>
              <a:xfrm>
                <a:off x="6411950" y="2466824"/>
                <a:ext cx="4806175" cy="606972"/>
              </a:xfrm>
              <a:prstGeom prst="rect">
                <a:avLst/>
              </a:prstGeom>
              <a:solidFill>
                <a:srgbClr val="5468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uk-UA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1)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𝑓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e>
                      </m:d>
                    </m:oMath>
                  </m:oMathPara>
                </a14:m>
                <a:endParaRPr lang="uk-UA" sz="2800"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" name="Прямокутник 5">
                <a:extLst>
                  <a:ext uri="{FF2B5EF4-FFF2-40B4-BE49-F238E27FC236}">
                    <a16:creationId xmlns:a16="http://schemas.microsoft.com/office/drawing/2014/main" id="{0D29E19E-945A-8F10-F295-F143D28586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1950" y="2466824"/>
                <a:ext cx="4806175" cy="606972"/>
              </a:xfrm>
              <a:prstGeom prst="rect">
                <a:avLst/>
              </a:prstGeom>
              <a:blipFill>
                <a:blip r:embed="rId10"/>
                <a:stretch>
                  <a:fillRect l="-526" b="-125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кутник 5">
                <a:extLst>
                  <a:ext uri="{FF2B5EF4-FFF2-40B4-BE49-F238E27FC236}">
                    <a16:creationId xmlns:a16="http://schemas.microsoft.com/office/drawing/2014/main" id="{80C5732A-BB30-E54E-235E-072ED1451AEB}"/>
                  </a:ext>
                </a:extLst>
              </p:cNvPr>
              <p:cNvSpPr/>
              <p:nvPr/>
            </p:nvSpPr>
            <p:spPr>
              <a:xfrm>
                <a:off x="6411950" y="3187712"/>
                <a:ext cx="4806175" cy="606972"/>
              </a:xfrm>
              <a:prstGeom prst="rect">
                <a:avLst/>
              </a:prstGeom>
              <a:solidFill>
                <a:srgbClr val="5468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2</m:t>
                      </m:r>
                      <m:r>
                        <a:rPr lang="uk-UA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) </m:t>
                      </m:r>
                      <m:r>
                        <m:rPr>
                          <m:nor/>
                        </m:rPr>
                        <a:rPr lang="uk-UA" sz="2800" b="0" i="0" smtClean="0"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Нулі функції</m:t>
                      </m:r>
                    </m:oMath>
                  </m:oMathPara>
                </a14:m>
                <a:endParaRPr lang="uk-UA" sz="2800"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" name="Прямокутник 5">
                <a:extLst>
                  <a:ext uri="{FF2B5EF4-FFF2-40B4-BE49-F238E27FC236}">
                    <a16:creationId xmlns:a16="http://schemas.microsoft.com/office/drawing/2014/main" id="{80C5732A-BB30-E54E-235E-072ED1451A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1950" y="3187712"/>
                <a:ext cx="4806175" cy="606972"/>
              </a:xfrm>
              <a:prstGeom prst="rect">
                <a:avLst/>
              </a:prstGeom>
              <a:blipFill>
                <a:blip r:embed="rId11"/>
                <a:stretch>
                  <a:fillRect l="-526" t="-2083" b="-1458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Прямокутник 5">
                <a:extLst>
                  <a:ext uri="{FF2B5EF4-FFF2-40B4-BE49-F238E27FC236}">
                    <a16:creationId xmlns:a16="http://schemas.microsoft.com/office/drawing/2014/main" id="{C716DD21-DFEC-2856-DECD-D8B70214EA3F}"/>
                  </a:ext>
                </a:extLst>
              </p:cNvPr>
              <p:cNvSpPr/>
              <p:nvPr/>
            </p:nvSpPr>
            <p:spPr>
              <a:xfrm>
                <a:off x="6411950" y="3908600"/>
                <a:ext cx="4806175" cy="942180"/>
              </a:xfrm>
              <a:prstGeom prst="rect">
                <a:avLst/>
              </a:prstGeom>
              <a:solidFill>
                <a:srgbClr val="5468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uk-UA" sz="2800">
                    <a:ea typeface="Tahoma" panose="020B0604030504040204" pitchFamily="34" charset="0"/>
                    <a:cs typeface="Tahoma" panose="020B0604030504040204" pitchFamily="34" charset="0"/>
                  </a:rPr>
                  <a:t>3) Таке значення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𝑥</m:t>
                    </m:r>
                  </m:oMath>
                </a14:m>
                <a:r>
                  <a:rPr lang="uk-UA" sz="2800">
                    <a:ea typeface="Tahoma" panose="020B0604030504040204" pitchFamily="34" charset="0"/>
                    <a:cs typeface="Tahoma" panose="020B0604030504040204" pitchFamily="34" charset="0"/>
                  </a:rPr>
                  <a:t>, при якому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𝑓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𝑥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=8</m:t>
                    </m:r>
                  </m:oMath>
                </a14:m>
                <a:endParaRPr lang="uk-UA" sz="2800"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1" name="Прямокутник 5">
                <a:extLst>
                  <a:ext uri="{FF2B5EF4-FFF2-40B4-BE49-F238E27FC236}">
                    <a16:creationId xmlns:a16="http://schemas.microsoft.com/office/drawing/2014/main" id="{C716DD21-DFEC-2856-DECD-D8B70214EA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1950" y="3908600"/>
                <a:ext cx="4806175" cy="942180"/>
              </a:xfrm>
              <a:prstGeom prst="rect">
                <a:avLst/>
              </a:prstGeom>
              <a:blipFill>
                <a:blip r:embed="rId12"/>
                <a:stretch>
                  <a:fillRect l="-2632" t="-6579" r="-2105" b="-1052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846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C5B5F20-9096-52A4-F8AD-DB327A71C481}"/>
              </a:ext>
            </a:extLst>
          </p:cNvPr>
          <p:cNvGrpSpPr/>
          <p:nvPr/>
        </p:nvGrpSpPr>
        <p:grpSpPr>
          <a:xfrm>
            <a:off x="0" y="0"/>
            <a:ext cx="6152876" cy="6858000"/>
            <a:chOff x="0" y="0"/>
            <a:chExt cx="6152876" cy="6858000"/>
          </a:xfrm>
        </p:grpSpPr>
        <p:pic>
          <p:nvPicPr>
            <p:cNvPr id="12" name="Рисунок 131" descr="Зображення, що містить стіл&#10;&#10;Автоматично згенерований опис">
              <a:extLst>
                <a:ext uri="{FF2B5EF4-FFF2-40B4-BE49-F238E27FC236}">
                  <a16:creationId xmlns:a16="http://schemas.microsoft.com/office/drawing/2014/main" id="{2454DB6C-EA32-A98B-B7B9-6DD6A30F1B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534"/>
            <a:stretch/>
          </p:blipFill>
          <p:spPr>
            <a:xfrm>
              <a:off x="0" y="0"/>
              <a:ext cx="6152876" cy="6858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D73FCC2B-EA90-3367-A455-9313A1E60516}"/>
                    </a:ext>
                  </a:extLst>
                </p:cNvPr>
                <p:cNvSpPr txBox="1"/>
                <p:nvPr/>
              </p:nvSpPr>
              <p:spPr>
                <a:xfrm>
                  <a:off x="5599591" y="3638850"/>
                  <a:ext cx="43091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solidFill>
                              <a:srgbClr val="374134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uk-UA" sz="2400">
                    <a:solidFill>
                      <a:srgbClr val="374134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D73FCC2B-EA90-3367-A455-9313A1E6051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99591" y="3638850"/>
                  <a:ext cx="430917" cy="46166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E8E8369D-A8E3-0F69-9DEC-04FA3F8CDB2D}"/>
                    </a:ext>
                  </a:extLst>
                </p:cNvPr>
                <p:cNvSpPr txBox="1"/>
                <p:nvPr/>
              </p:nvSpPr>
              <p:spPr>
                <a:xfrm>
                  <a:off x="2170281" y="555241"/>
                  <a:ext cx="43091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solidFill>
                              <a:srgbClr val="374134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uk-UA" sz="2400">
                    <a:solidFill>
                      <a:srgbClr val="374134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E8E8369D-A8E3-0F69-9DEC-04FA3F8CDB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70281" y="555241"/>
                  <a:ext cx="430917" cy="461665"/>
                </a:xfrm>
                <a:prstGeom prst="rect">
                  <a:avLst/>
                </a:prstGeom>
                <a:blipFill>
                  <a:blip r:embed="rId5"/>
                  <a:stretch>
                    <a:fillRect b="-7895"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6B42B61F-19DF-4BDA-39A6-4012BE0049EE}"/>
                    </a:ext>
                  </a:extLst>
                </p:cNvPr>
                <p:cNvSpPr txBox="1"/>
                <p:nvPr/>
              </p:nvSpPr>
              <p:spPr>
                <a:xfrm>
                  <a:off x="1962031" y="3213641"/>
                  <a:ext cx="43091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solidFill>
                              <a:srgbClr val="374134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oMath>
                    </m:oMathPara>
                  </a14:m>
                  <a:endParaRPr lang="uk-UA" sz="2400">
                    <a:solidFill>
                      <a:srgbClr val="374134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6B42B61F-19DF-4BDA-39A6-4012BE0049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62031" y="3213641"/>
                  <a:ext cx="430917" cy="46166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AD6AFC6-2F57-4284-8C69-D43460E89071}"/>
                </a:ext>
              </a:extLst>
            </p:cNvPr>
            <p:cNvSpPr txBox="1"/>
            <p:nvPr/>
          </p:nvSpPr>
          <p:spPr>
            <a:xfrm>
              <a:off x="2698567" y="3740809"/>
              <a:ext cx="3070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374134"/>
                  </a:solidFill>
                  <a:latin typeface="+mj-lt"/>
                </a:rPr>
                <a:t>1</a:t>
              </a:r>
              <a:endParaRPr lang="uk-UA">
                <a:solidFill>
                  <a:srgbClr val="374134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28AA506-D8BF-2EFF-09BD-59727DF9E311}"/>
                </a:ext>
              </a:extLst>
            </p:cNvPr>
            <p:cNvSpPr txBox="1"/>
            <p:nvPr/>
          </p:nvSpPr>
          <p:spPr>
            <a:xfrm>
              <a:off x="2982112" y="3740809"/>
              <a:ext cx="3070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374134"/>
                  </a:solidFill>
                  <a:latin typeface="+mj-lt"/>
                </a:rPr>
                <a:t>2</a:t>
              </a:r>
              <a:endParaRPr lang="uk-UA">
                <a:solidFill>
                  <a:srgbClr val="374134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77B1BB0-C8F4-FD09-877F-5C1CBA073791}"/>
                </a:ext>
              </a:extLst>
            </p:cNvPr>
            <p:cNvSpPr txBox="1"/>
            <p:nvPr/>
          </p:nvSpPr>
          <p:spPr>
            <a:xfrm>
              <a:off x="3257640" y="3743726"/>
              <a:ext cx="3070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374134"/>
                  </a:solidFill>
                  <a:latin typeface="+mj-lt"/>
                </a:rPr>
                <a:t>3</a:t>
              </a:r>
              <a:endParaRPr lang="uk-UA">
                <a:solidFill>
                  <a:srgbClr val="374134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B0F7384-CE67-6A90-5D03-5E1D689B8B95}"/>
                </a:ext>
              </a:extLst>
            </p:cNvPr>
            <p:cNvSpPr txBox="1"/>
            <p:nvPr/>
          </p:nvSpPr>
          <p:spPr>
            <a:xfrm>
              <a:off x="3517872" y="3739168"/>
              <a:ext cx="3070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374134"/>
                  </a:solidFill>
                  <a:latin typeface="+mj-lt"/>
                </a:rPr>
                <a:t>4</a:t>
              </a:r>
              <a:endParaRPr lang="uk-UA">
                <a:solidFill>
                  <a:srgbClr val="374134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643D230-1171-2EBB-C419-9DA216C6A798}"/>
                </a:ext>
              </a:extLst>
            </p:cNvPr>
            <p:cNvSpPr txBox="1"/>
            <p:nvPr/>
          </p:nvSpPr>
          <p:spPr>
            <a:xfrm>
              <a:off x="3804797" y="3734575"/>
              <a:ext cx="3070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374134"/>
                  </a:solidFill>
                  <a:latin typeface="+mj-lt"/>
                </a:rPr>
                <a:t>5</a:t>
              </a:r>
              <a:endParaRPr lang="uk-UA">
                <a:solidFill>
                  <a:srgbClr val="374134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0019CC7-D444-3ACF-28A0-DC803145541C}"/>
                </a:ext>
              </a:extLst>
            </p:cNvPr>
            <p:cNvSpPr txBox="1"/>
            <p:nvPr/>
          </p:nvSpPr>
          <p:spPr>
            <a:xfrm>
              <a:off x="4074870" y="3734575"/>
              <a:ext cx="3070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374134"/>
                  </a:solidFill>
                  <a:latin typeface="+mj-lt"/>
                </a:rPr>
                <a:t>6</a:t>
              </a:r>
              <a:endParaRPr lang="uk-UA">
                <a:solidFill>
                  <a:srgbClr val="374134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4FEFE8A-CEB5-5C8D-C32C-B8123725D9C1}"/>
                </a:ext>
              </a:extLst>
            </p:cNvPr>
            <p:cNvSpPr txBox="1"/>
            <p:nvPr/>
          </p:nvSpPr>
          <p:spPr>
            <a:xfrm>
              <a:off x="4355064" y="3731183"/>
              <a:ext cx="3070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374134"/>
                  </a:solidFill>
                  <a:latin typeface="+mj-lt"/>
                </a:rPr>
                <a:t>7</a:t>
              </a:r>
              <a:endParaRPr lang="uk-UA">
                <a:solidFill>
                  <a:srgbClr val="374134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2E849B3-68EE-CFF6-F81E-46172AC242A2}"/>
                </a:ext>
              </a:extLst>
            </p:cNvPr>
            <p:cNvSpPr txBox="1"/>
            <p:nvPr/>
          </p:nvSpPr>
          <p:spPr>
            <a:xfrm>
              <a:off x="4626229" y="3732770"/>
              <a:ext cx="3070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374134"/>
                  </a:solidFill>
                  <a:latin typeface="+mj-lt"/>
                </a:rPr>
                <a:t>8</a:t>
              </a:r>
              <a:endParaRPr lang="uk-UA">
                <a:solidFill>
                  <a:srgbClr val="374134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FDF88CB-F746-A8A9-4248-0958D5B398E7}"/>
                </a:ext>
              </a:extLst>
            </p:cNvPr>
            <p:cNvSpPr txBox="1"/>
            <p:nvPr/>
          </p:nvSpPr>
          <p:spPr>
            <a:xfrm>
              <a:off x="4901834" y="3733723"/>
              <a:ext cx="3070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374134"/>
                  </a:solidFill>
                  <a:latin typeface="+mj-lt"/>
                </a:rPr>
                <a:t>9</a:t>
              </a:r>
              <a:endParaRPr lang="uk-UA">
                <a:solidFill>
                  <a:srgbClr val="374134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972DBE8-E811-D535-BDD2-BE0AF5B10171}"/>
                </a:ext>
              </a:extLst>
            </p:cNvPr>
            <p:cNvSpPr txBox="1"/>
            <p:nvPr/>
          </p:nvSpPr>
          <p:spPr>
            <a:xfrm>
              <a:off x="5125247" y="3730650"/>
              <a:ext cx="4353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374134"/>
                  </a:solidFill>
                  <a:latin typeface="+mj-lt"/>
                </a:rPr>
                <a:t>10</a:t>
              </a:r>
              <a:endParaRPr lang="uk-UA">
                <a:solidFill>
                  <a:srgbClr val="374134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7450603-3660-B5FE-58D1-04FCA98478CC}"/>
                </a:ext>
              </a:extLst>
            </p:cNvPr>
            <p:cNvSpPr txBox="1"/>
            <p:nvPr/>
          </p:nvSpPr>
          <p:spPr>
            <a:xfrm>
              <a:off x="2203647" y="3220951"/>
              <a:ext cx="3070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374134"/>
                  </a:solidFill>
                  <a:latin typeface="+mj-lt"/>
                </a:rPr>
                <a:t>1</a:t>
              </a:r>
              <a:endParaRPr lang="uk-UA">
                <a:solidFill>
                  <a:srgbClr val="374134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C43F1D0-5FED-0ADD-C691-79B55EB2A2A2}"/>
                </a:ext>
              </a:extLst>
            </p:cNvPr>
            <p:cNvSpPr txBox="1"/>
            <p:nvPr/>
          </p:nvSpPr>
          <p:spPr>
            <a:xfrm>
              <a:off x="2203647" y="2945395"/>
              <a:ext cx="3070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374134"/>
                  </a:solidFill>
                  <a:latin typeface="+mj-lt"/>
                </a:rPr>
                <a:t>2</a:t>
              </a:r>
              <a:endParaRPr lang="uk-UA">
                <a:solidFill>
                  <a:srgbClr val="374134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137562B-3859-165A-C346-B6E40F13BAA0}"/>
                </a:ext>
              </a:extLst>
            </p:cNvPr>
            <p:cNvSpPr txBox="1"/>
            <p:nvPr/>
          </p:nvSpPr>
          <p:spPr>
            <a:xfrm>
              <a:off x="2203647" y="2668143"/>
              <a:ext cx="3070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374134"/>
                  </a:solidFill>
                  <a:latin typeface="+mj-lt"/>
                </a:rPr>
                <a:t>3</a:t>
              </a:r>
              <a:endParaRPr lang="uk-UA">
                <a:solidFill>
                  <a:srgbClr val="374134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22EE115-B7F6-CB54-5712-FC0F6812A340}"/>
                </a:ext>
              </a:extLst>
            </p:cNvPr>
            <p:cNvSpPr txBox="1"/>
            <p:nvPr/>
          </p:nvSpPr>
          <p:spPr>
            <a:xfrm>
              <a:off x="2200122" y="2398022"/>
              <a:ext cx="3070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374134"/>
                  </a:solidFill>
                  <a:latin typeface="+mj-lt"/>
                </a:rPr>
                <a:t>4</a:t>
              </a:r>
              <a:endParaRPr lang="uk-UA">
                <a:solidFill>
                  <a:srgbClr val="374134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A1C702C-8FC4-B85E-A5D6-8931B3392170}"/>
                </a:ext>
              </a:extLst>
            </p:cNvPr>
            <p:cNvSpPr txBox="1"/>
            <p:nvPr/>
          </p:nvSpPr>
          <p:spPr>
            <a:xfrm>
              <a:off x="2201009" y="2125857"/>
              <a:ext cx="3070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374134"/>
                  </a:solidFill>
                  <a:latin typeface="+mj-lt"/>
                </a:rPr>
                <a:t>5</a:t>
              </a:r>
              <a:endParaRPr lang="uk-UA">
                <a:solidFill>
                  <a:srgbClr val="374134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EC03D39-429A-953F-B85E-4607ABBD1ECF}"/>
                </a:ext>
              </a:extLst>
            </p:cNvPr>
            <p:cNvSpPr txBox="1"/>
            <p:nvPr/>
          </p:nvSpPr>
          <p:spPr>
            <a:xfrm>
              <a:off x="2196597" y="1841825"/>
              <a:ext cx="3070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374134"/>
                  </a:solidFill>
                  <a:latin typeface="+mj-lt"/>
                </a:rPr>
                <a:t>6</a:t>
              </a:r>
              <a:endParaRPr lang="uk-UA">
                <a:solidFill>
                  <a:srgbClr val="374134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92A359A-9D54-7A7F-C275-EC53824FA562}"/>
                </a:ext>
              </a:extLst>
            </p:cNvPr>
            <p:cNvSpPr txBox="1"/>
            <p:nvPr/>
          </p:nvSpPr>
          <p:spPr>
            <a:xfrm>
              <a:off x="2200144" y="1570338"/>
              <a:ext cx="3070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374134"/>
                  </a:solidFill>
                  <a:latin typeface="+mj-lt"/>
                </a:rPr>
                <a:t>7</a:t>
              </a:r>
              <a:endParaRPr lang="uk-UA">
                <a:solidFill>
                  <a:srgbClr val="374134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F0AFC36-4E3F-694C-E974-F7A39DDE2E07}"/>
                </a:ext>
              </a:extLst>
            </p:cNvPr>
            <p:cNvSpPr txBox="1"/>
            <p:nvPr/>
          </p:nvSpPr>
          <p:spPr>
            <a:xfrm>
              <a:off x="2202035" y="1301828"/>
              <a:ext cx="3070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374134"/>
                  </a:solidFill>
                  <a:latin typeface="+mj-lt"/>
                </a:rPr>
                <a:t>8</a:t>
              </a:r>
              <a:endParaRPr lang="uk-UA">
                <a:solidFill>
                  <a:srgbClr val="374134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5AEFE72-F769-E73C-3936-887A84CD99BF}"/>
                </a:ext>
              </a:extLst>
            </p:cNvPr>
            <p:cNvSpPr txBox="1"/>
            <p:nvPr/>
          </p:nvSpPr>
          <p:spPr>
            <a:xfrm>
              <a:off x="2200122" y="1025263"/>
              <a:ext cx="3070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374134"/>
                  </a:solidFill>
                  <a:latin typeface="+mj-lt"/>
                </a:rPr>
                <a:t>9</a:t>
              </a:r>
              <a:endParaRPr lang="uk-UA">
                <a:solidFill>
                  <a:srgbClr val="374134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CE17964-3657-3D31-2C6E-48E6D088C404}"/>
                </a:ext>
              </a:extLst>
            </p:cNvPr>
            <p:cNvSpPr txBox="1"/>
            <p:nvPr/>
          </p:nvSpPr>
          <p:spPr>
            <a:xfrm>
              <a:off x="2081966" y="3737892"/>
              <a:ext cx="368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374134"/>
                  </a:solidFill>
                  <a:latin typeface="+mj-lt"/>
                </a:rPr>
                <a:t>-1</a:t>
              </a:r>
              <a:endParaRPr lang="uk-UA">
                <a:solidFill>
                  <a:srgbClr val="374134"/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F8F0AC7-D936-A03D-99FB-24C58651B9CD}"/>
                </a:ext>
              </a:extLst>
            </p:cNvPr>
            <p:cNvSpPr txBox="1"/>
            <p:nvPr/>
          </p:nvSpPr>
          <p:spPr>
            <a:xfrm>
              <a:off x="1816531" y="3737892"/>
              <a:ext cx="368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374134"/>
                  </a:solidFill>
                  <a:latin typeface="+mj-lt"/>
                </a:rPr>
                <a:t>-2</a:t>
              </a:r>
              <a:endParaRPr lang="uk-UA">
                <a:solidFill>
                  <a:srgbClr val="374134"/>
                </a:solidFill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87572BA-23D4-ED79-A5B8-3537E427B448}"/>
                </a:ext>
              </a:extLst>
            </p:cNvPr>
            <p:cNvSpPr txBox="1"/>
            <p:nvPr/>
          </p:nvSpPr>
          <p:spPr>
            <a:xfrm>
              <a:off x="1538440" y="3732180"/>
              <a:ext cx="368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374134"/>
                  </a:solidFill>
                  <a:latin typeface="+mj-lt"/>
                </a:rPr>
                <a:t>-3</a:t>
              </a:r>
              <a:endParaRPr lang="uk-UA">
                <a:solidFill>
                  <a:srgbClr val="374134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09CC57F-6B47-2860-8F10-0B3F9B7CA288}"/>
                </a:ext>
              </a:extLst>
            </p:cNvPr>
            <p:cNvSpPr txBox="1"/>
            <p:nvPr/>
          </p:nvSpPr>
          <p:spPr>
            <a:xfrm>
              <a:off x="1251981" y="3733723"/>
              <a:ext cx="368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374134"/>
                  </a:solidFill>
                  <a:latin typeface="+mj-lt"/>
                </a:rPr>
                <a:t>-4</a:t>
              </a:r>
              <a:endParaRPr lang="uk-UA">
                <a:solidFill>
                  <a:srgbClr val="374134"/>
                </a:solidFill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78BE36E-A87C-24B0-AE4E-876C7F4D2E54}"/>
                </a:ext>
              </a:extLst>
            </p:cNvPr>
            <p:cNvSpPr txBox="1"/>
            <p:nvPr/>
          </p:nvSpPr>
          <p:spPr>
            <a:xfrm>
              <a:off x="996522" y="3733723"/>
              <a:ext cx="368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374134"/>
                  </a:solidFill>
                  <a:latin typeface="+mj-lt"/>
                </a:rPr>
                <a:t>-5</a:t>
              </a:r>
              <a:endParaRPr lang="uk-UA">
                <a:solidFill>
                  <a:srgbClr val="374134"/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D9CD05A-CBD3-C049-08E8-4EB7CC46001A}"/>
                </a:ext>
              </a:extLst>
            </p:cNvPr>
            <p:cNvSpPr txBox="1"/>
            <p:nvPr/>
          </p:nvSpPr>
          <p:spPr>
            <a:xfrm>
              <a:off x="716664" y="3730650"/>
              <a:ext cx="368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374134"/>
                  </a:solidFill>
                  <a:latin typeface="+mj-lt"/>
                </a:rPr>
                <a:t>-6</a:t>
              </a:r>
              <a:endParaRPr lang="uk-UA">
                <a:solidFill>
                  <a:srgbClr val="374134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569B6ED-C3EF-ADE1-DBBE-B9F6AD1110FE}"/>
                </a:ext>
              </a:extLst>
            </p:cNvPr>
            <p:cNvSpPr txBox="1"/>
            <p:nvPr/>
          </p:nvSpPr>
          <p:spPr>
            <a:xfrm>
              <a:off x="451290" y="3730650"/>
              <a:ext cx="368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374134"/>
                  </a:solidFill>
                  <a:latin typeface="+mj-lt"/>
                </a:rPr>
                <a:t>-7</a:t>
              </a:r>
              <a:endParaRPr lang="uk-UA">
                <a:solidFill>
                  <a:srgbClr val="374134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E569830-C258-2580-EF6A-64185579218D}"/>
                </a:ext>
              </a:extLst>
            </p:cNvPr>
            <p:cNvSpPr txBox="1"/>
            <p:nvPr/>
          </p:nvSpPr>
          <p:spPr>
            <a:xfrm>
              <a:off x="161949" y="3730650"/>
              <a:ext cx="368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374134"/>
                  </a:solidFill>
                  <a:latin typeface="+mj-lt"/>
                </a:rPr>
                <a:t>-8</a:t>
              </a:r>
              <a:endParaRPr lang="uk-UA">
                <a:solidFill>
                  <a:srgbClr val="374134"/>
                </a:solidFill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AD3E0D3-0982-8114-AC75-964EB1F04C7A}"/>
                </a:ext>
              </a:extLst>
            </p:cNvPr>
            <p:cNvSpPr txBox="1"/>
            <p:nvPr/>
          </p:nvSpPr>
          <p:spPr>
            <a:xfrm>
              <a:off x="2137835" y="4028074"/>
              <a:ext cx="368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374134"/>
                  </a:solidFill>
                  <a:latin typeface="+mj-lt"/>
                </a:rPr>
                <a:t>-2</a:t>
              </a:r>
              <a:endParaRPr lang="uk-UA">
                <a:solidFill>
                  <a:srgbClr val="374134"/>
                </a:solidFill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FF80FEE-874B-E335-39E7-E84E74AF32CC}"/>
                </a:ext>
              </a:extLst>
            </p:cNvPr>
            <p:cNvSpPr txBox="1"/>
            <p:nvPr/>
          </p:nvSpPr>
          <p:spPr>
            <a:xfrm>
              <a:off x="2137481" y="4298218"/>
              <a:ext cx="368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374134"/>
                  </a:solidFill>
                  <a:latin typeface="+mj-lt"/>
                </a:rPr>
                <a:t>-3</a:t>
              </a:r>
              <a:endParaRPr lang="uk-UA">
                <a:solidFill>
                  <a:srgbClr val="374134"/>
                </a:solidFill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B92F322-D664-8706-5C47-EA8F9F5E1957}"/>
                </a:ext>
              </a:extLst>
            </p:cNvPr>
            <p:cNvSpPr txBox="1"/>
            <p:nvPr/>
          </p:nvSpPr>
          <p:spPr>
            <a:xfrm>
              <a:off x="2137481" y="4568799"/>
              <a:ext cx="368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374134"/>
                  </a:solidFill>
                  <a:latin typeface="+mj-lt"/>
                </a:rPr>
                <a:t>-4</a:t>
              </a:r>
              <a:endParaRPr lang="uk-UA">
                <a:solidFill>
                  <a:srgbClr val="374134"/>
                </a:solidFill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B5A4344-3258-016C-C787-98015449525F}"/>
                </a:ext>
              </a:extLst>
            </p:cNvPr>
            <p:cNvSpPr txBox="1"/>
            <p:nvPr/>
          </p:nvSpPr>
          <p:spPr>
            <a:xfrm>
              <a:off x="2141775" y="4848054"/>
              <a:ext cx="368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374134"/>
                  </a:solidFill>
                  <a:latin typeface="+mj-lt"/>
                </a:rPr>
                <a:t>-5</a:t>
              </a:r>
              <a:endParaRPr lang="uk-UA">
                <a:solidFill>
                  <a:srgbClr val="374134"/>
                </a:solidFill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2048884-612E-FA6B-B274-E956D1183A77}"/>
                </a:ext>
              </a:extLst>
            </p:cNvPr>
            <p:cNvSpPr txBox="1"/>
            <p:nvPr/>
          </p:nvSpPr>
          <p:spPr>
            <a:xfrm>
              <a:off x="2141775" y="5118635"/>
              <a:ext cx="368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374134"/>
                  </a:solidFill>
                  <a:latin typeface="+mj-lt"/>
                </a:rPr>
                <a:t>-6</a:t>
              </a:r>
              <a:endParaRPr lang="uk-UA">
                <a:solidFill>
                  <a:srgbClr val="374134"/>
                </a:solidFill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CA7CDB7-7357-6D0A-A276-46FCAA3E6601}"/>
                </a:ext>
              </a:extLst>
            </p:cNvPr>
            <p:cNvSpPr txBox="1"/>
            <p:nvPr/>
          </p:nvSpPr>
          <p:spPr>
            <a:xfrm>
              <a:off x="2141775" y="5400523"/>
              <a:ext cx="368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374134"/>
                  </a:solidFill>
                  <a:latin typeface="+mj-lt"/>
                </a:rPr>
                <a:t>-7</a:t>
              </a:r>
              <a:endParaRPr lang="uk-UA">
                <a:solidFill>
                  <a:srgbClr val="374134"/>
                </a:solidFill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54DE4B24-2D58-E10B-A0EB-B2CFF9F45840}"/>
                </a:ext>
              </a:extLst>
            </p:cNvPr>
            <p:cNvSpPr txBox="1"/>
            <p:nvPr/>
          </p:nvSpPr>
          <p:spPr>
            <a:xfrm>
              <a:off x="2141775" y="5668471"/>
              <a:ext cx="368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374134"/>
                  </a:solidFill>
                  <a:latin typeface="+mj-lt"/>
                </a:rPr>
                <a:t>-8</a:t>
              </a:r>
              <a:endParaRPr lang="uk-UA">
                <a:solidFill>
                  <a:srgbClr val="374134"/>
                </a:solidFill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81FFA25-DC97-A0CE-70C8-47DFBF31C9AB}"/>
                </a:ext>
              </a:extLst>
            </p:cNvPr>
            <p:cNvSpPr txBox="1"/>
            <p:nvPr/>
          </p:nvSpPr>
          <p:spPr>
            <a:xfrm>
              <a:off x="2141775" y="5952992"/>
              <a:ext cx="368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374134"/>
                  </a:solidFill>
                  <a:latin typeface="+mj-lt"/>
                </a:rPr>
                <a:t>-9</a:t>
              </a:r>
              <a:endParaRPr lang="uk-UA">
                <a:solidFill>
                  <a:srgbClr val="374134"/>
                </a:solidFill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FF899AD-3445-A94B-0601-A53D52143AC0}"/>
                </a:ext>
              </a:extLst>
            </p:cNvPr>
            <p:cNvSpPr txBox="1"/>
            <p:nvPr/>
          </p:nvSpPr>
          <p:spPr>
            <a:xfrm>
              <a:off x="2056334" y="6209051"/>
              <a:ext cx="5256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374134"/>
                  </a:solidFill>
                  <a:latin typeface="+mj-lt"/>
                </a:rPr>
                <a:t>-</a:t>
              </a:r>
              <a:r>
                <a:rPr lang="uk-UA" b="0" i="0">
                  <a:solidFill>
                    <a:srgbClr val="374134"/>
                  </a:solidFill>
                  <a:latin typeface="+mj-lt"/>
                </a:rPr>
                <a:t>10</a:t>
              </a:r>
              <a:endParaRPr lang="uk-UA">
                <a:solidFill>
                  <a:srgbClr val="374134"/>
                </a:solidFill>
              </a:endParaRPr>
            </a:p>
          </p:txBody>
        </p:sp>
        <p:cxnSp>
          <p:nvCxnSpPr>
            <p:cNvPr id="57" name="Пряма сполучна лінія 86">
              <a:extLst>
                <a:ext uri="{FF2B5EF4-FFF2-40B4-BE49-F238E27FC236}">
                  <a16:creationId xmlns:a16="http://schemas.microsoft.com/office/drawing/2014/main" id="{EA65DEF9-0816-D254-9696-ECCAA5E6F94E}"/>
                </a:ext>
              </a:extLst>
            </p:cNvPr>
            <p:cNvCxnSpPr>
              <a:cxnSpLocks/>
            </p:cNvCxnSpPr>
            <p:nvPr/>
          </p:nvCxnSpPr>
          <p:spPr>
            <a:xfrm>
              <a:off x="193930" y="3689957"/>
              <a:ext cx="5615918" cy="0"/>
            </a:xfrm>
            <a:prstGeom prst="line">
              <a:avLst/>
            </a:prstGeom>
            <a:ln w="38100" cap="rnd">
              <a:solidFill>
                <a:srgbClr val="374134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Пряма сполучна лінія 87">
              <a:extLst>
                <a:ext uri="{FF2B5EF4-FFF2-40B4-BE49-F238E27FC236}">
                  <a16:creationId xmlns:a16="http://schemas.microsoft.com/office/drawing/2014/main" id="{196ABB5E-A975-AA7F-C480-94674BABF9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61197" y="724645"/>
              <a:ext cx="0" cy="5938914"/>
            </a:xfrm>
            <a:prstGeom prst="line">
              <a:avLst/>
            </a:prstGeom>
            <a:ln w="38100" cap="rnd">
              <a:solidFill>
                <a:srgbClr val="374134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Пряма сполучна лінія 109">
              <a:extLst>
                <a:ext uri="{FF2B5EF4-FFF2-40B4-BE49-F238E27FC236}">
                  <a16:creationId xmlns:a16="http://schemas.microsoft.com/office/drawing/2014/main" id="{2AF420E1-DF21-097F-5A5F-5A66BADF186B}"/>
                </a:ext>
              </a:extLst>
            </p:cNvPr>
            <p:cNvCxnSpPr>
              <a:cxnSpLocks/>
            </p:cNvCxnSpPr>
            <p:nvPr/>
          </p:nvCxnSpPr>
          <p:spPr>
            <a:xfrm>
              <a:off x="2855260" y="3604421"/>
              <a:ext cx="0" cy="176213"/>
            </a:xfrm>
            <a:prstGeom prst="line">
              <a:avLst/>
            </a:prstGeom>
            <a:ln w="28575" cap="rnd">
              <a:solidFill>
                <a:srgbClr val="3741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Пряма сполучна лінія 118">
              <a:extLst>
                <a:ext uri="{FF2B5EF4-FFF2-40B4-BE49-F238E27FC236}">
                  <a16:creationId xmlns:a16="http://schemas.microsoft.com/office/drawing/2014/main" id="{17F3C901-840E-A43B-645D-416A72A2CF16}"/>
                </a:ext>
              </a:extLst>
            </p:cNvPr>
            <p:cNvCxnSpPr>
              <a:cxnSpLocks/>
            </p:cNvCxnSpPr>
            <p:nvPr/>
          </p:nvCxnSpPr>
          <p:spPr>
            <a:xfrm>
              <a:off x="3128310" y="3604421"/>
              <a:ext cx="0" cy="176213"/>
            </a:xfrm>
            <a:prstGeom prst="line">
              <a:avLst/>
            </a:prstGeom>
            <a:ln w="28575" cap="rnd">
              <a:solidFill>
                <a:srgbClr val="3741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Пряма сполучна лінія 119">
              <a:extLst>
                <a:ext uri="{FF2B5EF4-FFF2-40B4-BE49-F238E27FC236}">
                  <a16:creationId xmlns:a16="http://schemas.microsoft.com/office/drawing/2014/main" id="{55BB7E2D-1085-07F0-9CD2-A408F08C9EC9}"/>
                </a:ext>
              </a:extLst>
            </p:cNvPr>
            <p:cNvCxnSpPr>
              <a:cxnSpLocks/>
            </p:cNvCxnSpPr>
            <p:nvPr/>
          </p:nvCxnSpPr>
          <p:spPr>
            <a:xfrm>
              <a:off x="3404535" y="3601850"/>
              <a:ext cx="0" cy="176213"/>
            </a:xfrm>
            <a:prstGeom prst="line">
              <a:avLst/>
            </a:prstGeom>
            <a:ln w="28575" cap="rnd">
              <a:solidFill>
                <a:srgbClr val="3741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Пряма сполучна лінія 120">
              <a:extLst>
                <a:ext uri="{FF2B5EF4-FFF2-40B4-BE49-F238E27FC236}">
                  <a16:creationId xmlns:a16="http://schemas.microsoft.com/office/drawing/2014/main" id="{F67168CC-3A14-D7B4-E9C8-CE1DCDCD12CA}"/>
                </a:ext>
              </a:extLst>
            </p:cNvPr>
            <p:cNvCxnSpPr>
              <a:cxnSpLocks/>
            </p:cNvCxnSpPr>
            <p:nvPr/>
          </p:nvCxnSpPr>
          <p:spPr>
            <a:xfrm>
              <a:off x="3677585" y="3601850"/>
              <a:ext cx="0" cy="176213"/>
            </a:xfrm>
            <a:prstGeom prst="line">
              <a:avLst/>
            </a:prstGeom>
            <a:ln w="28575" cap="rnd">
              <a:solidFill>
                <a:srgbClr val="3741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Пряма сполучна лінія 121">
              <a:extLst>
                <a:ext uri="{FF2B5EF4-FFF2-40B4-BE49-F238E27FC236}">
                  <a16:creationId xmlns:a16="http://schemas.microsoft.com/office/drawing/2014/main" id="{A21E3769-B6EA-041D-1172-7B41AD16ABFB}"/>
                </a:ext>
              </a:extLst>
            </p:cNvPr>
            <p:cNvCxnSpPr>
              <a:cxnSpLocks/>
            </p:cNvCxnSpPr>
            <p:nvPr/>
          </p:nvCxnSpPr>
          <p:spPr>
            <a:xfrm>
              <a:off x="3952754" y="3601850"/>
              <a:ext cx="0" cy="176213"/>
            </a:xfrm>
            <a:prstGeom prst="line">
              <a:avLst/>
            </a:prstGeom>
            <a:ln w="28575" cap="rnd">
              <a:solidFill>
                <a:srgbClr val="3741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Пряма сполучна лінія 122">
              <a:extLst>
                <a:ext uri="{FF2B5EF4-FFF2-40B4-BE49-F238E27FC236}">
                  <a16:creationId xmlns:a16="http://schemas.microsoft.com/office/drawing/2014/main" id="{022D379E-D905-C2CA-7099-509A3A9CC809}"/>
                </a:ext>
              </a:extLst>
            </p:cNvPr>
            <p:cNvCxnSpPr>
              <a:cxnSpLocks/>
            </p:cNvCxnSpPr>
            <p:nvPr/>
          </p:nvCxnSpPr>
          <p:spPr>
            <a:xfrm>
              <a:off x="4225804" y="3601850"/>
              <a:ext cx="0" cy="176213"/>
            </a:xfrm>
            <a:prstGeom prst="line">
              <a:avLst/>
            </a:prstGeom>
            <a:ln w="28575" cap="rnd">
              <a:solidFill>
                <a:srgbClr val="3741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Пряма сполучна лінія 123">
              <a:extLst>
                <a:ext uri="{FF2B5EF4-FFF2-40B4-BE49-F238E27FC236}">
                  <a16:creationId xmlns:a16="http://schemas.microsoft.com/office/drawing/2014/main" id="{65873212-16DF-6F0B-AB9A-E2AD9BCBAD95}"/>
                </a:ext>
              </a:extLst>
            </p:cNvPr>
            <p:cNvCxnSpPr>
              <a:cxnSpLocks/>
            </p:cNvCxnSpPr>
            <p:nvPr/>
          </p:nvCxnSpPr>
          <p:spPr>
            <a:xfrm>
              <a:off x="4502029" y="3599279"/>
              <a:ext cx="0" cy="176213"/>
            </a:xfrm>
            <a:prstGeom prst="line">
              <a:avLst/>
            </a:prstGeom>
            <a:ln w="28575" cap="rnd">
              <a:solidFill>
                <a:srgbClr val="3741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Пряма сполучна лінія 124">
              <a:extLst>
                <a:ext uri="{FF2B5EF4-FFF2-40B4-BE49-F238E27FC236}">
                  <a16:creationId xmlns:a16="http://schemas.microsoft.com/office/drawing/2014/main" id="{91880F40-E66F-2B9B-4D85-6D752FE10186}"/>
                </a:ext>
              </a:extLst>
            </p:cNvPr>
            <p:cNvCxnSpPr>
              <a:cxnSpLocks/>
            </p:cNvCxnSpPr>
            <p:nvPr/>
          </p:nvCxnSpPr>
          <p:spPr>
            <a:xfrm>
              <a:off x="4775079" y="3599279"/>
              <a:ext cx="0" cy="176213"/>
            </a:xfrm>
            <a:prstGeom prst="line">
              <a:avLst/>
            </a:prstGeom>
            <a:ln w="28575" cap="rnd">
              <a:solidFill>
                <a:srgbClr val="3741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Пряма сполучна лінія 125">
              <a:extLst>
                <a:ext uri="{FF2B5EF4-FFF2-40B4-BE49-F238E27FC236}">
                  <a16:creationId xmlns:a16="http://schemas.microsoft.com/office/drawing/2014/main" id="{05C72420-F7B8-5307-84C2-367A7D3537DA}"/>
                </a:ext>
              </a:extLst>
            </p:cNvPr>
            <p:cNvCxnSpPr>
              <a:cxnSpLocks/>
            </p:cNvCxnSpPr>
            <p:nvPr/>
          </p:nvCxnSpPr>
          <p:spPr>
            <a:xfrm>
              <a:off x="5049187" y="3601119"/>
              <a:ext cx="0" cy="176213"/>
            </a:xfrm>
            <a:prstGeom prst="line">
              <a:avLst/>
            </a:prstGeom>
            <a:ln w="28575" cap="rnd">
              <a:solidFill>
                <a:srgbClr val="3741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Пряма сполучна лінія 126">
              <a:extLst>
                <a:ext uri="{FF2B5EF4-FFF2-40B4-BE49-F238E27FC236}">
                  <a16:creationId xmlns:a16="http://schemas.microsoft.com/office/drawing/2014/main" id="{E0601B62-ED2E-6E9A-B0C4-14C477B45259}"/>
                </a:ext>
              </a:extLst>
            </p:cNvPr>
            <p:cNvCxnSpPr>
              <a:cxnSpLocks/>
            </p:cNvCxnSpPr>
            <p:nvPr/>
          </p:nvCxnSpPr>
          <p:spPr>
            <a:xfrm>
              <a:off x="5325412" y="3598548"/>
              <a:ext cx="0" cy="176213"/>
            </a:xfrm>
            <a:prstGeom prst="line">
              <a:avLst/>
            </a:prstGeom>
            <a:ln w="28575" cap="rnd">
              <a:solidFill>
                <a:srgbClr val="3741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Пряма сполучна лінія 127">
              <a:extLst>
                <a:ext uri="{FF2B5EF4-FFF2-40B4-BE49-F238E27FC236}">
                  <a16:creationId xmlns:a16="http://schemas.microsoft.com/office/drawing/2014/main" id="{A8D9A28B-610A-AA86-155A-D55F7662E899}"/>
                </a:ext>
              </a:extLst>
            </p:cNvPr>
            <p:cNvCxnSpPr>
              <a:cxnSpLocks/>
            </p:cNvCxnSpPr>
            <p:nvPr/>
          </p:nvCxnSpPr>
          <p:spPr>
            <a:xfrm>
              <a:off x="5598462" y="3598548"/>
              <a:ext cx="0" cy="176213"/>
            </a:xfrm>
            <a:prstGeom prst="line">
              <a:avLst/>
            </a:prstGeom>
            <a:ln w="28575" cap="rnd">
              <a:solidFill>
                <a:srgbClr val="3741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Пряма сполучна лінія 135">
              <a:extLst>
                <a:ext uri="{FF2B5EF4-FFF2-40B4-BE49-F238E27FC236}">
                  <a16:creationId xmlns:a16="http://schemas.microsoft.com/office/drawing/2014/main" id="{ADA9F587-342B-BEBB-FA0F-D1C6D4C476B7}"/>
                </a:ext>
              </a:extLst>
            </p:cNvPr>
            <p:cNvCxnSpPr>
              <a:cxnSpLocks/>
            </p:cNvCxnSpPr>
            <p:nvPr/>
          </p:nvCxnSpPr>
          <p:spPr>
            <a:xfrm>
              <a:off x="379632" y="3612952"/>
              <a:ext cx="0" cy="176213"/>
            </a:xfrm>
            <a:prstGeom prst="line">
              <a:avLst/>
            </a:prstGeom>
            <a:ln w="28575" cap="rnd">
              <a:solidFill>
                <a:srgbClr val="3741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Пряма сполучна лінія 136">
              <a:extLst>
                <a:ext uri="{FF2B5EF4-FFF2-40B4-BE49-F238E27FC236}">
                  <a16:creationId xmlns:a16="http://schemas.microsoft.com/office/drawing/2014/main" id="{D90BCC25-BCE2-2B21-8515-17659280C08A}"/>
                </a:ext>
              </a:extLst>
            </p:cNvPr>
            <p:cNvCxnSpPr>
              <a:cxnSpLocks/>
            </p:cNvCxnSpPr>
            <p:nvPr/>
          </p:nvCxnSpPr>
          <p:spPr>
            <a:xfrm>
              <a:off x="654801" y="3612952"/>
              <a:ext cx="0" cy="176213"/>
            </a:xfrm>
            <a:prstGeom prst="line">
              <a:avLst/>
            </a:prstGeom>
            <a:ln w="28575" cap="rnd">
              <a:solidFill>
                <a:srgbClr val="3741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Пряма сполучна лінія 137">
              <a:extLst>
                <a:ext uri="{FF2B5EF4-FFF2-40B4-BE49-F238E27FC236}">
                  <a16:creationId xmlns:a16="http://schemas.microsoft.com/office/drawing/2014/main" id="{3594F390-72E0-48F3-5FB6-B0C39A5F06DA}"/>
                </a:ext>
              </a:extLst>
            </p:cNvPr>
            <p:cNvCxnSpPr>
              <a:cxnSpLocks/>
            </p:cNvCxnSpPr>
            <p:nvPr/>
          </p:nvCxnSpPr>
          <p:spPr>
            <a:xfrm>
              <a:off x="927851" y="3612952"/>
              <a:ext cx="0" cy="176213"/>
            </a:xfrm>
            <a:prstGeom prst="line">
              <a:avLst/>
            </a:prstGeom>
            <a:ln w="28575" cap="rnd">
              <a:solidFill>
                <a:srgbClr val="3741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Пряма сполучна лінія 138">
              <a:extLst>
                <a:ext uri="{FF2B5EF4-FFF2-40B4-BE49-F238E27FC236}">
                  <a16:creationId xmlns:a16="http://schemas.microsoft.com/office/drawing/2014/main" id="{BEB38BF1-18EB-75DE-6806-E3B4CE3F07C9}"/>
                </a:ext>
              </a:extLst>
            </p:cNvPr>
            <p:cNvCxnSpPr>
              <a:cxnSpLocks/>
            </p:cNvCxnSpPr>
            <p:nvPr/>
          </p:nvCxnSpPr>
          <p:spPr>
            <a:xfrm>
              <a:off x="1204076" y="3610381"/>
              <a:ext cx="0" cy="176213"/>
            </a:xfrm>
            <a:prstGeom prst="line">
              <a:avLst/>
            </a:prstGeom>
            <a:ln w="28575" cap="rnd">
              <a:solidFill>
                <a:srgbClr val="3741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Пряма сполучна лінія 139">
              <a:extLst>
                <a:ext uri="{FF2B5EF4-FFF2-40B4-BE49-F238E27FC236}">
                  <a16:creationId xmlns:a16="http://schemas.microsoft.com/office/drawing/2014/main" id="{446802C6-9AC4-1534-4A2D-E07BBB3DF47E}"/>
                </a:ext>
              </a:extLst>
            </p:cNvPr>
            <p:cNvCxnSpPr>
              <a:cxnSpLocks/>
            </p:cNvCxnSpPr>
            <p:nvPr/>
          </p:nvCxnSpPr>
          <p:spPr>
            <a:xfrm>
              <a:off x="1477126" y="3610381"/>
              <a:ext cx="0" cy="176213"/>
            </a:xfrm>
            <a:prstGeom prst="line">
              <a:avLst/>
            </a:prstGeom>
            <a:ln w="28575" cap="rnd">
              <a:solidFill>
                <a:srgbClr val="3741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Пряма сполучна лінія 140">
              <a:extLst>
                <a:ext uri="{FF2B5EF4-FFF2-40B4-BE49-F238E27FC236}">
                  <a16:creationId xmlns:a16="http://schemas.microsoft.com/office/drawing/2014/main" id="{54923807-DCFD-A6E4-085C-EA23C084308B}"/>
                </a:ext>
              </a:extLst>
            </p:cNvPr>
            <p:cNvCxnSpPr>
              <a:cxnSpLocks/>
            </p:cNvCxnSpPr>
            <p:nvPr/>
          </p:nvCxnSpPr>
          <p:spPr>
            <a:xfrm>
              <a:off x="1751234" y="3612221"/>
              <a:ext cx="0" cy="176213"/>
            </a:xfrm>
            <a:prstGeom prst="line">
              <a:avLst/>
            </a:prstGeom>
            <a:ln w="28575" cap="rnd">
              <a:solidFill>
                <a:srgbClr val="3741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Пряма сполучна лінія 141">
              <a:extLst>
                <a:ext uri="{FF2B5EF4-FFF2-40B4-BE49-F238E27FC236}">
                  <a16:creationId xmlns:a16="http://schemas.microsoft.com/office/drawing/2014/main" id="{874E9762-25D6-FE4A-ECFF-87A7F318B975}"/>
                </a:ext>
              </a:extLst>
            </p:cNvPr>
            <p:cNvCxnSpPr>
              <a:cxnSpLocks/>
            </p:cNvCxnSpPr>
            <p:nvPr/>
          </p:nvCxnSpPr>
          <p:spPr>
            <a:xfrm>
              <a:off x="2027459" y="3609650"/>
              <a:ext cx="0" cy="176213"/>
            </a:xfrm>
            <a:prstGeom prst="line">
              <a:avLst/>
            </a:prstGeom>
            <a:ln w="28575" cap="rnd">
              <a:solidFill>
                <a:srgbClr val="3741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Пряма сполучна лінія 142">
              <a:extLst>
                <a:ext uri="{FF2B5EF4-FFF2-40B4-BE49-F238E27FC236}">
                  <a16:creationId xmlns:a16="http://schemas.microsoft.com/office/drawing/2014/main" id="{1837CF29-911D-8703-9463-79D92A289ABC}"/>
                </a:ext>
              </a:extLst>
            </p:cNvPr>
            <p:cNvCxnSpPr>
              <a:cxnSpLocks/>
            </p:cNvCxnSpPr>
            <p:nvPr/>
          </p:nvCxnSpPr>
          <p:spPr>
            <a:xfrm>
              <a:off x="2300509" y="3609650"/>
              <a:ext cx="0" cy="176213"/>
            </a:xfrm>
            <a:prstGeom prst="line">
              <a:avLst/>
            </a:prstGeom>
            <a:ln w="28575" cap="rnd">
              <a:solidFill>
                <a:srgbClr val="3741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Пряма сполучна лінія 143">
              <a:extLst>
                <a:ext uri="{FF2B5EF4-FFF2-40B4-BE49-F238E27FC236}">
                  <a16:creationId xmlns:a16="http://schemas.microsoft.com/office/drawing/2014/main" id="{F7719FAD-2266-843E-264F-A86CEFD7811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562783" y="3317172"/>
              <a:ext cx="0" cy="176213"/>
            </a:xfrm>
            <a:prstGeom prst="line">
              <a:avLst/>
            </a:prstGeom>
            <a:ln w="28575" cap="rnd">
              <a:solidFill>
                <a:srgbClr val="3741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Пряма сполучна лінія 144">
              <a:extLst>
                <a:ext uri="{FF2B5EF4-FFF2-40B4-BE49-F238E27FC236}">
                  <a16:creationId xmlns:a16="http://schemas.microsoft.com/office/drawing/2014/main" id="{06F5BA74-E3C1-30D5-0A7F-26133590EB3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562783" y="3043586"/>
              <a:ext cx="0" cy="176213"/>
            </a:xfrm>
            <a:prstGeom prst="line">
              <a:avLst/>
            </a:prstGeom>
            <a:ln w="28575" cap="rnd">
              <a:solidFill>
                <a:srgbClr val="3741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Пряма сполучна лінія 145">
              <a:extLst>
                <a:ext uri="{FF2B5EF4-FFF2-40B4-BE49-F238E27FC236}">
                  <a16:creationId xmlns:a16="http://schemas.microsoft.com/office/drawing/2014/main" id="{4398CEB3-02B4-3E3D-0605-69F0B9F43C6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561196" y="2767884"/>
              <a:ext cx="0" cy="176213"/>
            </a:xfrm>
            <a:prstGeom prst="line">
              <a:avLst/>
            </a:prstGeom>
            <a:ln w="28575" cap="rnd">
              <a:solidFill>
                <a:srgbClr val="3741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Пряма сполучна лінія 146">
              <a:extLst>
                <a:ext uri="{FF2B5EF4-FFF2-40B4-BE49-F238E27FC236}">
                  <a16:creationId xmlns:a16="http://schemas.microsoft.com/office/drawing/2014/main" id="{3F1A46B5-7192-7117-388A-058F400236A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561196" y="2494298"/>
              <a:ext cx="0" cy="176213"/>
            </a:xfrm>
            <a:prstGeom prst="line">
              <a:avLst/>
            </a:prstGeom>
            <a:ln w="28575" cap="rnd">
              <a:solidFill>
                <a:srgbClr val="3741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Пряма сполучна лінія 147">
              <a:extLst>
                <a:ext uri="{FF2B5EF4-FFF2-40B4-BE49-F238E27FC236}">
                  <a16:creationId xmlns:a16="http://schemas.microsoft.com/office/drawing/2014/main" id="{AD23692A-E772-D0F8-441A-9920F4424F4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561195" y="2219758"/>
              <a:ext cx="0" cy="176213"/>
            </a:xfrm>
            <a:prstGeom prst="line">
              <a:avLst/>
            </a:prstGeom>
            <a:ln w="28575" cap="rnd">
              <a:solidFill>
                <a:srgbClr val="3741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Пряма сполучна лінія 148">
              <a:extLst>
                <a:ext uri="{FF2B5EF4-FFF2-40B4-BE49-F238E27FC236}">
                  <a16:creationId xmlns:a16="http://schemas.microsoft.com/office/drawing/2014/main" id="{ACC9B69F-884C-0981-AEA7-A60FF2FC3B1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559608" y="1944056"/>
              <a:ext cx="0" cy="176213"/>
            </a:xfrm>
            <a:prstGeom prst="line">
              <a:avLst/>
            </a:prstGeom>
            <a:ln w="28575" cap="rnd">
              <a:solidFill>
                <a:srgbClr val="3741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Пряма сполучна лінія 149">
              <a:extLst>
                <a:ext uri="{FF2B5EF4-FFF2-40B4-BE49-F238E27FC236}">
                  <a16:creationId xmlns:a16="http://schemas.microsoft.com/office/drawing/2014/main" id="{D32EFFE0-742B-9159-FF96-EB363636518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559608" y="1670470"/>
              <a:ext cx="0" cy="176213"/>
            </a:xfrm>
            <a:prstGeom prst="line">
              <a:avLst/>
            </a:prstGeom>
            <a:ln w="28575" cap="rnd">
              <a:solidFill>
                <a:srgbClr val="3741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Пряма сполучна лінія 150">
              <a:extLst>
                <a:ext uri="{FF2B5EF4-FFF2-40B4-BE49-F238E27FC236}">
                  <a16:creationId xmlns:a16="http://schemas.microsoft.com/office/drawing/2014/main" id="{2B4E7174-B470-D069-D1B4-D8E939CCBE4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558831" y="1392227"/>
              <a:ext cx="0" cy="176213"/>
            </a:xfrm>
            <a:prstGeom prst="line">
              <a:avLst/>
            </a:prstGeom>
            <a:ln w="28575" cap="rnd">
              <a:solidFill>
                <a:srgbClr val="3741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Пряма сполучна лінія 151">
              <a:extLst>
                <a:ext uri="{FF2B5EF4-FFF2-40B4-BE49-F238E27FC236}">
                  <a16:creationId xmlns:a16="http://schemas.microsoft.com/office/drawing/2014/main" id="{BBE4BDE1-C5DC-4606-14A5-619E2BA8A95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558831" y="1118641"/>
              <a:ext cx="0" cy="176213"/>
            </a:xfrm>
            <a:prstGeom prst="line">
              <a:avLst/>
            </a:prstGeom>
            <a:ln w="28575" cap="rnd">
              <a:solidFill>
                <a:srgbClr val="3741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Пряма сполучна лінія 152">
              <a:extLst>
                <a:ext uri="{FF2B5EF4-FFF2-40B4-BE49-F238E27FC236}">
                  <a16:creationId xmlns:a16="http://schemas.microsoft.com/office/drawing/2014/main" id="{305EC12D-F6FE-723B-8EE6-8335ACE14F3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564371" y="5493867"/>
              <a:ext cx="0" cy="176213"/>
            </a:xfrm>
            <a:prstGeom prst="line">
              <a:avLst/>
            </a:prstGeom>
            <a:ln w="28575" cap="rnd">
              <a:solidFill>
                <a:srgbClr val="3741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Пряма сполучна лінія 153">
              <a:extLst>
                <a:ext uri="{FF2B5EF4-FFF2-40B4-BE49-F238E27FC236}">
                  <a16:creationId xmlns:a16="http://schemas.microsoft.com/office/drawing/2014/main" id="{93F2A32E-69B1-B3AA-05B2-EA4553D5853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564371" y="5220281"/>
              <a:ext cx="0" cy="176213"/>
            </a:xfrm>
            <a:prstGeom prst="line">
              <a:avLst/>
            </a:prstGeom>
            <a:ln w="28575" cap="rnd">
              <a:solidFill>
                <a:srgbClr val="3741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Пряма сполучна лінія 154">
              <a:extLst>
                <a:ext uri="{FF2B5EF4-FFF2-40B4-BE49-F238E27FC236}">
                  <a16:creationId xmlns:a16="http://schemas.microsoft.com/office/drawing/2014/main" id="{8F759648-D1AA-90FF-FA2D-24B88F0C704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562784" y="4944579"/>
              <a:ext cx="0" cy="176213"/>
            </a:xfrm>
            <a:prstGeom prst="line">
              <a:avLst/>
            </a:prstGeom>
            <a:ln w="28575" cap="rnd">
              <a:solidFill>
                <a:srgbClr val="3741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Пряма сполучна лінія 155">
              <a:extLst>
                <a:ext uri="{FF2B5EF4-FFF2-40B4-BE49-F238E27FC236}">
                  <a16:creationId xmlns:a16="http://schemas.microsoft.com/office/drawing/2014/main" id="{2BADA065-A089-3E29-7A79-C51510753B8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562784" y="4670993"/>
              <a:ext cx="0" cy="176213"/>
            </a:xfrm>
            <a:prstGeom prst="line">
              <a:avLst/>
            </a:prstGeom>
            <a:ln w="28575" cap="rnd">
              <a:solidFill>
                <a:srgbClr val="3741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Пряма сполучна лінія 156">
              <a:extLst>
                <a:ext uri="{FF2B5EF4-FFF2-40B4-BE49-F238E27FC236}">
                  <a16:creationId xmlns:a16="http://schemas.microsoft.com/office/drawing/2014/main" id="{8C2F1D9E-5F0F-891B-3C21-AE7D204C007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562783" y="4396453"/>
              <a:ext cx="0" cy="176213"/>
            </a:xfrm>
            <a:prstGeom prst="line">
              <a:avLst/>
            </a:prstGeom>
            <a:ln w="28575" cap="rnd">
              <a:solidFill>
                <a:srgbClr val="3741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Пряма сполучна лінія 157">
              <a:extLst>
                <a:ext uri="{FF2B5EF4-FFF2-40B4-BE49-F238E27FC236}">
                  <a16:creationId xmlns:a16="http://schemas.microsoft.com/office/drawing/2014/main" id="{965722BA-505B-6520-15D1-AB42285DCF6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561196" y="4120751"/>
              <a:ext cx="0" cy="176213"/>
            </a:xfrm>
            <a:prstGeom prst="line">
              <a:avLst/>
            </a:prstGeom>
            <a:ln w="28575" cap="rnd">
              <a:solidFill>
                <a:srgbClr val="3741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Пряма сполучна лінія 158">
              <a:extLst>
                <a:ext uri="{FF2B5EF4-FFF2-40B4-BE49-F238E27FC236}">
                  <a16:creationId xmlns:a16="http://schemas.microsoft.com/office/drawing/2014/main" id="{EF221F29-B63A-C037-FAA6-6C82A61135D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561196" y="3867505"/>
              <a:ext cx="0" cy="176213"/>
            </a:xfrm>
            <a:prstGeom prst="line">
              <a:avLst/>
            </a:prstGeom>
            <a:ln w="28575" cap="rnd">
              <a:solidFill>
                <a:srgbClr val="3741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Пряма сполучна лінія 159">
              <a:extLst>
                <a:ext uri="{FF2B5EF4-FFF2-40B4-BE49-F238E27FC236}">
                  <a16:creationId xmlns:a16="http://schemas.microsoft.com/office/drawing/2014/main" id="{53122355-AC62-FED7-36C9-ED750A6D9E5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563881" y="6319923"/>
              <a:ext cx="0" cy="176213"/>
            </a:xfrm>
            <a:prstGeom prst="line">
              <a:avLst/>
            </a:prstGeom>
            <a:ln w="28575" cap="rnd">
              <a:solidFill>
                <a:srgbClr val="3741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Пряма сполучна лінія 160">
              <a:extLst>
                <a:ext uri="{FF2B5EF4-FFF2-40B4-BE49-F238E27FC236}">
                  <a16:creationId xmlns:a16="http://schemas.microsoft.com/office/drawing/2014/main" id="{766E9A4C-1473-6557-43BB-48132089D56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563881" y="6046337"/>
              <a:ext cx="0" cy="176213"/>
            </a:xfrm>
            <a:prstGeom prst="line">
              <a:avLst/>
            </a:prstGeom>
            <a:ln w="28575" cap="rnd">
              <a:solidFill>
                <a:srgbClr val="3741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Пряма сполучна лінія 161">
              <a:extLst>
                <a:ext uri="{FF2B5EF4-FFF2-40B4-BE49-F238E27FC236}">
                  <a16:creationId xmlns:a16="http://schemas.microsoft.com/office/drawing/2014/main" id="{6F7879F8-BFB3-2B45-131F-49634138C1F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562294" y="5770635"/>
              <a:ext cx="0" cy="176213"/>
            </a:xfrm>
            <a:prstGeom prst="line">
              <a:avLst/>
            </a:prstGeom>
            <a:ln w="28575" cap="rnd">
              <a:solidFill>
                <a:srgbClr val="3741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7" name="Freeform 96">
            <a:extLst>
              <a:ext uri="{FF2B5EF4-FFF2-40B4-BE49-F238E27FC236}">
                <a16:creationId xmlns:a16="http://schemas.microsoft.com/office/drawing/2014/main" id="{80F0C821-85BB-85FD-6B2A-DDA5887F1D46}"/>
              </a:ext>
            </a:extLst>
          </p:cNvPr>
          <p:cNvSpPr/>
          <p:nvPr/>
        </p:nvSpPr>
        <p:spPr>
          <a:xfrm>
            <a:off x="1761893" y="2865863"/>
            <a:ext cx="1360448" cy="1873405"/>
          </a:xfrm>
          <a:custGeom>
            <a:avLst/>
            <a:gdLst>
              <a:gd name="connsiteX0" fmla="*/ 0 w 1360448"/>
              <a:gd name="connsiteY0" fmla="*/ 1873405 h 1873405"/>
              <a:gd name="connsiteX1" fmla="*/ 1360448 w 1360448"/>
              <a:gd name="connsiteY1" fmla="*/ 0 h 1873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60448" h="1873405">
                <a:moveTo>
                  <a:pt x="0" y="1873405"/>
                </a:moveTo>
                <a:lnTo>
                  <a:pt x="1360448" y="0"/>
                </a:lnTo>
              </a:path>
            </a:pathLst>
          </a:custGeom>
          <a:noFill/>
          <a:ln w="38100" cap="rnd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816CBBCD-903A-382A-E413-EDB682F481A1}"/>
              </a:ext>
            </a:extLst>
          </p:cNvPr>
          <p:cNvSpPr/>
          <p:nvPr/>
        </p:nvSpPr>
        <p:spPr>
          <a:xfrm>
            <a:off x="2564524" y="2575034"/>
            <a:ext cx="1114097" cy="1639614"/>
          </a:xfrm>
          <a:custGeom>
            <a:avLst/>
            <a:gdLst>
              <a:gd name="connsiteX0" fmla="*/ 0 w 1114097"/>
              <a:gd name="connsiteY0" fmla="*/ 1639614 h 1639614"/>
              <a:gd name="connsiteX1" fmla="*/ 325821 w 1114097"/>
              <a:gd name="connsiteY1" fmla="*/ 1303283 h 1639614"/>
              <a:gd name="connsiteX2" fmla="*/ 725214 w 1114097"/>
              <a:gd name="connsiteY2" fmla="*/ 1408387 h 1639614"/>
              <a:gd name="connsiteX3" fmla="*/ 1114097 w 1114097"/>
              <a:gd name="connsiteY3" fmla="*/ 0 h 1639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4097" h="1639614">
                <a:moveTo>
                  <a:pt x="0" y="1639614"/>
                </a:moveTo>
                <a:cubicBezTo>
                  <a:pt x="102476" y="1490717"/>
                  <a:pt x="204952" y="1341821"/>
                  <a:pt x="325821" y="1303283"/>
                </a:cubicBezTo>
                <a:cubicBezTo>
                  <a:pt x="446690" y="1264745"/>
                  <a:pt x="593835" y="1625601"/>
                  <a:pt x="725214" y="1408387"/>
                </a:cubicBezTo>
                <a:cubicBezTo>
                  <a:pt x="856593" y="1191173"/>
                  <a:pt x="985345" y="595586"/>
                  <a:pt x="1114097" y="0"/>
                </a:cubicBezTo>
              </a:path>
            </a:pathLst>
          </a:custGeom>
          <a:noFill/>
          <a:ln w="38100" cap="rnd">
            <a:solidFill>
              <a:srgbClr val="DE3A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9F43F9-B557-ED72-07C8-FC4A32BB6337}"/>
              </a:ext>
            </a:extLst>
          </p:cNvPr>
          <p:cNvSpPr/>
          <p:nvPr/>
        </p:nvSpPr>
        <p:spPr>
          <a:xfrm>
            <a:off x="0" y="523221"/>
            <a:ext cx="6311590" cy="6334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5" name="Графіка 14" descr="Classroom outline">
            <a:extLst>
              <a:ext uri="{FF2B5EF4-FFF2-40B4-BE49-F238E27FC236}">
                <a16:creationId xmlns:a16="http://schemas.microsoft.com/office/drawing/2014/main" id="{E708C392-1461-46A4-8FEC-1BB1D6A103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8740" y="1390731"/>
            <a:ext cx="4482444" cy="4482444"/>
          </a:xfrm>
          <a:prstGeom prst="rect">
            <a:avLst/>
          </a:prstGeom>
        </p:spPr>
      </p:pic>
      <p:sp>
        <p:nvSpPr>
          <p:cNvPr id="14" name="Прямокутник 1">
            <a:extLst>
              <a:ext uri="{FF2B5EF4-FFF2-40B4-BE49-F238E27FC236}">
                <a16:creationId xmlns:a16="http://schemas.microsoft.com/office/drawing/2014/main" id="{B144B766-7A1E-4D18-87DD-CE0FF10F4A4D}"/>
              </a:ext>
            </a:extLst>
          </p:cNvPr>
          <p:cNvSpPr/>
          <p:nvPr/>
        </p:nvSpPr>
        <p:spPr>
          <a:xfrm>
            <a:off x="11370179" y="0"/>
            <a:ext cx="821820" cy="606972"/>
          </a:xfrm>
          <a:custGeom>
            <a:avLst/>
            <a:gdLst>
              <a:gd name="connsiteX0" fmla="*/ 0 w 1138236"/>
              <a:gd name="connsiteY0" fmla="*/ 0 h 620110"/>
              <a:gd name="connsiteX1" fmla="*/ 1138236 w 1138236"/>
              <a:gd name="connsiteY1" fmla="*/ 0 h 620110"/>
              <a:gd name="connsiteX2" fmla="*/ 1138236 w 1138236"/>
              <a:gd name="connsiteY2" fmla="*/ 620110 h 620110"/>
              <a:gd name="connsiteX3" fmla="*/ 0 w 1138236"/>
              <a:gd name="connsiteY3" fmla="*/ 620110 h 620110"/>
              <a:gd name="connsiteX4" fmla="*/ 0 w 1138236"/>
              <a:gd name="connsiteY4" fmla="*/ 0 h 620110"/>
              <a:gd name="connsiteX0" fmla="*/ 276225 w 1414461"/>
              <a:gd name="connsiteY0" fmla="*/ 0 h 620110"/>
              <a:gd name="connsiteX1" fmla="*/ 1414461 w 1414461"/>
              <a:gd name="connsiteY1" fmla="*/ 0 h 620110"/>
              <a:gd name="connsiteX2" fmla="*/ 1414461 w 1414461"/>
              <a:gd name="connsiteY2" fmla="*/ 620110 h 620110"/>
              <a:gd name="connsiteX3" fmla="*/ 0 w 1414461"/>
              <a:gd name="connsiteY3" fmla="*/ 618522 h 620110"/>
              <a:gd name="connsiteX4" fmla="*/ 276225 w 1414461"/>
              <a:gd name="connsiteY4" fmla="*/ 0 h 62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4461" h="620110">
                <a:moveTo>
                  <a:pt x="276225" y="0"/>
                </a:moveTo>
                <a:lnTo>
                  <a:pt x="1414461" y="0"/>
                </a:lnTo>
                <a:lnTo>
                  <a:pt x="1414461" y="620110"/>
                </a:lnTo>
                <a:lnTo>
                  <a:pt x="0" y="618522"/>
                </a:lnTo>
                <a:lnTo>
                  <a:pt x="276225" y="0"/>
                </a:lnTo>
                <a:close/>
              </a:path>
            </a:pathLst>
          </a:custGeom>
          <a:solidFill>
            <a:srgbClr val="5468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/>
              <a:t>4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0990F5B-3788-EA5F-949C-B7ED00650629}"/>
              </a:ext>
            </a:extLst>
          </p:cNvPr>
          <p:cNvGrpSpPr/>
          <p:nvPr/>
        </p:nvGrpSpPr>
        <p:grpSpPr>
          <a:xfrm>
            <a:off x="0" y="0"/>
            <a:ext cx="11580372" cy="724645"/>
            <a:chOff x="0" y="0"/>
            <a:chExt cx="11580372" cy="724645"/>
          </a:xfrm>
        </p:grpSpPr>
        <p:pic>
          <p:nvPicPr>
            <p:cNvPr id="17" name="Графіка 20">
              <a:extLst>
                <a:ext uri="{FF2B5EF4-FFF2-40B4-BE49-F238E27FC236}">
                  <a16:creationId xmlns:a16="http://schemas.microsoft.com/office/drawing/2014/main" id="{A3D03C3A-9765-3226-F52B-A9039642A4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475" r="4541" b="89434"/>
            <a:stretch/>
          </p:blipFill>
          <p:spPr>
            <a:xfrm>
              <a:off x="0" y="0"/>
              <a:ext cx="11580372" cy="72464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C4977A3-561C-A7DE-80A9-234A5A06D84E}"/>
                </a:ext>
              </a:extLst>
            </p:cNvPr>
            <p:cNvSpPr txBox="1"/>
            <p:nvPr/>
          </p:nvSpPr>
          <p:spPr>
            <a:xfrm>
              <a:off x="0" y="0"/>
              <a:ext cx="113185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800">
                  <a:solidFill>
                    <a:schemeClr val="bg1"/>
                  </a:solidFill>
                </a:rPr>
                <a:t>Розвʼязуємо разом</a:t>
              </a:r>
            </a:p>
          </p:txBody>
        </p:sp>
      </p:grpSp>
      <p:pic>
        <p:nvPicPr>
          <p:cNvPr id="5" name="Графіка 4" descr="Gears outline">
            <a:extLst>
              <a:ext uri="{FF2B5EF4-FFF2-40B4-BE49-F238E27FC236}">
                <a16:creationId xmlns:a16="http://schemas.microsoft.com/office/drawing/2014/main" id="{524138EE-281B-4901-B6AB-6050313E10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728286" y="0"/>
            <a:ext cx="606972" cy="6069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Прямокутник 5">
                <a:extLst>
                  <a:ext uri="{FF2B5EF4-FFF2-40B4-BE49-F238E27FC236}">
                    <a16:creationId xmlns:a16="http://schemas.microsoft.com/office/drawing/2014/main" id="{4CD1B612-D16C-4F70-8335-78480BFE8EC8}"/>
                  </a:ext>
                </a:extLst>
              </p:cNvPr>
              <p:cNvSpPr/>
              <p:nvPr/>
            </p:nvSpPr>
            <p:spPr>
              <a:xfrm>
                <a:off x="6152876" y="1125622"/>
                <a:ext cx="6039123" cy="849653"/>
              </a:xfrm>
              <a:prstGeom prst="rect">
                <a:avLst/>
              </a:prstGeom>
              <a:solidFill>
                <a:srgbClr val="5468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uk-UA" sz="2800" dirty="0"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Побудуйте графік такої функції, для якої:</m:t>
                      </m:r>
                    </m:oMath>
                  </m:oMathPara>
                </a14:m>
                <a:endParaRPr lang="uk-UA" sz="2800"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" name="Прямокутник 5">
                <a:extLst>
                  <a:ext uri="{FF2B5EF4-FFF2-40B4-BE49-F238E27FC236}">
                    <a16:creationId xmlns:a16="http://schemas.microsoft.com/office/drawing/2014/main" id="{4CD1B612-D16C-4F70-8335-78480BFE8E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2876" y="1125622"/>
                <a:ext cx="6039123" cy="849653"/>
              </a:xfrm>
              <a:prstGeom prst="rect">
                <a:avLst/>
              </a:prstGeom>
              <a:blipFill>
                <a:blip r:embed="rId13"/>
                <a:stretch>
                  <a:fillRect t="-8824" b="-14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Прямокутник 5">
                <a:extLst>
                  <a:ext uri="{FF2B5EF4-FFF2-40B4-BE49-F238E27FC236}">
                    <a16:creationId xmlns:a16="http://schemas.microsoft.com/office/drawing/2014/main" id="{0D29E19E-945A-8F10-F295-F143D285867C}"/>
                  </a:ext>
                </a:extLst>
              </p:cNvPr>
              <p:cNvSpPr/>
              <p:nvPr/>
            </p:nvSpPr>
            <p:spPr>
              <a:xfrm>
                <a:off x="6152877" y="2210346"/>
                <a:ext cx="5352586" cy="606972"/>
              </a:xfrm>
              <a:prstGeom prst="rect">
                <a:avLst/>
              </a:prstGeom>
              <a:solidFill>
                <a:srgbClr val="5468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uk-UA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1)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𝐷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𝑓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=</m:t>
                      </m:r>
                      <m:d>
                        <m:dPr>
                          <m:begChr m:val="["/>
                          <m:endChr m:val=""/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−3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;</m:t>
                      </m:r>
                      <m:d>
                        <m:dPr>
                          <m:begChr m:val="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e>
                      </m:d>
                      <m:r>
                        <a:rPr lang="en-US" sz="2800" b="0" i="0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,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𝐸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𝑓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−4;3</m:t>
                          </m:r>
                        </m:e>
                      </m:d>
                    </m:oMath>
                  </m:oMathPara>
                </a14:m>
                <a:endParaRPr lang="uk-UA" sz="2800"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" name="Прямокутник 5">
                <a:extLst>
                  <a:ext uri="{FF2B5EF4-FFF2-40B4-BE49-F238E27FC236}">
                    <a16:creationId xmlns:a16="http://schemas.microsoft.com/office/drawing/2014/main" id="{0D29E19E-945A-8F10-F295-F143D28586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2877" y="2210346"/>
                <a:ext cx="5352586" cy="606972"/>
              </a:xfrm>
              <a:prstGeom prst="rect">
                <a:avLst/>
              </a:prstGeom>
              <a:blipFill>
                <a:blip r:embed="rId14"/>
                <a:stretch>
                  <a:fillRect l="-711" t="-112500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кутник 5">
                <a:extLst>
                  <a:ext uri="{FF2B5EF4-FFF2-40B4-BE49-F238E27FC236}">
                    <a16:creationId xmlns:a16="http://schemas.microsoft.com/office/drawing/2014/main" id="{80C5732A-BB30-E54E-235E-072ED1451AEB}"/>
                  </a:ext>
                </a:extLst>
              </p:cNvPr>
              <p:cNvSpPr/>
              <p:nvPr/>
            </p:nvSpPr>
            <p:spPr>
              <a:xfrm>
                <a:off x="6152876" y="2931234"/>
                <a:ext cx="5352586" cy="606972"/>
              </a:xfrm>
              <a:prstGeom prst="rect">
                <a:avLst/>
              </a:prstGeom>
              <a:solidFill>
                <a:srgbClr val="5468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2</m:t>
                      </m:r>
                      <m:r>
                        <a:rPr lang="uk-UA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) 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𝐷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𝑓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0;4</m:t>
                          </m:r>
                        </m:e>
                      </m:d>
                      <m:r>
                        <a:rPr lang="en-US" sz="280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, 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𝐸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𝑓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−2;4</m:t>
                          </m:r>
                        </m:e>
                      </m:d>
                    </m:oMath>
                  </m:oMathPara>
                </a14:m>
                <a:endParaRPr lang="uk-UA" sz="2800"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" name="Прямокутник 5">
                <a:extLst>
                  <a:ext uri="{FF2B5EF4-FFF2-40B4-BE49-F238E27FC236}">
                    <a16:creationId xmlns:a16="http://schemas.microsoft.com/office/drawing/2014/main" id="{80C5732A-BB30-E54E-235E-072ED1451A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2876" y="2931234"/>
                <a:ext cx="5352586" cy="606972"/>
              </a:xfrm>
              <a:prstGeom prst="rect">
                <a:avLst/>
              </a:prstGeom>
              <a:blipFill>
                <a:blip r:embed="rId15"/>
                <a:stretch>
                  <a:fillRect l="-711" b="-1224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7433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E3A39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3" grpId="0" animBg="1"/>
      <p:bldP spid="4" grpId="0" animBg="1"/>
      <p:bldP spid="14" grpId="0" animBg="1"/>
      <p:bldP spid="6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кутник 1">
            <a:extLst>
              <a:ext uri="{FF2B5EF4-FFF2-40B4-BE49-F238E27FC236}">
                <a16:creationId xmlns:a16="http://schemas.microsoft.com/office/drawing/2014/main" id="{B144B766-7A1E-4D18-87DD-CE0FF10F4A4D}"/>
              </a:ext>
            </a:extLst>
          </p:cNvPr>
          <p:cNvSpPr/>
          <p:nvPr/>
        </p:nvSpPr>
        <p:spPr>
          <a:xfrm>
            <a:off x="11370179" y="0"/>
            <a:ext cx="821820" cy="606972"/>
          </a:xfrm>
          <a:custGeom>
            <a:avLst/>
            <a:gdLst>
              <a:gd name="connsiteX0" fmla="*/ 0 w 1138236"/>
              <a:gd name="connsiteY0" fmla="*/ 0 h 620110"/>
              <a:gd name="connsiteX1" fmla="*/ 1138236 w 1138236"/>
              <a:gd name="connsiteY1" fmla="*/ 0 h 620110"/>
              <a:gd name="connsiteX2" fmla="*/ 1138236 w 1138236"/>
              <a:gd name="connsiteY2" fmla="*/ 620110 h 620110"/>
              <a:gd name="connsiteX3" fmla="*/ 0 w 1138236"/>
              <a:gd name="connsiteY3" fmla="*/ 620110 h 620110"/>
              <a:gd name="connsiteX4" fmla="*/ 0 w 1138236"/>
              <a:gd name="connsiteY4" fmla="*/ 0 h 620110"/>
              <a:gd name="connsiteX0" fmla="*/ 276225 w 1414461"/>
              <a:gd name="connsiteY0" fmla="*/ 0 h 620110"/>
              <a:gd name="connsiteX1" fmla="*/ 1414461 w 1414461"/>
              <a:gd name="connsiteY1" fmla="*/ 0 h 620110"/>
              <a:gd name="connsiteX2" fmla="*/ 1414461 w 1414461"/>
              <a:gd name="connsiteY2" fmla="*/ 620110 h 620110"/>
              <a:gd name="connsiteX3" fmla="*/ 0 w 1414461"/>
              <a:gd name="connsiteY3" fmla="*/ 618522 h 620110"/>
              <a:gd name="connsiteX4" fmla="*/ 276225 w 1414461"/>
              <a:gd name="connsiteY4" fmla="*/ 0 h 62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4461" h="620110">
                <a:moveTo>
                  <a:pt x="276225" y="0"/>
                </a:moveTo>
                <a:lnTo>
                  <a:pt x="1414461" y="0"/>
                </a:lnTo>
                <a:lnTo>
                  <a:pt x="1414461" y="620110"/>
                </a:lnTo>
                <a:lnTo>
                  <a:pt x="0" y="618522"/>
                </a:lnTo>
                <a:lnTo>
                  <a:pt x="276225" y="0"/>
                </a:lnTo>
                <a:close/>
              </a:path>
            </a:pathLst>
          </a:custGeom>
          <a:solidFill>
            <a:srgbClr val="5468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  <a:endParaRPr lang="uk-UA" sz="280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0990F5B-3788-EA5F-949C-B7ED00650629}"/>
              </a:ext>
            </a:extLst>
          </p:cNvPr>
          <p:cNvGrpSpPr/>
          <p:nvPr/>
        </p:nvGrpSpPr>
        <p:grpSpPr>
          <a:xfrm>
            <a:off x="0" y="0"/>
            <a:ext cx="11580372" cy="724645"/>
            <a:chOff x="0" y="0"/>
            <a:chExt cx="11580372" cy="724645"/>
          </a:xfrm>
        </p:grpSpPr>
        <p:pic>
          <p:nvPicPr>
            <p:cNvPr id="17" name="Графіка 20">
              <a:extLst>
                <a:ext uri="{FF2B5EF4-FFF2-40B4-BE49-F238E27FC236}">
                  <a16:creationId xmlns:a16="http://schemas.microsoft.com/office/drawing/2014/main" id="{A3D03C3A-9765-3226-F52B-A9039642A4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475" r="4541" b="89434"/>
            <a:stretch/>
          </p:blipFill>
          <p:spPr>
            <a:xfrm>
              <a:off x="0" y="0"/>
              <a:ext cx="11580372" cy="72464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C4977A3-561C-A7DE-80A9-234A5A06D84E}"/>
                </a:ext>
              </a:extLst>
            </p:cNvPr>
            <p:cNvSpPr txBox="1"/>
            <p:nvPr/>
          </p:nvSpPr>
          <p:spPr>
            <a:xfrm>
              <a:off x="0" y="0"/>
              <a:ext cx="113185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800">
                  <a:solidFill>
                    <a:schemeClr val="bg1"/>
                  </a:solidFill>
                </a:rPr>
                <a:t>Розвʼязуємо разом</a:t>
              </a:r>
            </a:p>
          </p:txBody>
        </p:sp>
      </p:grpSp>
      <p:pic>
        <p:nvPicPr>
          <p:cNvPr id="5" name="Графіка 4" descr="Gears outline">
            <a:extLst>
              <a:ext uri="{FF2B5EF4-FFF2-40B4-BE49-F238E27FC236}">
                <a16:creationId xmlns:a16="http://schemas.microsoft.com/office/drawing/2014/main" id="{524138EE-281B-4901-B6AB-6050313E10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28286" y="0"/>
            <a:ext cx="606972" cy="606972"/>
          </a:xfrm>
          <a:prstGeom prst="rect">
            <a:avLst/>
          </a:prstGeom>
        </p:spPr>
      </p:pic>
      <p:sp>
        <p:nvSpPr>
          <p:cNvPr id="21" name="Прямокутник 5">
            <a:extLst>
              <a:ext uri="{FF2B5EF4-FFF2-40B4-BE49-F238E27FC236}">
                <a16:creationId xmlns:a16="http://schemas.microsoft.com/office/drawing/2014/main" id="{424C2DE6-DF28-D103-6084-5188ADAC01D4}"/>
              </a:ext>
            </a:extLst>
          </p:cNvPr>
          <p:cNvSpPr/>
          <p:nvPr/>
        </p:nvSpPr>
        <p:spPr>
          <a:xfrm>
            <a:off x="6322742" y="732813"/>
            <a:ext cx="5869258" cy="606972"/>
          </a:xfrm>
          <a:prstGeom prst="rect">
            <a:avLst/>
          </a:prstGeom>
          <a:solidFill>
            <a:srgbClr val="5468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>
                <a:ea typeface="Tahoma" panose="020B0604030504040204" pitchFamily="34" charset="0"/>
                <a:cs typeface="Tahoma" panose="020B0604030504040204" pitchFamily="34" charset="0"/>
              </a:rPr>
              <a:t>Знайдіть область визначення функції: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Прямокутник 5">
                <a:extLst>
                  <a:ext uri="{FF2B5EF4-FFF2-40B4-BE49-F238E27FC236}">
                    <a16:creationId xmlns:a16="http://schemas.microsoft.com/office/drawing/2014/main" id="{5A2A99C9-1A49-7DB5-E303-D0C55CB21D7F}"/>
                  </a:ext>
                </a:extLst>
              </p:cNvPr>
              <p:cNvSpPr/>
              <p:nvPr/>
            </p:nvSpPr>
            <p:spPr>
              <a:xfrm>
                <a:off x="6322743" y="1585880"/>
                <a:ext cx="2732048" cy="973351"/>
              </a:xfrm>
              <a:prstGeom prst="rect">
                <a:avLst/>
              </a:prstGeom>
              <a:solidFill>
                <a:srgbClr val="5468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uk-UA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1)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𝑦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−3</m:t>
                          </m:r>
                        </m:den>
                      </m:f>
                    </m:oMath>
                  </m:oMathPara>
                </a14:m>
                <a:endParaRPr lang="uk-UA" sz="2800"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2" name="Прямокутник 5">
                <a:extLst>
                  <a:ext uri="{FF2B5EF4-FFF2-40B4-BE49-F238E27FC236}">
                    <a16:creationId xmlns:a16="http://schemas.microsoft.com/office/drawing/2014/main" id="{5A2A99C9-1A49-7DB5-E303-D0C55CB21D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2743" y="1585880"/>
                <a:ext cx="2732048" cy="973351"/>
              </a:xfrm>
              <a:prstGeom prst="rect">
                <a:avLst/>
              </a:prstGeom>
              <a:blipFill>
                <a:blip r:embed="rId7"/>
                <a:stretch>
                  <a:fillRect l="-926"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Прямокутник 5">
                <a:extLst>
                  <a:ext uri="{FF2B5EF4-FFF2-40B4-BE49-F238E27FC236}">
                    <a16:creationId xmlns:a16="http://schemas.microsoft.com/office/drawing/2014/main" id="{D268BFB3-7E42-DFA2-C905-65D3D4098F2B}"/>
                  </a:ext>
                </a:extLst>
              </p:cNvPr>
              <p:cNvSpPr/>
              <p:nvPr/>
            </p:nvSpPr>
            <p:spPr>
              <a:xfrm>
                <a:off x="6322743" y="2765861"/>
                <a:ext cx="2732048" cy="973351"/>
              </a:xfrm>
              <a:prstGeom prst="rect">
                <a:avLst/>
              </a:prstGeom>
              <a:solidFill>
                <a:srgbClr val="5468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2</m:t>
                      </m:r>
                      <m:r>
                        <a:rPr lang="uk-UA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)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𝑦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radPr>
                        <m:deg/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−1</m:t>
                          </m:r>
                        </m:e>
                      </m:rad>
                    </m:oMath>
                  </m:oMathPara>
                </a14:m>
                <a:endParaRPr lang="uk-UA" sz="2800"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3" name="Прямокутник 5">
                <a:extLst>
                  <a:ext uri="{FF2B5EF4-FFF2-40B4-BE49-F238E27FC236}">
                    <a16:creationId xmlns:a16="http://schemas.microsoft.com/office/drawing/2014/main" id="{D268BFB3-7E42-DFA2-C905-65D3D4098F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2743" y="2765861"/>
                <a:ext cx="2732048" cy="973351"/>
              </a:xfrm>
              <a:prstGeom prst="rect">
                <a:avLst/>
              </a:prstGeom>
              <a:blipFill>
                <a:blip r:embed="rId8"/>
                <a:stretch>
                  <a:fillRect l="-92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Прямокутник 5">
                <a:extLst>
                  <a:ext uri="{FF2B5EF4-FFF2-40B4-BE49-F238E27FC236}">
                    <a16:creationId xmlns:a16="http://schemas.microsoft.com/office/drawing/2014/main" id="{08F34FC3-FADA-CD23-D01E-10C3431372CE}"/>
                  </a:ext>
                </a:extLst>
              </p:cNvPr>
              <p:cNvSpPr/>
              <p:nvPr/>
            </p:nvSpPr>
            <p:spPr>
              <a:xfrm>
                <a:off x="6322743" y="3945844"/>
                <a:ext cx="2732048" cy="1385966"/>
              </a:xfrm>
              <a:prstGeom prst="rect">
                <a:avLst/>
              </a:prstGeom>
              <a:solidFill>
                <a:srgbClr val="5468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0" i="0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3)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𝑦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=</m:t>
                      </m:r>
                      <m:rad>
                        <m:ra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radPr>
                        <m:deg>
                          <m:r>
                            <m:rPr>
                              <m:brk m:alnAt="7"/>
                            </m:rPr>
                            <a:rPr lang="en-US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g>
                        <m:e>
                          <m:f>
                            <m:f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3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−7</m:t>
                              </m:r>
                            </m:num>
                            <m:den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+1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uk-UA" sz="2800"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4" name="Прямокутник 5">
                <a:extLst>
                  <a:ext uri="{FF2B5EF4-FFF2-40B4-BE49-F238E27FC236}">
                    <a16:creationId xmlns:a16="http://schemas.microsoft.com/office/drawing/2014/main" id="{08F34FC3-FADA-CD23-D01E-10C3431372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2743" y="3945844"/>
                <a:ext cx="2732048" cy="1385966"/>
              </a:xfrm>
              <a:prstGeom prst="rect">
                <a:avLst/>
              </a:prstGeom>
              <a:blipFill>
                <a:blip r:embed="rId9"/>
                <a:stretch>
                  <a:fillRect l="-231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Прямокутник 5">
                <a:extLst>
                  <a:ext uri="{FF2B5EF4-FFF2-40B4-BE49-F238E27FC236}">
                    <a16:creationId xmlns:a16="http://schemas.microsoft.com/office/drawing/2014/main" id="{DB522168-787A-C9D8-DBB5-CE11F7DF1FF0}"/>
                  </a:ext>
                </a:extLst>
              </p:cNvPr>
              <p:cNvSpPr/>
              <p:nvPr/>
            </p:nvSpPr>
            <p:spPr>
              <a:xfrm>
                <a:off x="9362262" y="3945844"/>
                <a:ext cx="2732048" cy="1402651"/>
              </a:xfrm>
              <a:prstGeom prst="rect">
                <a:avLst/>
              </a:prstGeom>
              <a:solidFill>
                <a:srgbClr val="5468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6</m:t>
                      </m:r>
                      <m:r>
                        <a:rPr lang="uk-UA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)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𝑦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−4</m:t>
                              </m:r>
                            </m:num>
                            <m:den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2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+5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uk-UA" sz="2800" dirty="0"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5" name="Прямокутник 5">
                <a:extLst>
                  <a:ext uri="{FF2B5EF4-FFF2-40B4-BE49-F238E27FC236}">
                    <a16:creationId xmlns:a16="http://schemas.microsoft.com/office/drawing/2014/main" id="{DB522168-787A-C9D8-DBB5-CE11F7DF1F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2262" y="3945844"/>
                <a:ext cx="2732048" cy="1402651"/>
              </a:xfrm>
              <a:prstGeom prst="rect">
                <a:avLst/>
              </a:prstGeom>
              <a:blipFill>
                <a:blip r:embed="rId10"/>
                <a:stretch>
                  <a:fillRect l="-138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Прямокутник 5">
                <a:extLst>
                  <a:ext uri="{FF2B5EF4-FFF2-40B4-BE49-F238E27FC236}">
                    <a16:creationId xmlns:a16="http://schemas.microsoft.com/office/drawing/2014/main" id="{5010C34C-0E2C-39EE-9D08-2FFA25150C55}"/>
                  </a:ext>
                </a:extLst>
              </p:cNvPr>
              <p:cNvSpPr/>
              <p:nvPr/>
            </p:nvSpPr>
            <p:spPr>
              <a:xfrm>
                <a:off x="9362262" y="1585880"/>
                <a:ext cx="2732048" cy="973351"/>
              </a:xfrm>
              <a:prstGeom prst="rect">
                <a:avLst/>
              </a:prstGeom>
              <a:solidFill>
                <a:srgbClr val="5468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4</m:t>
                      </m:r>
                      <m:r>
                        <a:rPr lang="uk-UA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)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𝑦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−8</m:t>
                          </m:r>
                        </m:den>
                      </m:f>
                    </m:oMath>
                  </m:oMathPara>
                </a14:m>
                <a:endParaRPr lang="uk-UA" sz="2800" dirty="0"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6" name="Прямокутник 5">
                <a:extLst>
                  <a:ext uri="{FF2B5EF4-FFF2-40B4-BE49-F238E27FC236}">
                    <a16:creationId xmlns:a16="http://schemas.microsoft.com/office/drawing/2014/main" id="{5010C34C-0E2C-39EE-9D08-2FFA25150C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2262" y="1585880"/>
                <a:ext cx="2732048" cy="973351"/>
              </a:xfrm>
              <a:prstGeom prst="rect">
                <a:avLst/>
              </a:prstGeom>
              <a:blipFill>
                <a:blip r:embed="rId11"/>
                <a:stretch>
                  <a:fillRect l="-1389" b="-12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Прямокутник 5">
                <a:extLst>
                  <a:ext uri="{FF2B5EF4-FFF2-40B4-BE49-F238E27FC236}">
                    <a16:creationId xmlns:a16="http://schemas.microsoft.com/office/drawing/2014/main" id="{96021D1F-358A-645D-E296-BEC77B00CE8E}"/>
                  </a:ext>
                </a:extLst>
              </p:cNvPr>
              <p:cNvSpPr/>
              <p:nvPr/>
            </p:nvSpPr>
            <p:spPr>
              <a:xfrm>
                <a:off x="9362262" y="2765862"/>
                <a:ext cx="2732048" cy="973351"/>
              </a:xfrm>
              <a:prstGeom prst="rect">
                <a:avLst/>
              </a:prstGeom>
              <a:solidFill>
                <a:srgbClr val="5468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5</m:t>
                      </m:r>
                      <m:r>
                        <a:rPr lang="uk-UA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)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𝑦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fPr>
                        <m:num>
                          <m:r>
                            <a:rPr lang="uk-UA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uk-UA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+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uk-UA" sz="2800" dirty="0"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7" name="Прямокутник 5">
                <a:extLst>
                  <a:ext uri="{FF2B5EF4-FFF2-40B4-BE49-F238E27FC236}">
                    <a16:creationId xmlns:a16="http://schemas.microsoft.com/office/drawing/2014/main" id="{96021D1F-358A-645D-E296-BEC77B00CE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2262" y="2765862"/>
                <a:ext cx="2732048" cy="973351"/>
              </a:xfrm>
              <a:prstGeom prst="rect">
                <a:avLst/>
              </a:prstGeom>
              <a:blipFill>
                <a:blip r:embed="rId12"/>
                <a:stretch>
                  <a:fillRect l="-1852" b="-12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58957CDA-AEB1-2FE0-01FE-88C74DE0ECD7}"/>
              </a:ext>
            </a:extLst>
          </p:cNvPr>
          <p:cNvGrpSpPr/>
          <p:nvPr/>
        </p:nvGrpSpPr>
        <p:grpSpPr>
          <a:xfrm>
            <a:off x="0" y="523220"/>
            <a:ext cx="5165766" cy="6334780"/>
            <a:chOff x="0" y="523220"/>
            <a:chExt cx="5165766" cy="6334780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5FF746EC-0AD3-79AE-E63D-8065517DE2CD}"/>
                </a:ext>
              </a:extLst>
            </p:cNvPr>
            <p:cNvSpPr/>
            <p:nvPr/>
          </p:nvSpPr>
          <p:spPr>
            <a:xfrm>
              <a:off x="158116" y="732814"/>
              <a:ext cx="4843542" cy="5961900"/>
            </a:xfrm>
            <a:prstGeom prst="roundRect">
              <a:avLst>
                <a:gd name="adj" fmla="val 1404"/>
              </a:avLst>
            </a:prstGeom>
            <a:solidFill>
              <a:srgbClr val="3E3D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35089C3F-FC8D-55FF-D6C7-CA9E6E1FD1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t="7629" r="57630"/>
            <a:stretch/>
          </p:blipFill>
          <p:spPr>
            <a:xfrm>
              <a:off x="0" y="523220"/>
              <a:ext cx="5165766" cy="633478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B14AE702-5AB0-6740-FBD4-10980BFEBE73}"/>
                  </a:ext>
                </a:extLst>
              </p:cNvPr>
              <p:cNvSpPr/>
              <p:nvPr/>
            </p:nvSpPr>
            <p:spPr>
              <a:xfrm>
                <a:off x="223024" y="823418"/>
                <a:ext cx="4672361" cy="816763"/>
              </a:xfrm>
              <a:prstGeom prst="roundRect">
                <a:avLst>
                  <a:gd name="adj" fmla="val 9904"/>
                </a:avLst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uk-UA" sz="2800" b="1" dirty="0">
                    <a:solidFill>
                      <a:schemeClr val="bg1"/>
                    </a:solidFill>
                  </a:rPr>
                  <a:t>Як знайти область визначення функції</a:t>
                </a:r>
                <a:r>
                  <a:rPr lang="en-US" sz="2800" b="1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𝑫</m:t>
                    </m:r>
                    <m:d>
                      <m:dPr>
                        <m:ctrlPr>
                          <a:rPr lang="en-US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</m:d>
                  </m:oMath>
                </a14:m>
                <a:r>
                  <a:rPr lang="uk-UA" sz="2800" b="1" dirty="0">
                    <a:solidFill>
                      <a:schemeClr val="bg1"/>
                    </a:solidFill>
                  </a:rPr>
                  <a:t>?</a:t>
                </a:r>
              </a:p>
            </p:txBody>
          </p:sp>
        </mc:Choice>
        <mc:Fallback xmlns="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B14AE702-5AB0-6740-FBD4-10980BFEBE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024" y="823418"/>
                <a:ext cx="4672361" cy="816763"/>
              </a:xfrm>
              <a:prstGeom prst="roundRect">
                <a:avLst>
                  <a:gd name="adj" fmla="val 9904"/>
                </a:avLst>
              </a:prstGeom>
              <a:blipFill>
                <a:blip r:embed="rId15"/>
                <a:stretch>
                  <a:fillRect t="-15152" b="-2727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525EEE2B-9E0E-3ED0-0789-5D4693573021}"/>
                  </a:ext>
                </a:extLst>
              </p:cNvPr>
              <p:cNvSpPr/>
              <p:nvPr/>
            </p:nvSpPr>
            <p:spPr>
              <a:xfrm>
                <a:off x="269631" y="1824272"/>
                <a:ext cx="4413883" cy="692960"/>
              </a:xfrm>
              <a:prstGeom prst="roundRect">
                <a:avLst>
                  <a:gd name="adj" fmla="val 9904"/>
                </a:avLst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uk-UA" sz="2400" dirty="0">
                    <a:solidFill>
                      <a:schemeClr val="bg1"/>
                    </a:solidFill>
                  </a:rPr>
                  <a:t>1. Знайти значення</a:t>
                </a:r>
                <a:r>
                  <a:rPr lang="en-US" sz="2400" dirty="0">
                    <a:solidFill>
                      <a:schemeClr val="bg1"/>
                    </a:solidFill>
                  </a:rPr>
                  <a:t>,</a:t>
                </a:r>
                <a:r>
                  <a:rPr lang="uk-UA" sz="2400" dirty="0">
                    <a:solidFill>
                      <a:schemeClr val="bg1"/>
                    </a:solidFill>
                  </a:rPr>
                  <a:t> яких не може набувати аргумент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uk-UA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525EEE2B-9E0E-3ED0-0789-5D46935730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631" y="1824272"/>
                <a:ext cx="4413883" cy="692960"/>
              </a:xfrm>
              <a:prstGeom prst="roundRect">
                <a:avLst>
                  <a:gd name="adj" fmla="val 9904"/>
                </a:avLst>
              </a:prstGeom>
              <a:blipFill>
                <a:blip r:embed="rId16"/>
                <a:stretch>
                  <a:fillRect l="-1136" t="-13793" b="-25862"/>
                </a:stretch>
              </a:blipFill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80F3FFA5-0CEA-ABD2-C857-4BE27D6D792E}"/>
              </a:ext>
            </a:extLst>
          </p:cNvPr>
          <p:cNvSpPr/>
          <p:nvPr/>
        </p:nvSpPr>
        <p:spPr>
          <a:xfrm>
            <a:off x="269631" y="2730423"/>
            <a:ext cx="4413883" cy="692960"/>
          </a:xfrm>
          <a:prstGeom prst="roundRect">
            <a:avLst>
              <a:gd name="adj" fmla="val 9904"/>
            </a:avLst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2400" dirty="0">
                <a:solidFill>
                  <a:schemeClr val="bg1"/>
                </a:solidFill>
              </a:rPr>
              <a:t>2. Вказати, що аргумент набуває всіх інших значень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745C19A-0429-1790-5DBA-7E51C12BC748}"/>
                  </a:ext>
                </a:extLst>
              </p:cNvPr>
              <p:cNvSpPr txBox="1"/>
              <p:nvPr/>
            </p:nvSpPr>
            <p:spPr>
              <a:xfrm>
                <a:off x="269631" y="3636574"/>
                <a:ext cx="1037064" cy="786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den>
                      </m:f>
                    </m:oMath>
                  </m:oMathPara>
                </a14:m>
                <a:endParaRPr lang="uk-UA" sz="2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745C19A-0429-1790-5DBA-7E51C12BC7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631" y="3636574"/>
                <a:ext cx="1037064" cy="786177"/>
              </a:xfrm>
              <a:prstGeom prst="rect">
                <a:avLst/>
              </a:prstGeom>
              <a:blipFill>
                <a:blip r:embed="rId17"/>
                <a:stretch>
                  <a:fillRect b="-3175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482D5E52-47E4-727A-0AE5-E2D1D9A8F788}"/>
              </a:ext>
            </a:extLst>
          </p:cNvPr>
          <p:cNvSpPr txBox="1"/>
          <p:nvPr/>
        </p:nvSpPr>
        <p:spPr>
          <a:xfrm>
            <a:off x="1542822" y="3623551"/>
            <a:ext cx="31406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// </a:t>
            </a:r>
            <a:r>
              <a:rPr lang="uk-UA" sz="2400" dirty="0">
                <a:solidFill>
                  <a:schemeClr val="bg1"/>
                </a:solidFill>
              </a:rPr>
              <a:t>На нуль ділити не можна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10BDBCD-820D-164A-B79F-AAF2F8E0F295}"/>
                  </a:ext>
                </a:extLst>
              </p:cNvPr>
              <p:cNvSpPr txBox="1"/>
              <p:nvPr/>
            </p:nvSpPr>
            <p:spPr>
              <a:xfrm>
                <a:off x="269631" y="4733323"/>
                <a:ext cx="103706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r>
                        <a:rPr lang="en-US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uk-UA" sz="2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10BDBCD-820D-164A-B79F-AAF2F8E0F2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631" y="4733323"/>
                <a:ext cx="1037064" cy="46166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8DB2A23-E7FA-5842-CB88-B09D8831765F}"/>
                  </a:ext>
                </a:extLst>
              </p:cNvPr>
              <p:cNvSpPr txBox="1"/>
              <p:nvPr/>
            </p:nvSpPr>
            <p:spPr>
              <a:xfrm>
                <a:off x="269630" y="5244418"/>
                <a:ext cx="413510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𝑫</m:t>
                      </m:r>
                      <m:d>
                        <m:dPr>
                          <m:ctrlP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</m:d>
                      <m:r>
                        <a:rPr lang="en-US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d>
                        <m:dPr>
                          <m:ctrlP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−∞;</m:t>
                          </m:r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</m:t>
                          </m:r>
                        </m:e>
                      </m:d>
                      <m:r>
                        <a:rPr lang="en-US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∪</m:t>
                      </m:r>
                      <m:d>
                        <m:dPr>
                          <m:ctrlP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;+∞</m:t>
                          </m:r>
                        </m:e>
                      </m:d>
                    </m:oMath>
                  </m:oMathPara>
                </a14:m>
                <a:endParaRPr lang="uk-UA" sz="2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8DB2A23-E7FA-5842-CB88-B09D883176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630" y="5244418"/>
                <a:ext cx="4135102" cy="461665"/>
              </a:xfrm>
              <a:prstGeom prst="rect">
                <a:avLst/>
              </a:prstGeom>
              <a:blipFill>
                <a:blip r:embed="rId19"/>
                <a:stretch>
                  <a:fillRect l="-306" b="-10526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Прямокутник 5">
                <a:extLst>
                  <a:ext uri="{FF2B5EF4-FFF2-40B4-BE49-F238E27FC236}">
                    <a16:creationId xmlns:a16="http://schemas.microsoft.com/office/drawing/2014/main" id="{2478E074-436C-EE35-6AE0-2772407AEC3F}"/>
                  </a:ext>
                </a:extLst>
              </p:cNvPr>
              <p:cNvSpPr/>
              <p:nvPr/>
            </p:nvSpPr>
            <p:spPr>
              <a:xfrm>
                <a:off x="6322742" y="5555126"/>
                <a:ext cx="5771568" cy="973351"/>
              </a:xfrm>
              <a:prstGeom prst="rect">
                <a:avLst/>
              </a:prstGeom>
              <a:solidFill>
                <a:srgbClr val="5468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7</m:t>
                      </m:r>
                      <m:r>
                        <a:rPr lang="uk-UA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)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𝑦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radPr>
                        <m:deg/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5−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𝑥</m:t>
                          </m:r>
                        </m:e>
                      </m:rad>
                      <m:r>
                        <a:rPr lang="en-US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+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uk-UA" sz="2800" dirty="0"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3" name="Прямокутник 5">
                <a:extLst>
                  <a:ext uri="{FF2B5EF4-FFF2-40B4-BE49-F238E27FC236}">
                    <a16:creationId xmlns:a16="http://schemas.microsoft.com/office/drawing/2014/main" id="{2478E074-436C-EE35-6AE0-2772407AEC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2742" y="5555126"/>
                <a:ext cx="5771568" cy="973351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17381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10" grpId="0"/>
      <p:bldP spid="11" grpId="0" animBg="1"/>
      <p:bldP spid="29" grpId="0" animBg="1"/>
      <p:bldP spid="9" grpId="0"/>
      <p:bldP spid="30" grpId="0"/>
      <p:bldP spid="31" grpId="0"/>
      <p:bldP spid="32" grpId="0"/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4CD1B612-D16C-4F70-8335-78480BFE8EC8}"/>
              </a:ext>
            </a:extLst>
          </p:cNvPr>
          <p:cNvSpPr/>
          <p:nvPr/>
        </p:nvSpPr>
        <p:spPr>
          <a:xfrm>
            <a:off x="6411950" y="1114646"/>
            <a:ext cx="5780049" cy="962176"/>
          </a:xfrm>
          <a:prstGeom prst="rect">
            <a:avLst/>
          </a:prstGeom>
          <a:solidFill>
            <a:srgbClr val="5468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>
                <a:ea typeface="Tahoma" panose="020B0604030504040204" pitchFamily="34" charset="0"/>
                <a:cs typeface="Tahoma" panose="020B0604030504040204" pitchFamily="34" charset="0"/>
              </a:rPr>
              <a:t>Наведіть приклад функції, областю визначення якої є:</a:t>
            </a:r>
          </a:p>
        </p:txBody>
      </p:sp>
      <p:pic>
        <p:nvPicPr>
          <p:cNvPr id="15" name="Графіка 14" descr="Classroom outline">
            <a:extLst>
              <a:ext uri="{FF2B5EF4-FFF2-40B4-BE49-F238E27FC236}">
                <a16:creationId xmlns:a16="http://schemas.microsoft.com/office/drawing/2014/main" id="{E708C392-1461-46A4-8FEC-1BB1D6A103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8740" y="1390731"/>
            <a:ext cx="4482444" cy="4482444"/>
          </a:xfrm>
          <a:prstGeom prst="rect">
            <a:avLst/>
          </a:prstGeom>
        </p:spPr>
      </p:pic>
      <p:sp>
        <p:nvSpPr>
          <p:cNvPr id="14" name="Прямокутник 1">
            <a:extLst>
              <a:ext uri="{FF2B5EF4-FFF2-40B4-BE49-F238E27FC236}">
                <a16:creationId xmlns:a16="http://schemas.microsoft.com/office/drawing/2014/main" id="{B144B766-7A1E-4D18-87DD-CE0FF10F4A4D}"/>
              </a:ext>
            </a:extLst>
          </p:cNvPr>
          <p:cNvSpPr/>
          <p:nvPr/>
        </p:nvSpPr>
        <p:spPr>
          <a:xfrm>
            <a:off x="11370179" y="0"/>
            <a:ext cx="821820" cy="606972"/>
          </a:xfrm>
          <a:custGeom>
            <a:avLst/>
            <a:gdLst>
              <a:gd name="connsiteX0" fmla="*/ 0 w 1138236"/>
              <a:gd name="connsiteY0" fmla="*/ 0 h 620110"/>
              <a:gd name="connsiteX1" fmla="*/ 1138236 w 1138236"/>
              <a:gd name="connsiteY1" fmla="*/ 0 h 620110"/>
              <a:gd name="connsiteX2" fmla="*/ 1138236 w 1138236"/>
              <a:gd name="connsiteY2" fmla="*/ 620110 h 620110"/>
              <a:gd name="connsiteX3" fmla="*/ 0 w 1138236"/>
              <a:gd name="connsiteY3" fmla="*/ 620110 h 620110"/>
              <a:gd name="connsiteX4" fmla="*/ 0 w 1138236"/>
              <a:gd name="connsiteY4" fmla="*/ 0 h 620110"/>
              <a:gd name="connsiteX0" fmla="*/ 276225 w 1414461"/>
              <a:gd name="connsiteY0" fmla="*/ 0 h 620110"/>
              <a:gd name="connsiteX1" fmla="*/ 1414461 w 1414461"/>
              <a:gd name="connsiteY1" fmla="*/ 0 h 620110"/>
              <a:gd name="connsiteX2" fmla="*/ 1414461 w 1414461"/>
              <a:gd name="connsiteY2" fmla="*/ 620110 h 620110"/>
              <a:gd name="connsiteX3" fmla="*/ 0 w 1414461"/>
              <a:gd name="connsiteY3" fmla="*/ 618522 h 620110"/>
              <a:gd name="connsiteX4" fmla="*/ 276225 w 1414461"/>
              <a:gd name="connsiteY4" fmla="*/ 0 h 62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4461" h="620110">
                <a:moveTo>
                  <a:pt x="276225" y="0"/>
                </a:moveTo>
                <a:lnTo>
                  <a:pt x="1414461" y="0"/>
                </a:lnTo>
                <a:lnTo>
                  <a:pt x="1414461" y="620110"/>
                </a:lnTo>
                <a:lnTo>
                  <a:pt x="0" y="618522"/>
                </a:lnTo>
                <a:lnTo>
                  <a:pt x="276225" y="0"/>
                </a:lnTo>
                <a:close/>
              </a:path>
            </a:pathLst>
          </a:custGeom>
          <a:solidFill>
            <a:srgbClr val="5468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6</a:t>
            </a:r>
            <a:endParaRPr lang="uk-UA" sz="280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0990F5B-3788-EA5F-949C-B7ED00650629}"/>
              </a:ext>
            </a:extLst>
          </p:cNvPr>
          <p:cNvGrpSpPr/>
          <p:nvPr/>
        </p:nvGrpSpPr>
        <p:grpSpPr>
          <a:xfrm>
            <a:off x="0" y="0"/>
            <a:ext cx="11580372" cy="724645"/>
            <a:chOff x="0" y="0"/>
            <a:chExt cx="11580372" cy="724645"/>
          </a:xfrm>
        </p:grpSpPr>
        <p:pic>
          <p:nvPicPr>
            <p:cNvPr id="17" name="Графіка 20">
              <a:extLst>
                <a:ext uri="{FF2B5EF4-FFF2-40B4-BE49-F238E27FC236}">
                  <a16:creationId xmlns:a16="http://schemas.microsoft.com/office/drawing/2014/main" id="{A3D03C3A-9765-3226-F52B-A9039642A4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475" r="4541" b="89434"/>
            <a:stretch/>
          </p:blipFill>
          <p:spPr>
            <a:xfrm>
              <a:off x="0" y="0"/>
              <a:ext cx="11580372" cy="72464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C4977A3-561C-A7DE-80A9-234A5A06D84E}"/>
                </a:ext>
              </a:extLst>
            </p:cNvPr>
            <p:cNvSpPr txBox="1"/>
            <p:nvPr/>
          </p:nvSpPr>
          <p:spPr>
            <a:xfrm>
              <a:off x="0" y="0"/>
              <a:ext cx="113185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800">
                  <a:solidFill>
                    <a:schemeClr val="bg1"/>
                  </a:solidFill>
                </a:rPr>
                <a:t>Розвʼязуємо разом</a:t>
              </a:r>
            </a:p>
          </p:txBody>
        </p:sp>
      </p:grpSp>
      <p:pic>
        <p:nvPicPr>
          <p:cNvPr id="5" name="Графіка 4" descr="Gears outline">
            <a:extLst>
              <a:ext uri="{FF2B5EF4-FFF2-40B4-BE49-F238E27FC236}">
                <a16:creationId xmlns:a16="http://schemas.microsoft.com/office/drawing/2014/main" id="{524138EE-281B-4901-B6AB-6050313E10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28286" y="0"/>
            <a:ext cx="606972" cy="606972"/>
          </a:xfrm>
          <a:prstGeom prst="rect">
            <a:avLst/>
          </a:prstGeom>
        </p:spPr>
      </p:pic>
      <p:sp>
        <p:nvSpPr>
          <p:cNvPr id="9" name="Прямокутник 5">
            <a:extLst>
              <a:ext uri="{FF2B5EF4-FFF2-40B4-BE49-F238E27FC236}">
                <a16:creationId xmlns:a16="http://schemas.microsoft.com/office/drawing/2014/main" id="{0D29E19E-945A-8F10-F295-F143D285867C}"/>
              </a:ext>
            </a:extLst>
          </p:cNvPr>
          <p:cNvSpPr/>
          <p:nvPr/>
        </p:nvSpPr>
        <p:spPr>
          <a:xfrm>
            <a:off x="6411950" y="2344163"/>
            <a:ext cx="5168422" cy="606972"/>
          </a:xfrm>
          <a:prstGeom prst="rect">
            <a:avLst/>
          </a:prstGeom>
          <a:solidFill>
            <a:srgbClr val="5468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800">
                <a:ea typeface="Tahoma" panose="020B0604030504040204" pitchFamily="34" charset="0"/>
                <a:cs typeface="Tahoma" panose="020B0604030504040204" pitchFamily="34" charset="0"/>
              </a:rPr>
              <a:t>1) Множина всіх дійсних чисел</a:t>
            </a:r>
          </a:p>
        </p:txBody>
      </p:sp>
      <p:sp>
        <p:nvSpPr>
          <p:cNvPr id="10" name="Прямокутник 5">
            <a:extLst>
              <a:ext uri="{FF2B5EF4-FFF2-40B4-BE49-F238E27FC236}">
                <a16:creationId xmlns:a16="http://schemas.microsoft.com/office/drawing/2014/main" id="{80C5732A-BB30-E54E-235E-072ED1451AEB}"/>
              </a:ext>
            </a:extLst>
          </p:cNvPr>
          <p:cNvSpPr/>
          <p:nvPr/>
        </p:nvSpPr>
        <p:spPr>
          <a:xfrm>
            <a:off x="6411950" y="3120616"/>
            <a:ext cx="5168422" cy="786249"/>
          </a:xfrm>
          <a:prstGeom prst="rect">
            <a:avLst/>
          </a:prstGeom>
          <a:solidFill>
            <a:srgbClr val="5468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800">
                <a:ea typeface="Tahoma" panose="020B0604030504040204" pitchFamily="34" charset="0"/>
                <a:cs typeface="Tahoma" panose="020B0604030504040204" pitchFamily="34" charset="0"/>
              </a:rPr>
              <a:t>2) Множина всіх дійсних чисел, крім числа 5</a:t>
            </a:r>
          </a:p>
        </p:txBody>
      </p:sp>
      <p:sp>
        <p:nvSpPr>
          <p:cNvPr id="11" name="Прямокутник 5">
            <a:extLst>
              <a:ext uri="{FF2B5EF4-FFF2-40B4-BE49-F238E27FC236}">
                <a16:creationId xmlns:a16="http://schemas.microsoft.com/office/drawing/2014/main" id="{C716DD21-DFEC-2856-DECD-D8B70214EA3F}"/>
              </a:ext>
            </a:extLst>
          </p:cNvPr>
          <p:cNvSpPr/>
          <p:nvPr/>
        </p:nvSpPr>
        <p:spPr>
          <a:xfrm>
            <a:off x="6411950" y="4076346"/>
            <a:ext cx="5168422" cy="942180"/>
          </a:xfrm>
          <a:prstGeom prst="rect">
            <a:avLst/>
          </a:prstGeom>
          <a:solidFill>
            <a:srgbClr val="5468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800">
                <a:ea typeface="Tahoma" panose="020B0604030504040204" pitchFamily="34" charset="0"/>
                <a:cs typeface="Tahoma" panose="020B0604030504040204" pitchFamily="34" charset="0"/>
              </a:rPr>
              <a:t>3) Множина всіх дійсних чисел, крім чисел 2 і 3</a:t>
            </a:r>
          </a:p>
        </p:txBody>
      </p:sp>
      <p:sp>
        <p:nvSpPr>
          <p:cNvPr id="12" name="Прямокутник 5">
            <a:extLst>
              <a:ext uri="{FF2B5EF4-FFF2-40B4-BE49-F238E27FC236}">
                <a16:creationId xmlns:a16="http://schemas.microsoft.com/office/drawing/2014/main" id="{D87F4AA3-2E38-89A0-7D61-9727D629001F}"/>
              </a:ext>
            </a:extLst>
          </p:cNvPr>
          <p:cNvSpPr/>
          <p:nvPr/>
        </p:nvSpPr>
        <p:spPr>
          <a:xfrm>
            <a:off x="6411950" y="5188007"/>
            <a:ext cx="5168422" cy="942180"/>
          </a:xfrm>
          <a:prstGeom prst="rect">
            <a:avLst/>
          </a:prstGeom>
          <a:solidFill>
            <a:srgbClr val="5468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800">
                <a:ea typeface="Tahoma" panose="020B0604030504040204" pitchFamily="34" charset="0"/>
                <a:cs typeface="Tahoma" panose="020B0604030504040204" pitchFamily="34" charset="0"/>
              </a:rPr>
              <a:t>4) Множина всіх дійсних чисел, більших або рівних числу 8</a:t>
            </a:r>
          </a:p>
        </p:txBody>
      </p:sp>
    </p:spTree>
    <p:extLst>
      <p:ext uri="{BB962C8B-B14F-4D97-AF65-F5344CB8AC3E}">
        <p14:creationId xmlns:p14="http://schemas.microsoft.com/office/powerpoint/2010/main" val="366241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кутник 40">
            <a:extLst>
              <a:ext uri="{FF2B5EF4-FFF2-40B4-BE49-F238E27FC236}">
                <a16:creationId xmlns:a16="http://schemas.microsoft.com/office/drawing/2014/main" id="{D8EAADC2-BDE2-46E3-83C2-C6709ED69606}"/>
              </a:ext>
            </a:extLst>
          </p:cNvPr>
          <p:cNvSpPr/>
          <p:nvPr/>
        </p:nvSpPr>
        <p:spPr>
          <a:xfrm>
            <a:off x="189187" y="945932"/>
            <a:ext cx="11862236" cy="780393"/>
          </a:xfrm>
          <a:prstGeom prst="rect">
            <a:avLst/>
          </a:prstGeom>
          <a:solidFill>
            <a:srgbClr val="5468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/>
              <a:t>Поясніть, що таке функція</a:t>
            </a:r>
          </a:p>
        </p:txBody>
      </p:sp>
      <p:sp>
        <p:nvSpPr>
          <p:cNvPr id="42" name="Прямокутник 41">
            <a:extLst>
              <a:ext uri="{FF2B5EF4-FFF2-40B4-BE49-F238E27FC236}">
                <a16:creationId xmlns:a16="http://schemas.microsoft.com/office/drawing/2014/main" id="{4DCEDC5D-CD3E-4A9D-B704-BA6D17077AA1}"/>
              </a:ext>
            </a:extLst>
          </p:cNvPr>
          <p:cNvSpPr/>
          <p:nvPr/>
        </p:nvSpPr>
        <p:spPr>
          <a:xfrm>
            <a:off x="189187" y="1855077"/>
            <a:ext cx="11862236" cy="780393"/>
          </a:xfrm>
          <a:prstGeom prst="rect">
            <a:avLst/>
          </a:prstGeom>
          <a:solidFill>
            <a:srgbClr val="5468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/>
              <a:t>Поясніть, що є областю визначення функції</a:t>
            </a:r>
          </a:p>
        </p:txBody>
      </p:sp>
      <p:sp>
        <p:nvSpPr>
          <p:cNvPr id="43" name="Прямокутник 42">
            <a:extLst>
              <a:ext uri="{FF2B5EF4-FFF2-40B4-BE49-F238E27FC236}">
                <a16:creationId xmlns:a16="http://schemas.microsoft.com/office/drawing/2014/main" id="{7246E485-CA9B-4044-9425-69F759F1BB08}"/>
              </a:ext>
            </a:extLst>
          </p:cNvPr>
          <p:cNvSpPr/>
          <p:nvPr/>
        </p:nvSpPr>
        <p:spPr>
          <a:xfrm>
            <a:off x="189187" y="2764222"/>
            <a:ext cx="11862236" cy="780393"/>
          </a:xfrm>
          <a:prstGeom prst="rect">
            <a:avLst/>
          </a:prstGeom>
          <a:solidFill>
            <a:srgbClr val="5468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/>
              <a:t>Поясніть, що є областю значень функції</a:t>
            </a:r>
          </a:p>
        </p:txBody>
      </p:sp>
      <p:sp>
        <p:nvSpPr>
          <p:cNvPr id="44" name="Прямокутник 43">
            <a:extLst>
              <a:ext uri="{FF2B5EF4-FFF2-40B4-BE49-F238E27FC236}">
                <a16:creationId xmlns:a16="http://schemas.microsoft.com/office/drawing/2014/main" id="{E3DEC17C-8761-4AC2-9C35-1837AB0F0183}"/>
              </a:ext>
            </a:extLst>
          </p:cNvPr>
          <p:cNvSpPr/>
          <p:nvPr/>
        </p:nvSpPr>
        <p:spPr>
          <a:xfrm>
            <a:off x="189187" y="3673367"/>
            <a:ext cx="11862236" cy="780393"/>
          </a:xfrm>
          <a:prstGeom prst="rect">
            <a:avLst/>
          </a:prstGeom>
          <a:solidFill>
            <a:srgbClr val="5468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/>
              <a:t>Поясніть, як можна дослідити функцію за її графіком</a:t>
            </a:r>
          </a:p>
        </p:txBody>
      </p:sp>
      <p:sp>
        <p:nvSpPr>
          <p:cNvPr id="45" name="Прямокутник 44">
            <a:extLst>
              <a:ext uri="{FF2B5EF4-FFF2-40B4-BE49-F238E27FC236}">
                <a16:creationId xmlns:a16="http://schemas.microsoft.com/office/drawing/2014/main" id="{9CCC0763-8FF6-42A4-8723-8EF6C31A8DCB}"/>
              </a:ext>
            </a:extLst>
          </p:cNvPr>
          <p:cNvSpPr/>
          <p:nvPr/>
        </p:nvSpPr>
        <p:spPr>
          <a:xfrm>
            <a:off x="189187" y="4582512"/>
            <a:ext cx="11862236" cy="780393"/>
          </a:xfrm>
          <a:prstGeom prst="rect">
            <a:avLst/>
          </a:prstGeom>
          <a:solidFill>
            <a:srgbClr val="5468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/>
              <a:t>Які є способи задання функції? Наведіть плюси і мінуси кожного способу</a:t>
            </a:r>
          </a:p>
        </p:txBody>
      </p:sp>
      <p:sp>
        <p:nvSpPr>
          <p:cNvPr id="46" name="Прямокутник 45">
            <a:extLst>
              <a:ext uri="{FF2B5EF4-FFF2-40B4-BE49-F238E27FC236}">
                <a16:creationId xmlns:a16="http://schemas.microsoft.com/office/drawing/2014/main" id="{6DEEF189-3012-4BCB-84AE-05F13F40437B}"/>
              </a:ext>
            </a:extLst>
          </p:cNvPr>
          <p:cNvSpPr/>
          <p:nvPr/>
        </p:nvSpPr>
        <p:spPr>
          <a:xfrm>
            <a:off x="189187" y="5491657"/>
            <a:ext cx="11862236" cy="780393"/>
          </a:xfrm>
          <a:prstGeom prst="rect">
            <a:avLst/>
          </a:prstGeom>
          <a:solidFill>
            <a:srgbClr val="5468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/>
              <a:t>Поясніть, як правильно позначати числові проміжки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1DEC4FF-8D3C-5745-19E0-682D27A0BCD3}"/>
              </a:ext>
            </a:extLst>
          </p:cNvPr>
          <p:cNvGrpSpPr/>
          <p:nvPr/>
        </p:nvGrpSpPr>
        <p:grpSpPr>
          <a:xfrm>
            <a:off x="11378833" y="0"/>
            <a:ext cx="813166" cy="610700"/>
            <a:chOff x="11378833" y="0"/>
            <a:chExt cx="813166" cy="610700"/>
          </a:xfrm>
        </p:grpSpPr>
        <p:sp>
          <p:nvSpPr>
            <p:cNvPr id="13" name="Прямокутник 1">
              <a:extLst>
                <a:ext uri="{FF2B5EF4-FFF2-40B4-BE49-F238E27FC236}">
                  <a16:creationId xmlns:a16="http://schemas.microsoft.com/office/drawing/2014/main" id="{F54DE7DD-D79C-4D71-AC4A-CFA780A1FF00}"/>
                </a:ext>
              </a:extLst>
            </p:cNvPr>
            <p:cNvSpPr/>
            <p:nvPr/>
          </p:nvSpPr>
          <p:spPr>
            <a:xfrm>
              <a:off x="11378833" y="0"/>
              <a:ext cx="813166" cy="610700"/>
            </a:xfrm>
            <a:custGeom>
              <a:avLst/>
              <a:gdLst>
                <a:gd name="connsiteX0" fmla="*/ 0 w 1138236"/>
                <a:gd name="connsiteY0" fmla="*/ 0 h 620110"/>
                <a:gd name="connsiteX1" fmla="*/ 1138236 w 1138236"/>
                <a:gd name="connsiteY1" fmla="*/ 0 h 620110"/>
                <a:gd name="connsiteX2" fmla="*/ 1138236 w 1138236"/>
                <a:gd name="connsiteY2" fmla="*/ 620110 h 620110"/>
                <a:gd name="connsiteX3" fmla="*/ 0 w 1138236"/>
                <a:gd name="connsiteY3" fmla="*/ 620110 h 620110"/>
                <a:gd name="connsiteX4" fmla="*/ 0 w 1138236"/>
                <a:gd name="connsiteY4" fmla="*/ 0 h 620110"/>
                <a:gd name="connsiteX0" fmla="*/ 276225 w 1414461"/>
                <a:gd name="connsiteY0" fmla="*/ 0 h 620110"/>
                <a:gd name="connsiteX1" fmla="*/ 1414461 w 1414461"/>
                <a:gd name="connsiteY1" fmla="*/ 0 h 620110"/>
                <a:gd name="connsiteX2" fmla="*/ 1414461 w 1414461"/>
                <a:gd name="connsiteY2" fmla="*/ 620110 h 620110"/>
                <a:gd name="connsiteX3" fmla="*/ 0 w 1414461"/>
                <a:gd name="connsiteY3" fmla="*/ 618522 h 620110"/>
                <a:gd name="connsiteX4" fmla="*/ 276225 w 1414461"/>
                <a:gd name="connsiteY4" fmla="*/ 0 h 62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4461" h="620110">
                  <a:moveTo>
                    <a:pt x="276225" y="0"/>
                  </a:moveTo>
                  <a:lnTo>
                    <a:pt x="1414461" y="0"/>
                  </a:lnTo>
                  <a:lnTo>
                    <a:pt x="1414461" y="620110"/>
                  </a:lnTo>
                  <a:lnTo>
                    <a:pt x="0" y="618522"/>
                  </a:lnTo>
                  <a:lnTo>
                    <a:pt x="276225" y="0"/>
                  </a:lnTo>
                  <a:close/>
                </a:path>
              </a:pathLst>
            </a:custGeom>
            <a:solidFill>
              <a:srgbClr val="5468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2800"/>
            </a:p>
          </p:txBody>
        </p:sp>
        <p:pic>
          <p:nvPicPr>
            <p:cNvPr id="4" name="Графіка 3" descr="Meeting outline">
              <a:extLst>
                <a:ext uri="{FF2B5EF4-FFF2-40B4-BE49-F238E27FC236}">
                  <a16:creationId xmlns:a16="http://schemas.microsoft.com/office/drawing/2014/main" id="{4758F862-9B2A-4F59-AEF1-5F98BC94A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575830" y="72258"/>
              <a:ext cx="475593" cy="475593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8B7F04F-C9B8-775D-4475-8D6320ACA79F}"/>
              </a:ext>
            </a:extLst>
          </p:cNvPr>
          <p:cNvGrpSpPr/>
          <p:nvPr/>
        </p:nvGrpSpPr>
        <p:grpSpPr>
          <a:xfrm>
            <a:off x="0" y="0"/>
            <a:ext cx="11580372" cy="724645"/>
            <a:chOff x="0" y="0"/>
            <a:chExt cx="11580372" cy="724645"/>
          </a:xfrm>
        </p:grpSpPr>
        <p:pic>
          <p:nvPicPr>
            <p:cNvPr id="15" name="Графіка 20">
              <a:extLst>
                <a:ext uri="{FF2B5EF4-FFF2-40B4-BE49-F238E27FC236}">
                  <a16:creationId xmlns:a16="http://schemas.microsoft.com/office/drawing/2014/main" id="{619C3D90-C31A-C480-C572-1305BFDC55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475" r="4541" b="89434"/>
            <a:stretch/>
          </p:blipFill>
          <p:spPr>
            <a:xfrm>
              <a:off x="0" y="0"/>
              <a:ext cx="11580372" cy="72464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4F06582-7429-0353-190F-DFFE06092915}"/>
                </a:ext>
              </a:extLst>
            </p:cNvPr>
            <p:cNvSpPr txBox="1"/>
            <p:nvPr/>
          </p:nvSpPr>
          <p:spPr>
            <a:xfrm>
              <a:off x="0" y="0"/>
              <a:ext cx="113185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800">
                  <a:solidFill>
                    <a:schemeClr val="bg1"/>
                  </a:solidFill>
                </a:rPr>
                <a:t>Відповідаємо</a:t>
              </a:r>
              <a:endParaRPr lang="uk-UA" sz="2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612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E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E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E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E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E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Групувати 25">
            <a:extLst>
              <a:ext uri="{FF2B5EF4-FFF2-40B4-BE49-F238E27FC236}">
                <a16:creationId xmlns:a16="http://schemas.microsoft.com/office/drawing/2014/main" id="{9903AEAE-9169-4A90-BE9A-B64613EBA48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rgbClr val="456E99"/>
          </a:solidFill>
        </p:grpSpPr>
        <p:pic>
          <p:nvPicPr>
            <p:cNvPr id="28" name="Графіка 27">
              <a:extLst>
                <a:ext uri="{FF2B5EF4-FFF2-40B4-BE49-F238E27FC236}">
                  <a16:creationId xmlns:a16="http://schemas.microsoft.com/office/drawing/2014/main" id="{43A11FEF-B87D-4BED-A71A-3D9ABA8172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8C2234C-B090-464B-A1D3-3CFB7B0A2DA7}"/>
                </a:ext>
              </a:extLst>
            </p:cNvPr>
            <p:cNvSpPr txBox="1"/>
            <p:nvPr/>
          </p:nvSpPr>
          <p:spPr>
            <a:xfrm>
              <a:off x="3155795" y="2232609"/>
              <a:ext cx="903620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3200" dirty="0">
                  <a:solidFill>
                    <a:schemeClr val="bg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Опрацювати </a:t>
              </a:r>
              <a:r>
                <a:rPr lang="cs-CZ" sz="3200" dirty="0">
                  <a:solidFill>
                    <a:schemeClr val="bg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§</a:t>
              </a:r>
              <a:r>
                <a:rPr lang="uk-UA" sz="3200" dirty="0">
                  <a:solidFill>
                    <a:schemeClr val="bg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1 і конспект                     </a:t>
              </a:r>
              <a:r>
                <a:rPr lang="uk-UA" sz="2400" dirty="0">
                  <a:solidFill>
                    <a:schemeClr val="bg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О.С. Істер</a:t>
              </a:r>
              <a:endParaRPr lang="uk-UA" sz="32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r>
                <a:rPr lang="uk-UA" sz="3200" dirty="0">
                  <a:solidFill>
                    <a:schemeClr val="bg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Виконати № 1,3; 1,6; 1,11; 1.13</a:t>
              </a:r>
            </a:p>
          </p:txBody>
        </p:sp>
      </p:grpSp>
      <p:pic>
        <p:nvPicPr>
          <p:cNvPr id="6" name="Графіка 5" descr="House outline">
            <a:extLst>
              <a:ext uri="{FF2B5EF4-FFF2-40B4-BE49-F238E27FC236}">
                <a16:creationId xmlns:a16="http://schemas.microsoft.com/office/drawing/2014/main" id="{3E055D28-C810-4EB6-B4BC-4F78748C67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83310" y="-1"/>
            <a:ext cx="1203585" cy="120358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43C200E-C38A-43D5-9E7F-135DB0379F39}"/>
              </a:ext>
            </a:extLst>
          </p:cNvPr>
          <p:cNvSpPr txBox="1"/>
          <p:nvPr/>
        </p:nvSpPr>
        <p:spPr>
          <a:xfrm>
            <a:off x="9024622" y="6427665"/>
            <a:ext cx="3167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>
                <a:solidFill>
                  <a:srgbClr val="546873"/>
                </a:solidFill>
                <a:latin typeface="+mj-lt"/>
                <a:cs typeface="Times New Roman" pitchFamily="18" charset="0"/>
              </a:rPr>
              <a:t>Бажаю творчих успіхів!</a:t>
            </a:r>
          </a:p>
        </p:txBody>
      </p:sp>
      <p:sp>
        <p:nvSpPr>
          <p:cNvPr id="24" name="Дата 1">
            <a:extLst>
              <a:ext uri="{FF2B5EF4-FFF2-40B4-BE49-F238E27FC236}">
                <a16:creationId xmlns:a16="http://schemas.microsoft.com/office/drawing/2014/main" id="{6DB906C0-CF0C-47EC-9410-25C963419286}"/>
              </a:ext>
            </a:extLst>
          </p:cNvPr>
          <p:cNvSpPr txBox="1">
            <a:spLocks/>
          </p:cNvSpPr>
          <p:nvPr/>
        </p:nvSpPr>
        <p:spPr>
          <a:xfrm>
            <a:off x="10604500" y="4578299"/>
            <a:ext cx="1587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uk-UA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993008-B989-9943-A67E-AA8CE5BAB33B}" type="datetime1">
              <a:rPr lang="ru-RU" sz="2400" smtClean="0">
                <a:solidFill>
                  <a:srgbClr val="546873"/>
                </a:solidFill>
                <a:latin typeface="+mj-lt"/>
              </a:rPr>
              <a:pPr/>
              <a:t>04.09.2025</a:t>
            </a:fld>
            <a:endParaRPr lang="ru-RU" sz="1600">
              <a:solidFill>
                <a:srgbClr val="546873"/>
              </a:solidFill>
              <a:latin typeface="+mj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E889EE0-C075-4990-A152-63143F404BE0}"/>
              </a:ext>
            </a:extLst>
          </p:cNvPr>
          <p:cNvSpPr txBox="1"/>
          <p:nvPr/>
        </p:nvSpPr>
        <p:spPr>
          <a:xfrm>
            <a:off x="3135978" y="1829881"/>
            <a:ext cx="2770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solidFill>
                  <a:srgbClr val="546873"/>
                </a:solidFill>
                <a:latin typeface="+mj-lt"/>
                <a:ea typeface="Verdana" panose="020B0604030504040204" pitchFamily="34" charset="0"/>
                <a:cs typeface="DaunPenh" panose="020B0604020202020204" pitchFamily="2" charset="0"/>
              </a:rPr>
              <a:t>Домашнє завдання</a:t>
            </a:r>
          </a:p>
        </p:txBody>
      </p:sp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3626B019-B711-6640-B707-645108F702C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514" t="9594" r="74119" b="70412"/>
          <a:stretch/>
        </p:blipFill>
        <p:spPr>
          <a:xfrm>
            <a:off x="1282389" y="657922"/>
            <a:ext cx="1873405" cy="1371176"/>
          </a:xfrm>
          <a:prstGeom prst="rect">
            <a:avLst/>
          </a:prstGeom>
        </p:spPr>
      </p:pic>
      <p:pic>
        <p:nvPicPr>
          <p:cNvPr id="21" name="Picture 20" descr="Shape&#10;&#10;Description automatically generated with medium confidence">
            <a:extLst>
              <a:ext uri="{FF2B5EF4-FFF2-40B4-BE49-F238E27FC236}">
                <a16:creationId xmlns:a16="http://schemas.microsoft.com/office/drawing/2014/main" id="{F0726E1F-2562-4249-87A1-21E7DF429CA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09" t="2927" r="89486" b="80813"/>
          <a:stretch/>
        </p:blipFill>
        <p:spPr>
          <a:xfrm>
            <a:off x="111512" y="200722"/>
            <a:ext cx="1170878" cy="1115123"/>
          </a:xfrm>
          <a:prstGeom prst="rect">
            <a:avLst/>
          </a:prstGeom>
        </p:spPr>
      </p:pic>
      <p:pic>
        <p:nvPicPr>
          <p:cNvPr id="22" name="Picture 21" descr="A picture containing shape&#10;&#10;Description automatically generated">
            <a:extLst>
              <a:ext uri="{FF2B5EF4-FFF2-40B4-BE49-F238E27FC236}">
                <a16:creationId xmlns:a16="http://schemas.microsoft.com/office/drawing/2014/main" id="{B48B302B-8783-BF40-843E-26FEAC0C294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4553" r="82900" b="45669"/>
          <a:stretch/>
        </p:blipFill>
        <p:spPr>
          <a:xfrm>
            <a:off x="647" y="1683834"/>
            <a:ext cx="2084631" cy="2042138"/>
          </a:xfrm>
          <a:prstGeom prst="rect">
            <a:avLst/>
          </a:prstGeom>
        </p:spPr>
      </p:pic>
      <p:pic>
        <p:nvPicPr>
          <p:cNvPr id="23" name="Picture 22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133CEFE8-F3CC-344F-8EDA-23EF274CA2D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3674" t="38026" r="72788" b="45853"/>
          <a:stretch/>
        </p:blipFill>
        <p:spPr>
          <a:xfrm>
            <a:off x="1667639" y="2607800"/>
            <a:ext cx="1650381" cy="1105557"/>
          </a:xfrm>
          <a:prstGeom prst="rect">
            <a:avLst/>
          </a:prstGeom>
        </p:spPr>
      </p:pic>
      <p:pic>
        <p:nvPicPr>
          <p:cNvPr id="25" name="Picture 24" descr="Shape&#10;&#10;Description automatically generated with medium confidence">
            <a:extLst>
              <a:ext uri="{FF2B5EF4-FFF2-40B4-BE49-F238E27FC236}">
                <a16:creationId xmlns:a16="http://schemas.microsoft.com/office/drawing/2014/main" id="{F936C498-3C70-9C45-BFCF-461FAB35206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54797" r="86326" b="33708"/>
          <a:stretch/>
        </p:blipFill>
        <p:spPr>
          <a:xfrm>
            <a:off x="647" y="3757960"/>
            <a:ext cx="1666992" cy="788351"/>
          </a:xfrm>
          <a:prstGeom prst="rect">
            <a:avLst/>
          </a:prstGeom>
        </p:spPr>
      </p:pic>
      <p:pic>
        <p:nvPicPr>
          <p:cNvPr id="30" name="Picture 29" descr="A picture containing text, night sky&#10;&#10;Description automatically generated">
            <a:extLst>
              <a:ext uri="{FF2B5EF4-FFF2-40B4-BE49-F238E27FC236}">
                <a16:creationId xmlns:a16="http://schemas.microsoft.com/office/drawing/2014/main" id="{6F2DF290-1995-AA4C-B4BC-DEAAD545B8E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2022" t="55935" r="72788" b="27917"/>
          <a:stretch/>
        </p:blipFill>
        <p:spPr>
          <a:xfrm>
            <a:off x="1332458" y="3824869"/>
            <a:ext cx="1851750" cy="1107404"/>
          </a:xfrm>
          <a:prstGeom prst="rect">
            <a:avLst/>
          </a:prstGeom>
        </p:spPr>
      </p:pic>
      <p:pic>
        <p:nvPicPr>
          <p:cNvPr id="31" name="Picture 30" descr="Shape&#10;&#10;Description automatically generated with low confidence">
            <a:extLst>
              <a:ext uri="{FF2B5EF4-FFF2-40B4-BE49-F238E27FC236}">
                <a16:creationId xmlns:a16="http://schemas.microsoft.com/office/drawing/2014/main" id="{0B42AE93-0094-A045-86C3-6B0DA8CCA43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66758" r="84810" b="5366"/>
          <a:stretch/>
        </p:blipFill>
        <p:spPr>
          <a:xfrm>
            <a:off x="647" y="4578299"/>
            <a:ext cx="1851750" cy="1911712"/>
          </a:xfrm>
          <a:prstGeom prst="rect">
            <a:avLst/>
          </a:prstGeom>
        </p:spPr>
      </p:pic>
      <p:pic>
        <p:nvPicPr>
          <p:cNvPr id="32" name="Picture 31" descr="Shape&#10;&#10;Description automatically generated with medium confidence">
            <a:extLst>
              <a:ext uri="{FF2B5EF4-FFF2-40B4-BE49-F238E27FC236}">
                <a16:creationId xmlns:a16="http://schemas.microsoft.com/office/drawing/2014/main" id="{D9105537-67BC-AD46-955C-F73433C32C11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013" t="90569" r="81797"/>
          <a:stretch/>
        </p:blipFill>
        <p:spPr>
          <a:xfrm>
            <a:off x="367990" y="6211228"/>
            <a:ext cx="1851750" cy="646771"/>
          </a:xfrm>
          <a:prstGeom prst="rect">
            <a:avLst/>
          </a:prstGeom>
        </p:spPr>
      </p:pic>
      <p:pic>
        <p:nvPicPr>
          <p:cNvPr id="33" name="Picture 32" descr="A picture containing logo&#10;&#10;Description automatically generated">
            <a:extLst>
              <a:ext uri="{FF2B5EF4-FFF2-40B4-BE49-F238E27FC236}">
                <a16:creationId xmlns:a16="http://schemas.microsoft.com/office/drawing/2014/main" id="{D42ADD19-69EE-BF4A-B6FF-E063D6EA5341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1217" t="72083" r="60580" b="1788"/>
          <a:stretch/>
        </p:blipFill>
        <p:spPr>
          <a:xfrm>
            <a:off x="2509026" y="4965726"/>
            <a:ext cx="2219093" cy="179191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A6DB7A6-236C-C9F9-BD17-46905E6FAF92}"/>
              </a:ext>
            </a:extLst>
          </p:cNvPr>
          <p:cNvSpPr txBox="1"/>
          <p:nvPr/>
        </p:nvSpPr>
        <p:spPr>
          <a:xfrm>
            <a:off x="3152042" y="3394670"/>
            <a:ext cx="90362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Опрацювати П.1 і конспект,                   </a:t>
            </a:r>
            <a:r>
              <a:rPr lang="uk-UA" sz="24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А.Г. Мерзляк та ін.</a:t>
            </a:r>
            <a:endParaRPr lang="uk-UA" sz="28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uk-UA" sz="32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Виконати № 1.24(1), 1.25, 1.26(1-4), 1.28(1)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6780DB3-698E-287C-B8F5-96FAC85C7709}"/>
              </a:ext>
            </a:extLst>
          </p:cNvPr>
          <p:cNvCxnSpPr>
            <a:cxnSpLocks/>
          </p:cNvCxnSpPr>
          <p:nvPr/>
        </p:nvCxnSpPr>
        <p:spPr>
          <a:xfrm>
            <a:off x="3152042" y="3394670"/>
            <a:ext cx="9034853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227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7" grpId="0"/>
      <p:bldP spid="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B675526-EAAF-3C82-A4CF-C488FCC211B8}"/>
              </a:ext>
            </a:extLst>
          </p:cNvPr>
          <p:cNvGrpSpPr/>
          <p:nvPr/>
        </p:nvGrpSpPr>
        <p:grpSpPr>
          <a:xfrm>
            <a:off x="0" y="0"/>
            <a:ext cx="11580372" cy="724645"/>
            <a:chOff x="0" y="0"/>
            <a:chExt cx="11580372" cy="724645"/>
          </a:xfrm>
        </p:grpSpPr>
        <p:pic>
          <p:nvPicPr>
            <p:cNvPr id="36" name="Графіка 20">
              <a:extLst>
                <a:ext uri="{FF2B5EF4-FFF2-40B4-BE49-F238E27FC236}">
                  <a16:creationId xmlns:a16="http://schemas.microsoft.com/office/drawing/2014/main" id="{5F2C9938-EBA4-1E15-51FF-5C734C1D26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475" r="4541" b="89434"/>
            <a:stretch/>
          </p:blipFill>
          <p:spPr>
            <a:xfrm>
              <a:off x="0" y="0"/>
              <a:ext cx="11580372" cy="724645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F04AEE6-CB8B-12ED-9025-0A5A18BF48EF}"/>
                </a:ext>
              </a:extLst>
            </p:cNvPr>
            <p:cNvSpPr txBox="1"/>
            <p:nvPr/>
          </p:nvSpPr>
          <p:spPr>
            <a:xfrm>
              <a:off x="0" y="0"/>
              <a:ext cx="1131851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3200">
                  <a:solidFill>
                    <a:schemeClr val="bg1"/>
                  </a:solidFill>
                </a:rPr>
                <a:t>Навіщо людям вміння досліджувати функцію?</a:t>
              </a:r>
            </a:p>
          </p:txBody>
        </p:sp>
      </p:grpSp>
      <p:grpSp>
        <p:nvGrpSpPr>
          <p:cNvPr id="38" name="Групувати 1">
            <a:extLst>
              <a:ext uri="{FF2B5EF4-FFF2-40B4-BE49-F238E27FC236}">
                <a16:creationId xmlns:a16="http://schemas.microsoft.com/office/drawing/2014/main" id="{4FF4FD99-B3E0-08BD-0A73-46319FB91D4F}"/>
              </a:ext>
            </a:extLst>
          </p:cNvPr>
          <p:cNvGrpSpPr/>
          <p:nvPr/>
        </p:nvGrpSpPr>
        <p:grpSpPr>
          <a:xfrm>
            <a:off x="11384602" y="1370"/>
            <a:ext cx="807398" cy="605679"/>
            <a:chOff x="11384602" y="1370"/>
            <a:chExt cx="807398" cy="605679"/>
          </a:xfrm>
        </p:grpSpPr>
        <p:sp>
          <p:nvSpPr>
            <p:cNvPr id="39" name="Прямокутник 1">
              <a:extLst>
                <a:ext uri="{FF2B5EF4-FFF2-40B4-BE49-F238E27FC236}">
                  <a16:creationId xmlns:a16="http://schemas.microsoft.com/office/drawing/2014/main" id="{3CB77F7B-4350-8CCE-A57A-FBFCEEE0E5DB}"/>
                </a:ext>
              </a:extLst>
            </p:cNvPr>
            <p:cNvSpPr/>
            <p:nvPr/>
          </p:nvSpPr>
          <p:spPr>
            <a:xfrm>
              <a:off x="11384602" y="1370"/>
              <a:ext cx="807398" cy="605679"/>
            </a:xfrm>
            <a:custGeom>
              <a:avLst/>
              <a:gdLst>
                <a:gd name="connsiteX0" fmla="*/ 0 w 1138236"/>
                <a:gd name="connsiteY0" fmla="*/ 0 h 620110"/>
                <a:gd name="connsiteX1" fmla="*/ 1138236 w 1138236"/>
                <a:gd name="connsiteY1" fmla="*/ 0 h 620110"/>
                <a:gd name="connsiteX2" fmla="*/ 1138236 w 1138236"/>
                <a:gd name="connsiteY2" fmla="*/ 620110 h 620110"/>
                <a:gd name="connsiteX3" fmla="*/ 0 w 1138236"/>
                <a:gd name="connsiteY3" fmla="*/ 620110 h 620110"/>
                <a:gd name="connsiteX4" fmla="*/ 0 w 1138236"/>
                <a:gd name="connsiteY4" fmla="*/ 0 h 620110"/>
                <a:gd name="connsiteX0" fmla="*/ 276225 w 1414461"/>
                <a:gd name="connsiteY0" fmla="*/ 0 h 620110"/>
                <a:gd name="connsiteX1" fmla="*/ 1414461 w 1414461"/>
                <a:gd name="connsiteY1" fmla="*/ 0 h 620110"/>
                <a:gd name="connsiteX2" fmla="*/ 1414461 w 1414461"/>
                <a:gd name="connsiteY2" fmla="*/ 620110 h 620110"/>
                <a:gd name="connsiteX3" fmla="*/ 0 w 1414461"/>
                <a:gd name="connsiteY3" fmla="*/ 618522 h 620110"/>
                <a:gd name="connsiteX4" fmla="*/ 276225 w 1414461"/>
                <a:gd name="connsiteY4" fmla="*/ 0 h 620110"/>
                <a:gd name="connsiteX0" fmla="*/ 251196 w 1414461"/>
                <a:gd name="connsiteY0" fmla="*/ 3251 h 620110"/>
                <a:gd name="connsiteX1" fmla="*/ 1414461 w 1414461"/>
                <a:gd name="connsiteY1" fmla="*/ 0 h 620110"/>
                <a:gd name="connsiteX2" fmla="*/ 1414461 w 1414461"/>
                <a:gd name="connsiteY2" fmla="*/ 620110 h 620110"/>
                <a:gd name="connsiteX3" fmla="*/ 0 w 1414461"/>
                <a:gd name="connsiteY3" fmla="*/ 618522 h 620110"/>
                <a:gd name="connsiteX4" fmla="*/ 251196 w 1414461"/>
                <a:gd name="connsiteY4" fmla="*/ 3251 h 620110"/>
                <a:gd name="connsiteX0" fmla="*/ 253976 w 1414461"/>
                <a:gd name="connsiteY0" fmla="*/ 0 h 620110"/>
                <a:gd name="connsiteX1" fmla="*/ 1414461 w 1414461"/>
                <a:gd name="connsiteY1" fmla="*/ 0 h 620110"/>
                <a:gd name="connsiteX2" fmla="*/ 1414461 w 1414461"/>
                <a:gd name="connsiteY2" fmla="*/ 620110 h 620110"/>
                <a:gd name="connsiteX3" fmla="*/ 0 w 1414461"/>
                <a:gd name="connsiteY3" fmla="*/ 618522 h 620110"/>
                <a:gd name="connsiteX4" fmla="*/ 253976 w 1414461"/>
                <a:gd name="connsiteY4" fmla="*/ 0 h 62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4461" h="620110">
                  <a:moveTo>
                    <a:pt x="253976" y="0"/>
                  </a:moveTo>
                  <a:lnTo>
                    <a:pt x="1414461" y="0"/>
                  </a:lnTo>
                  <a:lnTo>
                    <a:pt x="1414461" y="620110"/>
                  </a:lnTo>
                  <a:lnTo>
                    <a:pt x="0" y="618522"/>
                  </a:lnTo>
                  <a:lnTo>
                    <a:pt x="253976" y="0"/>
                  </a:lnTo>
                  <a:close/>
                </a:path>
              </a:pathLst>
            </a:custGeom>
            <a:solidFill>
              <a:srgbClr val="5468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2800"/>
            </a:p>
          </p:txBody>
        </p:sp>
        <p:pic>
          <p:nvPicPr>
            <p:cNvPr id="40" name="Графіка 3" descr="Meeting outline">
              <a:extLst>
                <a:ext uri="{FF2B5EF4-FFF2-40B4-BE49-F238E27FC236}">
                  <a16:creationId xmlns:a16="http://schemas.microsoft.com/office/drawing/2014/main" id="{0A6A7B99-FACE-B3C7-9E4A-608BADC87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580372" y="70054"/>
              <a:ext cx="475593" cy="475593"/>
            </a:xfrm>
            <a:prstGeom prst="rect">
              <a:avLst/>
            </a:prstGeom>
          </p:spPr>
        </p:pic>
      </p:grpSp>
      <p:sp>
        <p:nvSpPr>
          <p:cNvPr id="61" name="Прямокутник: округлені кути 13">
            <a:extLst>
              <a:ext uri="{FF2B5EF4-FFF2-40B4-BE49-F238E27FC236}">
                <a16:creationId xmlns:a16="http://schemas.microsoft.com/office/drawing/2014/main" id="{07182BC8-4D4E-FB2A-ADB8-01EAFB6FCA35}"/>
              </a:ext>
            </a:extLst>
          </p:cNvPr>
          <p:cNvSpPr/>
          <p:nvPr/>
        </p:nvSpPr>
        <p:spPr>
          <a:xfrm>
            <a:off x="5901526" y="3006654"/>
            <a:ext cx="861358" cy="49478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2" name="Рисунок 32" descr="Зображення, що містить білий, група, сидить, пташка&#10;&#10;Автоматично згенерований опис">
            <a:extLst>
              <a:ext uri="{FF2B5EF4-FFF2-40B4-BE49-F238E27FC236}">
                <a16:creationId xmlns:a16="http://schemas.microsoft.com/office/drawing/2014/main" id="{0C8887E9-82CC-0940-C99C-E2BF0067531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7" r="-1"/>
          <a:stretch/>
        </p:blipFill>
        <p:spPr>
          <a:xfrm>
            <a:off x="4176790" y="795463"/>
            <a:ext cx="3877412" cy="4125359"/>
          </a:xfrm>
          <a:prstGeom prst="rect">
            <a:avLst/>
          </a:prstGeom>
        </p:spPr>
      </p:pic>
      <p:sp>
        <p:nvSpPr>
          <p:cNvPr id="65" name="Прямокутник 8">
            <a:extLst>
              <a:ext uri="{FF2B5EF4-FFF2-40B4-BE49-F238E27FC236}">
                <a16:creationId xmlns:a16="http://schemas.microsoft.com/office/drawing/2014/main" id="{656B35EB-3874-8AB2-47F9-B5879BFF9413}"/>
              </a:ext>
            </a:extLst>
          </p:cNvPr>
          <p:cNvSpPr/>
          <p:nvPr/>
        </p:nvSpPr>
        <p:spPr>
          <a:xfrm>
            <a:off x="4783897" y="2075855"/>
            <a:ext cx="3124167" cy="1746127"/>
          </a:xfrm>
          <a:custGeom>
            <a:avLst/>
            <a:gdLst>
              <a:gd name="connsiteX0" fmla="*/ 0 w 4424516"/>
              <a:gd name="connsiteY0" fmla="*/ 0 h 2394548"/>
              <a:gd name="connsiteX1" fmla="*/ 4424516 w 4424516"/>
              <a:gd name="connsiteY1" fmla="*/ 0 h 2394548"/>
              <a:gd name="connsiteX2" fmla="*/ 4424516 w 4424516"/>
              <a:gd name="connsiteY2" fmla="*/ 2394548 h 2394548"/>
              <a:gd name="connsiteX3" fmla="*/ 0 w 4424516"/>
              <a:gd name="connsiteY3" fmla="*/ 2394548 h 2394548"/>
              <a:gd name="connsiteX4" fmla="*/ 0 w 4424516"/>
              <a:gd name="connsiteY4" fmla="*/ 0 h 2394548"/>
              <a:gd name="connsiteX0" fmla="*/ 0 w 4424516"/>
              <a:gd name="connsiteY0" fmla="*/ 614680 h 2394548"/>
              <a:gd name="connsiteX1" fmla="*/ 4424516 w 4424516"/>
              <a:gd name="connsiteY1" fmla="*/ 0 h 2394548"/>
              <a:gd name="connsiteX2" fmla="*/ 4424516 w 4424516"/>
              <a:gd name="connsiteY2" fmla="*/ 2394548 h 2394548"/>
              <a:gd name="connsiteX3" fmla="*/ 0 w 4424516"/>
              <a:gd name="connsiteY3" fmla="*/ 2394548 h 2394548"/>
              <a:gd name="connsiteX4" fmla="*/ 0 w 4424516"/>
              <a:gd name="connsiteY4" fmla="*/ 614680 h 2394548"/>
              <a:gd name="connsiteX0" fmla="*/ 0 w 4424516"/>
              <a:gd name="connsiteY0" fmla="*/ 994221 h 2774089"/>
              <a:gd name="connsiteX1" fmla="*/ 4424516 w 4424516"/>
              <a:gd name="connsiteY1" fmla="*/ 379541 h 2774089"/>
              <a:gd name="connsiteX2" fmla="*/ 4424516 w 4424516"/>
              <a:gd name="connsiteY2" fmla="*/ 2774089 h 2774089"/>
              <a:gd name="connsiteX3" fmla="*/ 0 w 4424516"/>
              <a:gd name="connsiteY3" fmla="*/ 2774089 h 2774089"/>
              <a:gd name="connsiteX4" fmla="*/ 0 w 4424516"/>
              <a:gd name="connsiteY4" fmla="*/ 994221 h 2774089"/>
              <a:gd name="connsiteX0" fmla="*/ 0 w 4424516"/>
              <a:gd name="connsiteY0" fmla="*/ 907191 h 2687059"/>
              <a:gd name="connsiteX1" fmla="*/ 507672 w 4424516"/>
              <a:gd name="connsiteY1" fmla="*/ 103880 h 2687059"/>
              <a:gd name="connsiteX2" fmla="*/ 4424516 w 4424516"/>
              <a:gd name="connsiteY2" fmla="*/ 292511 h 2687059"/>
              <a:gd name="connsiteX3" fmla="*/ 4424516 w 4424516"/>
              <a:gd name="connsiteY3" fmla="*/ 2687059 h 2687059"/>
              <a:gd name="connsiteX4" fmla="*/ 0 w 4424516"/>
              <a:gd name="connsiteY4" fmla="*/ 2687059 h 2687059"/>
              <a:gd name="connsiteX5" fmla="*/ 0 w 4424516"/>
              <a:gd name="connsiteY5" fmla="*/ 907191 h 2687059"/>
              <a:gd name="connsiteX0" fmla="*/ 0 w 4424516"/>
              <a:gd name="connsiteY0" fmla="*/ 907191 h 2687059"/>
              <a:gd name="connsiteX1" fmla="*/ 507672 w 4424516"/>
              <a:gd name="connsiteY1" fmla="*/ 103880 h 2687059"/>
              <a:gd name="connsiteX2" fmla="*/ 4424516 w 4424516"/>
              <a:gd name="connsiteY2" fmla="*/ 292511 h 2687059"/>
              <a:gd name="connsiteX3" fmla="*/ 4424516 w 4424516"/>
              <a:gd name="connsiteY3" fmla="*/ 2687059 h 2687059"/>
              <a:gd name="connsiteX4" fmla="*/ 0 w 4424516"/>
              <a:gd name="connsiteY4" fmla="*/ 2687059 h 2687059"/>
              <a:gd name="connsiteX5" fmla="*/ 0 w 4424516"/>
              <a:gd name="connsiteY5" fmla="*/ 907191 h 2687059"/>
              <a:gd name="connsiteX0" fmla="*/ 0 w 4424516"/>
              <a:gd name="connsiteY0" fmla="*/ 907191 h 2687059"/>
              <a:gd name="connsiteX1" fmla="*/ 507672 w 4424516"/>
              <a:gd name="connsiteY1" fmla="*/ 103880 h 2687059"/>
              <a:gd name="connsiteX2" fmla="*/ 4424516 w 4424516"/>
              <a:gd name="connsiteY2" fmla="*/ 292511 h 2687059"/>
              <a:gd name="connsiteX3" fmla="*/ 4424516 w 4424516"/>
              <a:gd name="connsiteY3" fmla="*/ 2687059 h 2687059"/>
              <a:gd name="connsiteX4" fmla="*/ 0 w 4424516"/>
              <a:gd name="connsiteY4" fmla="*/ 2687059 h 2687059"/>
              <a:gd name="connsiteX5" fmla="*/ 0 w 4424516"/>
              <a:gd name="connsiteY5" fmla="*/ 907191 h 2687059"/>
              <a:gd name="connsiteX0" fmla="*/ 0 w 4424516"/>
              <a:gd name="connsiteY0" fmla="*/ 907191 h 2687059"/>
              <a:gd name="connsiteX1" fmla="*/ 507672 w 4424516"/>
              <a:gd name="connsiteY1" fmla="*/ 103880 h 2687059"/>
              <a:gd name="connsiteX2" fmla="*/ 4424516 w 4424516"/>
              <a:gd name="connsiteY2" fmla="*/ 292511 h 2687059"/>
              <a:gd name="connsiteX3" fmla="*/ 4424516 w 4424516"/>
              <a:gd name="connsiteY3" fmla="*/ 2687059 h 2687059"/>
              <a:gd name="connsiteX4" fmla="*/ 0 w 4424516"/>
              <a:gd name="connsiteY4" fmla="*/ 2687059 h 2687059"/>
              <a:gd name="connsiteX5" fmla="*/ 0 w 4424516"/>
              <a:gd name="connsiteY5" fmla="*/ 907191 h 2687059"/>
              <a:gd name="connsiteX0" fmla="*/ 0 w 4424516"/>
              <a:gd name="connsiteY0" fmla="*/ 940049 h 2719917"/>
              <a:gd name="connsiteX1" fmla="*/ 507672 w 4424516"/>
              <a:gd name="connsiteY1" fmla="*/ 136738 h 2719917"/>
              <a:gd name="connsiteX2" fmla="*/ 4424516 w 4424516"/>
              <a:gd name="connsiteY2" fmla="*/ 325369 h 2719917"/>
              <a:gd name="connsiteX3" fmla="*/ 4424516 w 4424516"/>
              <a:gd name="connsiteY3" fmla="*/ 2719917 h 2719917"/>
              <a:gd name="connsiteX4" fmla="*/ 0 w 4424516"/>
              <a:gd name="connsiteY4" fmla="*/ 2719917 h 2719917"/>
              <a:gd name="connsiteX5" fmla="*/ 0 w 4424516"/>
              <a:gd name="connsiteY5" fmla="*/ 940049 h 2719917"/>
              <a:gd name="connsiteX0" fmla="*/ 0 w 4424516"/>
              <a:gd name="connsiteY0" fmla="*/ 817564 h 2597432"/>
              <a:gd name="connsiteX1" fmla="*/ 507672 w 4424516"/>
              <a:gd name="connsiteY1" fmla="*/ 14253 h 2597432"/>
              <a:gd name="connsiteX2" fmla="*/ 2473632 w 4424516"/>
              <a:gd name="connsiteY2" fmla="*/ 1101373 h 2597432"/>
              <a:gd name="connsiteX3" fmla="*/ 4424516 w 4424516"/>
              <a:gd name="connsiteY3" fmla="*/ 202884 h 2597432"/>
              <a:gd name="connsiteX4" fmla="*/ 4424516 w 4424516"/>
              <a:gd name="connsiteY4" fmla="*/ 2597432 h 2597432"/>
              <a:gd name="connsiteX5" fmla="*/ 0 w 4424516"/>
              <a:gd name="connsiteY5" fmla="*/ 2597432 h 2597432"/>
              <a:gd name="connsiteX6" fmla="*/ 0 w 4424516"/>
              <a:gd name="connsiteY6" fmla="*/ 817564 h 2597432"/>
              <a:gd name="connsiteX0" fmla="*/ 0 w 4424516"/>
              <a:gd name="connsiteY0" fmla="*/ 841953 h 2621821"/>
              <a:gd name="connsiteX1" fmla="*/ 507672 w 4424516"/>
              <a:gd name="connsiteY1" fmla="*/ 38642 h 2621821"/>
              <a:gd name="connsiteX2" fmla="*/ 2473632 w 4424516"/>
              <a:gd name="connsiteY2" fmla="*/ 1125762 h 2621821"/>
              <a:gd name="connsiteX3" fmla="*/ 4424516 w 4424516"/>
              <a:gd name="connsiteY3" fmla="*/ 227273 h 2621821"/>
              <a:gd name="connsiteX4" fmla="*/ 4424516 w 4424516"/>
              <a:gd name="connsiteY4" fmla="*/ 2621821 h 2621821"/>
              <a:gd name="connsiteX5" fmla="*/ 0 w 4424516"/>
              <a:gd name="connsiteY5" fmla="*/ 2621821 h 2621821"/>
              <a:gd name="connsiteX6" fmla="*/ 0 w 4424516"/>
              <a:gd name="connsiteY6" fmla="*/ 841953 h 2621821"/>
              <a:gd name="connsiteX0" fmla="*/ 0 w 4424516"/>
              <a:gd name="connsiteY0" fmla="*/ 842078 h 2621946"/>
              <a:gd name="connsiteX1" fmla="*/ 507672 w 4424516"/>
              <a:gd name="connsiteY1" fmla="*/ 38767 h 2621946"/>
              <a:gd name="connsiteX2" fmla="*/ 2473632 w 4424516"/>
              <a:gd name="connsiteY2" fmla="*/ 1125887 h 2621946"/>
              <a:gd name="connsiteX3" fmla="*/ 4424516 w 4424516"/>
              <a:gd name="connsiteY3" fmla="*/ 227398 h 2621946"/>
              <a:gd name="connsiteX4" fmla="*/ 4424516 w 4424516"/>
              <a:gd name="connsiteY4" fmla="*/ 2621946 h 2621946"/>
              <a:gd name="connsiteX5" fmla="*/ 0 w 4424516"/>
              <a:gd name="connsiteY5" fmla="*/ 2621946 h 2621946"/>
              <a:gd name="connsiteX6" fmla="*/ 0 w 4424516"/>
              <a:gd name="connsiteY6" fmla="*/ 842078 h 2621946"/>
              <a:gd name="connsiteX0" fmla="*/ 0 w 4424516"/>
              <a:gd name="connsiteY0" fmla="*/ 842078 h 2621946"/>
              <a:gd name="connsiteX1" fmla="*/ 507672 w 4424516"/>
              <a:gd name="connsiteY1" fmla="*/ 38767 h 2621946"/>
              <a:gd name="connsiteX2" fmla="*/ 2473632 w 4424516"/>
              <a:gd name="connsiteY2" fmla="*/ 1125887 h 2621946"/>
              <a:gd name="connsiteX3" fmla="*/ 4424516 w 4424516"/>
              <a:gd name="connsiteY3" fmla="*/ 227398 h 2621946"/>
              <a:gd name="connsiteX4" fmla="*/ 4424516 w 4424516"/>
              <a:gd name="connsiteY4" fmla="*/ 2621946 h 2621946"/>
              <a:gd name="connsiteX5" fmla="*/ 0 w 4424516"/>
              <a:gd name="connsiteY5" fmla="*/ 2621946 h 2621946"/>
              <a:gd name="connsiteX6" fmla="*/ 0 w 4424516"/>
              <a:gd name="connsiteY6" fmla="*/ 842078 h 2621946"/>
              <a:gd name="connsiteX0" fmla="*/ 0 w 4424516"/>
              <a:gd name="connsiteY0" fmla="*/ 842078 h 2621946"/>
              <a:gd name="connsiteX1" fmla="*/ 507672 w 4424516"/>
              <a:gd name="connsiteY1" fmla="*/ 38767 h 2621946"/>
              <a:gd name="connsiteX2" fmla="*/ 2473632 w 4424516"/>
              <a:gd name="connsiteY2" fmla="*/ 1125887 h 2621946"/>
              <a:gd name="connsiteX3" fmla="*/ 4424516 w 4424516"/>
              <a:gd name="connsiteY3" fmla="*/ 227398 h 2621946"/>
              <a:gd name="connsiteX4" fmla="*/ 4424516 w 4424516"/>
              <a:gd name="connsiteY4" fmla="*/ 2621946 h 2621946"/>
              <a:gd name="connsiteX5" fmla="*/ 0 w 4424516"/>
              <a:gd name="connsiteY5" fmla="*/ 2621946 h 2621946"/>
              <a:gd name="connsiteX6" fmla="*/ 0 w 4424516"/>
              <a:gd name="connsiteY6" fmla="*/ 842078 h 2621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24516" h="2621946">
                <a:moveTo>
                  <a:pt x="0" y="842078"/>
                </a:moveTo>
                <a:cubicBezTo>
                  <a:pt x="120172" y="442875"/>
                  <a:pt x="374773" y="29454"/>
                  <a:pt x="507672" y="38767"/>
                </a:cubicBezTo>
                <a:cubicBezTo>
                  <a:pt x="1026624" y="-241591"/>
                  <a:pt x="1648105" y="1089368"/>
                  <a:pt x="2473632" y="1125887"/>
                </a:cubicBezTo>
                <a:cubicBezTo>
                  <a:pt x="3126439" y="1157326"/>
                  <a:pt x="4007929" y="493675"/>
                  <a:pt x="4424516" y="227398"/>
                </a:cubicBezTo>
                <a:lnTo>
                  <a:pt x="4424516" y="2621946"/>
                </a:lnTo>
                <a:lnTo>
                  <a:pt x="0" y="2621946"/>
                </a:lnTo>
                <a:lnTo>
                  <a:pt x="0" y="842078"/>
                </a:lnTo>
                <a:close/>
              </a:path>
            </a:pathLst>
          </a:custGeom>
          <a:pattFill prst="wdUpDiag">
            <a:fgClr>
              <a:srgbClr val="598584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6" name="Полілінія: фігура 37">
            <a:extLst>
              <a:ext uri="{FF2B5EF4-FFF2-40B4-BE49-F238E27FC236}">
                <a16:creationId xmlns:a16="http://schemas.microsoft.com/office/drawing/2014/main" id="{455DF7EF-4E4E-F5DD-A384-A2C80A7491C3}"/>
              </a:ext>
            </a:extLst>
          </p:cNvPr>
          <p:cNvSpPr/>
          <p:nvPr/>
        </p:nvSpPr>
        <p:spPr>
          <a:xfrm>
            <a:off x="4783897" y="2076145"/>
            <a:ext cx="3124167" cy="750065"/>
          </a:xfrm>
          <a:custGeom>
            <a:avLst/>
            <a:gdLst>
              <a:gd name="connsiteX0" fmla="*/ 0 w 4424516"/>
              <a:gd name="connsiteY0" fmla="*/ 848837 h 1126281"/>
              <a:gd name="connsiteX1" fmla="*/ 717755 w 4424516"/>
              <a:gd name="connsiteY1" fmla="*/ 3263 h 1126281"/>
              <a:gd name="connsiteX2" fmla="*/ 2408903 w 4424516"/>
              <a:gd name="connsiteY2" fmla="*/ 1124140 h 1126281"/>
              <a:gd name="connsiteX3" fmla="*/ 4424516 w 4424516"/>
              <a:gd name="connsiteY3" fmla="*/ 229405 h 1126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24516" h="1126281">
                <a:moveTo>
                  <a:pt x="0" y="848837"/>
                </a:moveTo>
                <a:cubicBezTo>
                  <a:pt x="158135" y="403108"/>
                  <a:pt x="316271" y="-42621"/>
                  <a:pt x="717755" y="3263"/>
                </a:cubicBezTo>
                <a:cubicBezTo>
                  <a:pt x="1119239" y="49147"/>
                  <a:pt x="1791110" y="1086450"/>
                  <a:pt x="2408903" y="1124140"/>
                </a:cubicBezTo>
                <a:cubicBezTo>
                  <a:pt x="3026696" y="1161830"/>
                  <a:pt x="3725606" y="695617"/>
                  <a:pt x="4424516" y="229405"/>
                </a:cubicBezTo>
              </a:path>
            </a:pathLst>
          </a:custGeom>
          <a:noFill/>
          <a:ln w="28575">
            <a:solidFill>
              <a:srgbClr val="3741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67" name="Пряма сполучна лінія 38">
            <a:extLst>
              <a:ext uri="{FF2B5EF4-FFF2-40B4-BE49-F238E27FC236}">
                <a16:creationId xmlns:a16="http://schemas.microsoft.com/office/drawing/2014/main" id="{F9B809DD-E2B7-49D0-1185-EA2418DCA789}"/>
              </a:ext>
            </a:extLst>
          </p:cNvPr>
          <p:cNvCxnSpPr>
            <a:stCxn id="66" idx="3"/>
          </p:cNvCxnSpPr>
          <p:nvPr/>
        </p:nvCxnSpPr>
        <p:spPr>
          <a:xfrm>
            <a:off x="7908065" y="2228921"/>
            <a:ext cx="0" cy="1602190"/>
          </a:xfrm>
          <a:prstGeom prst="line">
            <a:avLst/>
          </a:prstGeom>
          <a:ln w="28575">
            <a:solidFill>
              <a:srgbClr val="3741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 сполучна лінія 39">
            <a:extLst>
              <a:ext uri="{FF2B5EF4-FFF2-40B4-BE49-F238E27FC236}">
                <a16:creationId xmlns:a16="http://schemas.microsoft.com/office/drawing/2014/main" id="{80EAB02D-480A-84E7-F304-AC3CAACDAFB9}"/>
              </a:ext>
            </a:extLst>
          </p:cNvPr>
          <p:cNvCxnSpPr>
            <a:cxnSpLocks/>
          </p:cNvCxnSpPr>
          <p:nvPr/>
        </p:nvCxnSpPr>
        <p:spPr>
          <a:xfrm>
            <a:off x="4783897" y="2633781"/>
            <a:ext cx="0" cy="1197330"/>
          </a:xfrm>
          <a:prstGeom prst="line">
            <a:avLst/>
          </a:prstGeom>
          <a:ln w="28575">
            <a:solidFill>
              <a:srgbClr val="3741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27E25E10-4AA4-C541-CD3D-85C3DF8FA13A}"/>
                  </a:ext>
                </a:extLst>
              </p:cNvPr>
              <p:cNvSpPr txBox="1"/>
              <p:nvPr/>
            </p:nvSpPr>
            <p:spPr>
              <a:xfrm>
                <a:off x="4546022" y="3853296"/>
                <a:ext cx="47575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374134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</m:oMath>
                  </m:oMathPara>
                </a14:m>
                <a:endParaRPr lang="uk-UA" b="1">
                  <a:solidFill>
                    <a:srgbClr val="374134"/>
                  </a:solidFill>
                </a:endParaRP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27E25E10-4AA4-C541-CD3D-85C3DF8FA1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6022" y="3853296"/>
                <a:ext cx="475751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50BE57D9-FBB3-0BC6-B603-DD41189DD4B8}"/>
                  </a:ext>
                </a:extLst>
              </p:cNvPr>
              <p:cNvSpPr txBox="1"/>
              <p:nvPr/>
            </p:nvSpPr>
            <p:spPr>
              <a:xfrm>
                <a:off x="7623549" y="3873736"/>
                <a:ext cx="47575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374134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</m:oMath>
                  </m:oMathPara>
                </a14:m>
                <a:endParaRPr lang="uk-UA" b="1">
                  <a:solidFill>
                    <a:srgbClr val="374134"/>
                  </a:solidFill>
                </a:endParaRPr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50BE57D9-FBB3-0BC6-B603-DD41189DD4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3549" y="3873736"/>
                <a:ext cx="475751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DE9DB488-2C13-F78D-93E4-AC625E1B99F2}"/>
              </a:ext>
            </a:extLst>
          </p:cNvPr>
          <p:cNvGrpSpPr/>
          <p:nvPr/>
        </p:nvGrpSpPr>
        <p:grpSpPr>
          <a:xfrm>
            <a:off x="4115067" y="634399"/>
            <a:ext cx="4308367" cy="3427544"/>
            <a:chOff x="4115067" y="634399"/>
            <a:chExt cx="4308367" cy="34275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2118E785-6C39-D535-B96F-FD5299DBB449}"/>
                    </a:ext>
                  </a:extLst>
                </p:cNvPr>
                <p:cNvSpPr txBox="1"/>
                <p:nvPr/>
              </p:nvSpPr>
              <p:spPr>
                <a:xfrm>
                  <a:off x="4115067" y="634399"/>
                  <a:ext cx="47575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solidFill>
                              <a:srgbClr val="374134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oMath>
                    </m:oMathPara>
                  </a14:m>
                  <a:endParaRPr lang="uk-UA" sz="1600" b="1">
                    <a:solidFill>
                      <a:srgbClr val="374134"/>
                    </a:solidFill>
                  </a:endParaRPr>
                </a:p>
              </p:txBody>
            </p:sp>
          </mc:Choice>
          <mc:Fallback xmlns="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2118E785-6C39-D535-B96F-FD5299DBB44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15067" y="634399"/>
                  <a:ext cx="475751" cy="461665"/>
                </a:xfrm>
                <a:prstGeom prst="rect">
                  <a:avLst/>
                </a:prstGeom>
                <a:blipFill>
                  <a:blip r:embed="rId10"/>
                  <a:stretch>
                    <a:fillRect b="-10526"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AECD0B80-6356-C55A-D3DD-4026370F521E}"/>
                    </a:ext>
                  </a:extLst>
                </p:cNvPr>
                <p:cNvSpPr txBox="1"/>
                <p:nvPr/>
              </p:nvSpPr>
              <p:spPr>
                <a:xfrm>
                  <a:off x="7947683" y="3600278"/>
                  <a:ext cx="47575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solidFill>
                              <a:srgbClr val="374134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oMath>
                    </m:oMathPara>
                  </a14:m>
                  <a:endParaRPr lang="uk-UA" b="1">
                    <a:solidFill>
                      <a:srgbClr val="374134"/>
                    </a:solidFill>
                  </a:endParaRPr>
                </a:p>
              </p:txBody>
            </p:sp>
          </mc:Choice>
          <mc:Fallback xmlns="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AECD0B80-6356-C55A-D3DD-4026370F52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47683" y="3600278"/>
                  <a:ext cx="475751" cy="46166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C3B7622E-6F3D-7EB0-0A2D-E2EB86F2F71E}"/>
                    </a:ext>
                  </a:extLst>
                </p:cNvPr>
                <p:cNvSpPr txBox="1"/>
                <p:nvPr/>
              </p:nvSpPr>
              <p:spPr>
                <a:xfrm>
                  <a:off x="5875460" y="2067016"/>
                  <a:ext cx="144254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solidFill>
                              <a:srgbClr val="374134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sz="2400" b="1" i="1" smtClean="0">
                            <a:solidFill>
                              <a:srgbClr val="374134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1" i="1" smtClean="0">
                            <a:solidFill>
                              <a:srgbClr val="374134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  <m:d>
                          <m:dPr>
                            <m:ctrlPr>
                              <a:rPr lang="en-US" sz="2400" b="1" i="1" smtClean="0">
                                <a:solidFill>
                                  <a:srgbClr val="37413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1" i="1" smtClean="0">
                                <a:solidFill>
                                  <a:srgbClr val="374134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oMath>
                    </m:oMathPara>
                  </a14:m>
                  <a:endParaRPr lang="uk-UA" b="1">
                    <a:solidFill>
                      <a:srgbClr val="374134"/>
                    </a:solidFill>
                  </a:endParaRPr>
                </a:p>
              </p:txBody>
            </p:sp>
          </mc:Choice>
          <mc:Fallback xmlns="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C3B7622E-6F3D-7EB0-0A2D-E2EB86F2F7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75460" y="2067016"/>
                  <a:ext cx="1442545" cy="461665"/>
                </a:xfrm>
                <a:prstGeom prst="rect">
                  <a:avLst/>
                </a:prstGeom>
                <a:blipFill>
                  <a:blip r:embed="rId12"/>
                  <a:stretch>
                    <a:fillRect b="-15789"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0" name="Прямокутник: округлені кути 43">
            <a:extLst>
              <a:ext uri="{FF2B5EF4-FFF2-40B4-BE49-F238E27FC236}">
                <a16:creationId xmlns:a16="http://schemas.microsoft.com/office/drawing/2014/main" id="{8F490DD5-304B-82E0-9545-0F0BBDAD8C7C}"/>
              </a:ext>
            </a:extLst>
          </p:cNvPr>
          <p:cNvSpPr/>
          <p:nvPr/>
        </p:nvSpPr>
        <p:spPr>
          <a:xfrm>
            <a:off x="5240443" y="3022311"/>
            <a:ext cx="2383104" cy="49478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DA03291C-D6F5-BC54-5D6F-AD5FA26839F6}"/>
                  </a:ext>
                </a:extLst>
              </p:cNvPr>
              <p:cNvSpPr txBox="1"/>
              <p:nvPr/>
            </p:nvSpPr>
            <p:spPr>
              <a:xfrm>
                <a:off x="5241231" y="3030764"/>
                <a:ext cx="241066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374134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𝑺</m:t>
                      </m:r>
                      <m:r>
                        <a:rPr lang="en-US" sz="2400" b="1" i="1" smtClean="0">
                          <a:solidFill>
                            <a:srgbClr val="374134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rgbClr val="374134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𝑭</m:t>
                      </m:r>
                      <m:d>
                        <m:dPr>
                          <m:ctrlPr>
                            <a:rPr lang="en-US" sz="2400" b="1" i="1">
                              <a:solidFill>
                                <a:srgbClr val="374134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dPr>
                        <m:e>
                          <m:r>
                            <a:rPr lang="en-US" sz="2400" b="1" i="1">
                              <a:solidFill>
                                <a:srgbClr val="374134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𝒃</m:t>
                          </m:r>
                        </m:e>
                      </m:d>
                      <m:r>
                        <a:rPr lang="en-US" sz="2400" b="1" i="1">
                          <a:solidFill>
                            <a:srgbClr val="374134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−</m:t>
                      </m:r>
                      <m:r>
                        <a:rPr lang="en-US" sz="2400" b="1" i="1">
                          <a:solidFill>
                            <a:srgbClr val="374134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𝑭</m:t>
                      </m:r>
                      <m:d>
                        <m:dPr>
                          <m:ctrlPr>
                            <a:rPr lang="en-US" sz="2400" b="1" i="1">
                              <a:solidFill>
                                <a:srgbClr val="374134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dPr>
                        <m:e>
                          <m:r>
                            <a:rPr lang="en-US" sz="2400" b="1" i="1">
                              <a:solidFill>
                                <a:srgbClr val="374134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𝒂</m:t>
                          </m:r>
                        </m:e>
                      </m:d>
                    </m:oMath>
                  </m:oMathPara>
                </a14:m>
                <a:endParaRPr lang="uk-UA" sz="2000" b="1">
                  <a:solidFill>
                    <a:srgbClr val="374134"/>
                  </a:solidFill>
                </a:endParaRPr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DA03291C-D6F5-BC54-5D6F-AD5FA26839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1231" y="3030764"/>
                <a:ext cx="2410668" cy="4616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 descr="A painting of a person&#10;&#10;Description automatically generated with medium confidence">
            <a:extLst>
              <a:ext uri="{FF2B5EF4-FFF2-40B4-BE49-F238E27FC236}">
                <a16:creationId xmlns:a16="http://schemas.microsoft.com/office/drawing/2014/main" id="{57F17764-91FD-FE8C-9D36-04B3F25391F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908" y="865232"/>
            <a:ext cx="3237115" cy="3962197"/>
          </a:xfrm>
          <a:prstGeom prst="rect">
            <a:avLst/>
          </a:prstGeom>
        </p:spPr>
      </p:pic>
      <p:sp>
        <p:nvSpPr>
          <p:cNvPr id="84" name="Прямокутник: округлені кути 8">
            <a:extLst>
              <a:ext uri="{FF2B5EF4-FFF2-40B4-BE49-F238E27FC236}">
                <a16:creationId xmlns:a16="http://schemas.microsoft.com/office/drawing/2014/main" id="{98ADB1C6-787B-FFC2-F7F5-CEA6D35E58AD}"/>
              </a:ext>
            </a:extLst>
          </p:cNvPr>
          <p:cNvSpPr/>
          <p:nvPr/>
        </p:nvSpPr>
        <p:spPr>
          <a:xfrm>
            <a:off x="-1908" y="5315794"/>
            <a:ext cx="3237114" cy="1542206"/>
          </a:xfrm>
          <a:prstGeom prst="roundRect">
            <a:avLst>
              <a:gd name="adj" fmla="val 0"/>
            </a:avLst>
          </a:prstGeom>
          <a:solidFill>
            <a:srgbClr val="757F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>
                <a:ea typeface="Tahoma" panose="020B0604030504040204" pitchFamily="34" charset="0"/>
                <a:cs typeface="Tahoma" panose="020B0604030504040204" pitchFamily="34" charset="0"/>
              </a:rPr>
              <a:t>Ключовим моментом у математиці стало уведення Декартом </a:t>
            </a:r>
            <a:r>
              <a:rPr lang="uk-UA" sz="2400">
                <a:solidFill>
                  <a:srgbClr val="FFFF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змінної</a:t>
            </a:r>
            <a:r>
              <a:rPr lang="uk-UA" sz="2400">
                <a:ea typeface="Tahoma" panose="020B0604030504040204" pitchFamily="34" charset="0"/>
                <a:cs typeface="Tahoma" panose="020B0604030504040204" pitchFamily="34" charset="0"/>
              </a:rPr>
              <a:t> та </a:t>
            </a:r>
            <a:r>
              <a:rPr lang="uk-UA" sz="2400">
                <a:solidFill>
                  <a:srgbClr val="FFFF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функції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EEEC272-51EB-EDA7-96AB-E35870A0E67F}"/>
              </a:ext>
            </a:extLst>
          </p:cNvPr>
          <p:cNvGrpSpPr/>
          <p:nvPr/>
        </p:nvGrpSpPr>
        <p:grpSpPr>
          <a:xfrm>
            <a:off x="9660263" y="607049"/>
            <a:ext cx="2531737" cy="6250951"/>
            <a:chOff x="9660263" y="607049"/>
            <a:chExt cx="2531737" cy="6250951"/>
          </a:xfrm>
        </p:grpSpPr>
        <p:pic>
          <p:nvPicPr>
            <p:cNvPr id="13" name="Picture 12" descr="A painting of a person&#10;&#10;Description automatically generated with medium confidence">
              <a:extLst>
                <a:ext uri="{FF2B5EF4-FFF2-40B4-BE49-F238E27FC236}">
                  <a16:creationId xmlns:a16="http://schemas.microsoft.com/office/drawing/2014/main" id="{FD5CF7BE-254A-ECA2-9161-2F92F6F01C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10225" t="3357" r="3357" b="10225"/>
            <a:stretch/>
          </p:blipFill>
          <p:spPr>
            <a:xfrm>
              <a:off x="9660263" y="3734017"/>
              <a:ext cx="2531737" cy="3123983"/>
            </a:xfrm>
            <a:prstGeom prst="rect">
              <a:avLst/>
            </a:prstGeom>
          </p:spPr>
        </p:pic>
        <p:pic>
          <p:nvPicPr>
            <p:cNvPr id="15" name="Picture 14" descr="A portrait of a person&#10;&#10;Description automatically generated with medium confidence">
              <a:extLst>
                <a:ext uri="{FF2B5EF4-FFF2-40B4-BE49-F238E27FC236}">
                  <a16:creationId xmlns:a16="http://schemas.microsoft.com/office/drawing/2014/main" id="{64672AF7-B4F8-8A93-E7AD-168B4EE554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b="15052"/>
            <a:stretch/>
          </p:blipFill>
          <p:spPr>
            <a:xfrm>
              <a:off x="9671588" y="607049"/>
              <a:ext cx="2520412" cy="2940670"/>
            </a:xfrm>
            <a:prstGeom prst="rect">
              <a:avLst/>
            </a:prstGeom>
          </p:spPr>
        </p:pic>
      </p:grpSp>
      <p:sp>
        <p:nvSpPr>
          <p:cNvPr id="85" name="Прямокутник: округлені кути 8">
            <a:extLst>
              <a:ext uri="{FF2B5EF4-FFF2-40B4-BE49-F238E27FC236}">
                <a16:creationId xmlns:a16="http://schemas.microsoft.com/office/drawing/2014/main" id="{D0E3FDC2-05B4-768F-4342-1D08F2B117D4}"/>
              </a:ext>
            </a:extLst>
          </p:cNvPr>
          <p:cNvSpPr/>
          <p:nvPr/>
        </p:nvSpPr>
        <p:spPr>
          <a:xfrm>
            <a:off x="3744985" y="5315794"/>
            <a:ext cx="5744478" cy="1542206"/>
          </a:xfrm>
          <a:prstGeom prst="roundRect">
            <a:avLst>
              <a:gd name="adj" fmla="val 0"/>
            </a:avLst>
          </a:prstGeom>
          <a:solidFill>
            <a:srgbClr val="757F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>
                <a:ea typeface="Tahoma" panose="020B0604030504040204" pitchFamily="34" charset="0"/>
                <a:cs typeface="Tahoma" panose="020B0604030504040204" pitchFamily="34" charset="0"/>
              </a:rPr>
              <a:t>Ньютон і Лейбніц доповнили дослідження функції </a:t>
            </a:r>
            <a:r>
              <a:rPr lang="uk-UA" sz="2400">
                <a:solidFill>
                  <a:srgbClr val="FFFF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диференціальним</a:t>
            </a:r>
            <a:r>
              <a:rPr lang="uk-UA" sz="2400">
                <a:ea typeface="Tahoma" panose="020B0604030504040204" pitchFamily="34" charset="0"/>
                <a:cs typeface="Tahoma" panose="020B0604030504040204" pitchFamily="34" charset="0"/>
              </a:rPr>
              <a:t> та </a:t>
            </a:r>
            <a:r>
              <a:rPr lang="uk-UA" sz="2400">
                <a:solidFill>
                  <a:srgbClr val="FFFF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інтегральним</a:t>
            </a:r>
            <a:r>
              <a:rPr lang="uk-UA" sz="2400">
                <a:ea typeface="Tahoma" panose="020B0604030504040204" pitchFamily="34" charset="0"/>
                <a:cs typeface="Tahoma" panose="020B0604030504040204" pitchFamily="34" charset="0"/>
              </a:rPr>
              <a:t> численням</a:t>
            </a:r>
            <a:endParaRPr lang="uk-UA" sz="2400">
              <a:solidFill>
                <a:srgbClr val="FFFF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2E439A99-BA39-F115-5CC5-6113357DC53B}"/>
                  </a:ext>
                </a:extLst>
              </p:cNvPr>
              <p:cNvSpPr txBox="1"/>
              <p:nvPr/>
            </p:nvSpPr>
            <p:spPr>
              <a:xfrm>
                <a:off x="4797468" y="4220112"/>
                <a:ext cx="3015804" cy="6896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374134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𝒇</m:t>
                      </m:r>
                      <m:r>
                        <a:rPr lang="en-US" sz="2000" b="1" i="1" smtClean="0">
                          <a:solidFill>
                            <a:srgbClr val="374134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′</m:t>
                      </m:r>
                      <m:d>
                        <m:dPr>
                          <m:ctrlPr>
                            <a:rPr lang="en-US" sz="2000" b="1" i="1" smtClean="0">
                              <a:solidFill>
                                <a:srgbClr val="374134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rgbClr val="374134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solidFill>
                                    <a:srgbClr val="374134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rgbClr val="374134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𝟎</m:t>
                              </m:r>
                            </m:sub>
                          </m:sSub>
                        </m:e>
                      </m:d>
                      <m:r>
                        <a:rPr lang="en-US" sz="2000" b="1" i="1" smtClean="0">
                          <a:solidFill>
                            <a:srgbClr val="374134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b="1" i="1" smtClean="0">
                              <a:solidFill>
                                <a:srgbClr val="374134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1" i="1" smtClean="0">
                                  <a:solidFill>
                                    <a:srgbClr val="374134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rgbClr val="374134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2000" b="0" i="1" smtClean="0">
                                  <a:solidFill>
                                    <a:srgbClr val="37413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∆</m:t>
                              </m:r>
                              <m:r>
                                <a:rPr lang="en-US" sz="2000" b="1" i="1" smtClean="0">
                                  <a:solidFill>
                                    <a:srgbClr val="37413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𝒙</m:t>
                              </m:r>
                              <m:r>
                                <a:rPr lang="en-US" sz="2000" b="1" i="1" smtClean="0">
                                  <a:solidFill>
                                    <a:srgbClr val="374134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→</m:t>
                              </m:r>
                              <m:r>
                                <a:rPr lang="en-US" sz="2000" b="1" i="1" smtClean="0">
                                  <a:solidFill>
                                    <a:srgbClr val="374134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𝟎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sz="2000" b="1" i="1" smtClean="0">
                                  <a:solidFill>
                                    <a:srgbClr val="374134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2000" b="1" i="1" smtClean="0">
                                  <a:solidFill>
                                    <a:srgbClr val="37413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∆</m:t>
                              </m:r>
                              <m:r>
                                <a:rPr lang="en-US" sz="2000" b="1" i="1" smtClean="0">
                                  <a:solidFill>
                                    <a:srgbClr val="37413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𝒇</m:t>
                              </m:r>
                              <m:d>
                                <m:dPr>
                                  <m:ctrlPr>
                                    <a:rPr lang="en-US" sz="2000" b="1" i="1" smtClean="0">
                                      <a:solidFill>
                                        <a:srgbClr val="374134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ahoma" panose="020B0604030504040204" pitchFamily="34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1" i="1" smtClean="0">
                                          <a:solidFill>
                                            <a:srgbClr val="374134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ahoma" panose="020B060403050404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1" i="1" smtClean="0">
                                          <a:solidFill>
                                            <a:srgbClr val="374134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ahoma" panose="020B0604030504040204" pitchFamily="34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2000" b="1" i="1" smtClean="0">
                                          <a:solidFill>
                                            <a:srgbClr val="374134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ahoma" panose="020B0604030504040204" pitchFamily="34" charset="0"/>
                                        </a:rPr>
                                        <m:t>𝟎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r>
                                <a:rPr lang="en-US" sz="2000" b="1" i="1" smtClean="0">
                                  <a:solidFill>
                                    <a:srgbClr val="37413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∆</m:t>
                              </m:r>
                              <m:r>
                                <a:rPr lang="en-US" sz="2000" b="1" i="1" smtClean="0">
                                  <a:solidFill>
                                    <a:srgbClr val="37413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𝒙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uk-UA" sz="2000" b="1">
                  <a:solidFill>
                    <a:srgbClr val="374134"/>
                  </a:solidFill>
                </a:endParaRPr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2E439A99-BA39-F115-5CC5-6113357DC5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7468" y="4220112"/>
                <a:ext cx="3015804" cy="689612"/>
              </a:xfrm>
              <a:prstGeom prst="rect">
                <a:avLst/>
              </a:prstGeom>
              <a:blipFill>
                <a:blip r:embed="rId17"/>
                <a:stretch>
                  <a:fillRect b="-5455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CF36DD-280F-4AFF-B82E-094602E02B1C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32917" t="10567" r="30910" b="24527"/>
          <a:stretch/>
        </p:blipFill>
        <p:spPr>
          <a:xfrm>
            <a:off x="4013200" y="724645"/>
            <a:ext cx="4410234" cy="445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669107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5" grpId="0" animBg="1"/>
      <p:bldP spid="65" grpId="1" animBg="1"/>
      <p:bldP spid="66" grpId="0" animBg="1"/>
      <p:bldP spid="66" grpId="1" animBg="1"/>
      <p:bldP spid="69" grpId="0"/>
      <p:bldP spid="69" grpId="1"/>
      <p:bldP spid="76" grpId="0"/>
      <p:bldP spid="76" grpId="1"/>
      <p:bldP spid="80" grpId="0" animBg="1"/>
      <p:bldP spid="80" grpId="1" animBg="1"/>
      <p:bldP spid="83" grpId="0"/>
      <p:bldP spid="83" grpId="1"/>
      <p:bldP spid="84" grpId="0" animBg="1"/>
      <p:bldP spid="85" grpId="0" animBg="1"/>
      <p:bldP spid="88" grpId="0"/>
      <p:bldP spid="8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B675526-EAAF-3C82-A4CF-C488FCC211B8}"/>
              </a:ext>
            </a:extLst>
          </p:cNvPr>
          <p:cNvGrpSpPr/>
          <p:nvPr/>
        </p:nvGrpSpPr>
        <p:grpSpPr>
          <a:xfrm>
            <a:off x="0" y="0"/>
            <a:ext cx="11580372" cy="724645"/>
            <a:chOff x="0" y="0"/>
            <a:chExt cx="11580372" cy="724645"/>
          </a:xfrm>
        </p:grpSpPr>
        <p:pic>
          <p:nvPicPr>
            <p:cNvPr id="36" name="Графіка 20">
              <a:extLst>
                <a:ext uri="{FF2B5EF4-FFF2-40B4-BE49-F238E27FC236}">
                  <a16:creationId xmlns:a16="http://schemas.microsoft.com/office/drawing/2014/main" id="{5F2C9938-EBA4-1E15-51FF-5C734C1D26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475" r="4541" b="89434"/>
            <a:stretch/>
          </p:blipFill>
          <p:spPr>
            <a:xfrm>
              <a:off x="0" y="0"/>
              <a:ext cx="11580372" cy="724645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F04AEE6-CB8B-12ED-9025-0A5A18BF48EF}"/>
                </a:ext>
              </a:extLst>
            </p:cNvPr>
            <p:cNvSpPr txBox="1"/>
            <p:nvPr/>
          </p:nvSpPr>
          <p:spPr>
            <a:xfrm>
              <a:off x="0" y="0"/>
              <a:ext cx="1131851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3200">
                  <a:solidFill>
                    <a:schemeClr val="bg1"/>
                  </a:solidFill>
                </a:rPr>
                <a:t>Навіщо людям вміння досліджувати функцію?</a:t>
              </a:r>
            </a:p>
          </p:txBody>
        </p:sp>
      </p:grpSp>
      <p:grpSp>
        <p:nvGrpSpPr>
          <p:cNvPr id="38" name="Групувати 1">
            <a:extLst>
              <a:ext uri="{FF2B5EF4-FFF2-40B4-BE49-F238E27FC236}">
                <a16:creationId xmlns:a16="http://schemas.microsoft.com/office/drawing/2014/main" id="{4FF4FD99-B3E0-08BD-0A73-46319FB91D4F}"/>
              </a:ext>
            </a:extLst>
          </p:cNvPr>
          <p:cNvGrpSpPr/>
          <p:nvPr/>
        </p:nvGrpSpPr>
        <p:grpSpPr>
          <a:xfrm>
            <a:off x="11384602" y="1370"/>
            <a:ext cx="807398" cy="605679"/>
            <a:chOff x="11384602" y="1370"/>
            <a:chExt cx="807398" cy="605679"/>
          </a:xfrm>
        </p:grpSpPr>
        <p:sp>
          <p:nvSpPr>
            <p:cNvPr id="39" name="Прямокутник 1">
              <a:extLst>
                <a:ext uri="{FF2B5EF4-FFF2-40B4-BE49-F238E27FC236}">
                  <a16:creationId xmlns:a16="http://schemas.microsoft.com/office/drawing/2014/main" id="{3CB77F7B-4350-8CCE-A57A-FBFCEEE0E5DB}"/>
                </a:ext>
              </a:extLst>
            </p:cNvPr>
            <p:cNvSpPr/>
            <p:nvPr/>
          </p:nvSpPr>
          <p:spPr>
            <a:xfrm>
              <a:off x="11384602" y="1370"/>
              <a:ext cx="807398" cy="605679"/>
            </a:xfrm>
            <a:custGeom>
              <a:avLst/>
              <a:gdLst>
                <a:gd name="connsiteX0" fmla="*/ 0 w 1138236"/>
                <a:gd name="connsiteY0" fmla="*/ 0 h 620110"/>
                <a:gd name="connsiteX1" fmla="*/ 1138236 w 1138236"/>
                <a:gd name="connsiteY1" fmla="*/ 0 h 620110"/>
                <a:gd name="connsiteX2" fmla="*/ 1138236 w 1138236"/>
                <a:gd name="connsiteY2" fmla="*/ 620110 h 620110"/>
                <a:gd name="connsiteX3" fmla="*/ 0 w 1138236"/>
                <a:gd name="connsiteY3" fmla="*/ 620110 h 620110"/>
                <a:gd name="connsiteX4" fmla="*/ 0 w 1138236"/>
                <a:gd name="connsiteY4" fmla="*/ 0 h 620110"/>
                <a:gd name="connsiteX0" fmla="*/ 276225 w 1414461"/>
                <a:gd name="connsiteY0" fmla="*/ 0 h 620110"/>
                <a:gd name="connsiteX1" fmla="*/ 1414461 w 1414461"/>
                <a:gd name="connsiteY1" fmla="*/ 0 h 620110"/>
                <a:gd name="connsiteX2" fmla="*/ 1414461 w 1414461"/>
                <a:gd name="connsiteY2" fmla="*/ 620110 h 620110"/>
                <a:gd name="connsiteX3" fmla="*/ 0 w 1414461"/>
                <a:gd name="connsiteY3" fmla="*/ 618522 h 620110"/>
                <a:gd name="connsiteX4" fmla="*/ 276225 w 1414461"/>
                <a:gd name="connsiteY4" fmla="*/ 0 h 620110"/>
                <a:gd name="connsiteX0" fmla="*/ 251196 w 1414461"/>
                <a:gd name="connsiteY0" fmla="*/ 3251 h 620110"/>
                <a:gd name="connsiteX1" fmla="*/ 1414461 w 1414461"/>
                <a:gd name="connsiteY1" fmla="*/ 0 h 620110"/>
                <a:gd name="connsiteX2" fmla="*/ 1414461 w 1414461"/>
                <a:gd name="connsiteY2" fmla="*/ 620110 h 620110"/>
                <a:gd name="connsiteX3" fmla="*/ 0 w 1414461"/>
                <a:gd name="connsiteY3" fmla="*/ 618522 h 620110"/>
                <a:gd name="connsiteX4" fmla="*/ 251196 w 1414461"/>
                <a:gd name="connsiteY4" fmla="*/ 3251 h 620110"/>
                <a:gd name="connsiteX0" fmla="*/ 253976 w 1414461"/>
                <a:gd name="connsiteY0" fmla="*/ 0 h 620110"/>
                <a:gd name="connsiteX1" fmla="*/ 1414461 w 1414461"/>
                <a:gd name="connsiteY1" fmla="*/ 0 h 620110"/>
                <a:gd name="connsiteX2" fmla="*/ 1414461 w 1414461"/>
                <a:gd name="connsiteY2" fmla="*/ 620110 h 620110"/>
                <a:gd name="connsiteX3" fmla="*/ 0 w 1414461"/>
                <a:gd name="connsiteY3" fmla="*/ 618522 h 620110"/>
                <a:gd name="connsiteX4" fmla="*/ 253976 w 1414461"/>
                <a:gd name="connsiteY4" fmla="*/ 0 h 62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4461" h="620110">
                  <a:moveTo>
                    <a:pt x="253976" y="0"/>
                  </a:moveTo>
                  <a:lnTo>
                    <a:pt x="1414461" y="0"/>
                  </a:lnTo>
                  <a:lnTo>
                    <a:pt x="1414461" y="620110"/>
                  </a:lnTo>
                  <a:lnTo>
                    <a:pt x="0" y="618522"/>
                  </a:lnTo>
                  <a:lnTo>
                    <a:pt x="253976" y="0"/>
                  </a:lnTo>
                  <a:close/>
                </a:path>
              </a:pathLst>
            </a:custGeom>
            <a:solidFill>
              <a:srgbClr val="5468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2800"/>
            </a:p>
          </p:txBody>
        </p:sp>
        <p:pic>
          <p:nvPicPr>
            <p:cNvPr id="40" name="Графіка 3" descr="Meeting outline">
              <a:extLst>
                <a:ext uri="{FF2B5EF4-FFF2-40B4-BE49-F238E27FC236}">
                  <a16:creationId xmlns:a16="http://schemas.microsoft.com/office/drawing/2014/main" id="{0A6A7B99-FACE-B3C7-9E4A-608BADC87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580372" y="70054"/>
              <a:ext cx="475593" cy="475593"/>
            </a:xfrm>
            <a:prstGeom prst="rect">
              <a:avLst/>
            </a:prstGeom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CF36DD-280F-4AFF-B82E-094602E02B1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2917" t="10567" r="30910" b="24527"/>
          <a:stretch/>
        </p:blipFill>
        <p:spPr>
          <a:xfrm>
            <a:off x="4323102" y="844929"/>
            <a:ext cx="3244942" cy="3275142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77C51F61-AA4E-8764-75A4-E3F1E5C76590}"/>
              </a:ext>
            </a:extLst>
          </p:cNvPr>
          <p:cNvGrpSpPr/>
          <p:nvPr/>
        </p:nvGrpSpPr>
        <p:grpSpPr>
          <a:xfrm>
            <a:off x="74721" y="738875"/>
            <a:ext cx="4076367" cy="2242506"/>
            <a:chOff x="74721" y="738875"/>
            <a:chExt cx="4076367" cy="2242506"/>
          </a:xfrm>
        </p:grpSpPr>
        <p:pic>
          <p:nvPicPr>
            <p:cNvPr id="13" name="Graphic 12" descr="Take Off outline">
              <a:extLst>
                <a:ext uri="{FF2B5EF4-FFF2-40B4-BE49-F238E27FC236}">
                  <a16:creationId xmlns:a16="http://schemas.microsoft.com/office/drawing/2014/main" id="{4CE567C7-5643-AD70-6B5D-DBB9B8BD9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92032" y="1223591"/>
              <a:ext cx="1130211" cy="1130211"/>
            </a:xfrm>
            <a:prstGeom prst="rect">
              <a:avLst/>
            </a:prstGeom>
          </p:spPr>
        </p:pic>
        <p:pic>
          <p:nvPicPr>
            <p:cNvPr id="15" name="Graphic 14" descr="Race Car outline">
              <a:extLst>
                <a:ext uri="{FF2B5EF4-FFF2-40B4-BE49-F238E27FC236}">
                  <a16:creationId xmlns:a16="http://schemas.microsoft.com/office/drawing/2014/main" id="{1602044D-E0C1-B24F-9946-8BB7D1585F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409778" y="1267383"/>
              <a:ext cx="1130211" cy="1130211"/>
            </a:xfrm>
            <a:prstGeom prst="rect">
              <a:avLst/>
            </a:prstGeom>
          </p:spPr>
        </p:pic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F97AFDC1-F92F-68F7-E2EE-EAE08058E644}"/>
                </a:ext>
              </a:extLst>
            </p:cNvPr>
            <p:cNvSpPr/>
            <p:nvPr/>
          </p:nvSpPr>
          <p:spPr>
            <a:xfrm>
              <a:off x="74721" y="738875"/>
              <a:ext cx="4076367" cy="430306"/>
            </a:xfrm>
            <a:prstGeom prst="roundRect">
              <a:avLst/>
            </a:prstGeom>
            <a:solidFill>
              <a:srgbClr val="3F6B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400"/>
                <a:t>Механіка</a:t>
              </a:r>
              <a:endParaRPr lang="uk-UA"/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5C9C0801-0BCF-BCDE-210F-B32B7632D31E}"/>
                </a:ext>
              </a:extLst>
            </p:cNvPr>
            <p:cNvSpPr/>
            <p:nvPr/>
          </p:nvSpPr>
          <p:spPr>
            <a:xfrm>
              <a:off x="74721" y="2263072"/>
              <a:ext cx="4076367" cy="718309"/>
            </a:xfrm>
            <a:prstGeom prst="roundRect">
              <a:avLst>
                <a:gd name="adj" fmla="val 9904"/>
              </a:avLst>
            </a:prstGeom>
            <a:solidFill>
              <a:srgbClr val="3F6B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/>
                <a:t>Знаходження миттєвої швидкості за допомогою похідної</a:t>
              </a:r>
              <a:endParaRPr lang="uk-UA" sz="1400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BE2285C-A4E2-1A7D-F1D8-58E508DAE8CB}"/>
              </a:ext>
            </a:extLst>
          </p:cNvPr>
          <p:cNvGrpSpPr/>
          <p:nvPr/>
        </p:nvGrpSpPr>
        <p:grpSpPr>
          <a:xfrm>
            <a:off x="74721" y="3731478"/>
            <a:ext cx="4076367" cy="3126522"/>
            <a:chOff x="74721" y="3731478"/>
            <a:chExt cx="4076367" cy="3126522"/>
          </a:xfrm>
        </p:grpSpPr>
        <p:pic>
          <p:nvPicPr>
            <p:cNvPr id="20" name="Graphic 19" descr="Electric Tower outline">
              <a:extLst>
                <a:ext uri="{FF2B5EF4-FFF2-40B4-BE49-F238E27FC236}">
                  <a16:creationId xmlns:a16="http://schemas.microsoft.com/office/drawing/2014/main" id="{F586B5B7-F972-7385-3796-950BDD771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73960" y="4490627"/>
              <a:ext cx="860115" cy="860115"/>
            </a:xfrm>
            <a:prstGeom prst="rect">
              <a:avLst/>
            </a:prstGeom>
          </p:spPr>
        </p:pic>
        <p:pic>
          <p:nvPicPr>
            <p:cNvPr id="25" name="Graphic 24" descr="Laptop outline">
              <a:extLst>
                <a:ext uri="{FF2B5EF4-FFF2-40B4-BE49-F238E27FC236}">
                  <a16:creationId xmlns:a16="http://schemas.microsoft.com/office/drawing/2014/main" id="{4478583F-F888-71DC-D9A6-6CAB0FB05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582043" y="4172403"/>
              <a:ext cx="1114618" cy="1114618"/>
            </a:xfrm>
            <a:prstGeom prst="rect">
              <a:avLst/>
            </a:prstGeom>
          </p:spPr>
        </p:pic>
        <p:pic>
          <p:nvPicPr>
            <p:cNvPr id="27" name="Graphic 26" descr="Lightbulb outline">
              <a:extLst>
                <a:ext uri="{FF2B5EF4-FFF2-40B4-BE49-F238E27FC236}">
                  <a16:creationId xmlns:a16="http://schemas.microsoft.com/office/drawing/2014/main" id="{1F6B1414-BB51-5AF9-F6D2-C96B72725C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2999106" y="4490627"/>
              <a:ext cx="936243" cy="936243"/>
            </a:xfrm>
            <a:prstGeom prst="rect">
              <a:avLst/>
            </a:prstGeom>
          </p:spPr>
        </p:pic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B412504D-8B8F-9570-7B65-9A7391D749C1}"/>
                </a:ext>
              </a:extLst>
            </p:cNvPr>
            <p:cNvSpPr/>
            <p:nvPr/>
          </p:nvSpPr>
          <p:spPr>
            <a:xfrm>
              <a:off x="74721" y="3731478"/>
              <a:ext cx="4076367" cy="430306"/>
            </a:xfrm>
            <a:prstGeom prst="roundRect">
              <a:avLst/>
            </a:prstGeom>
            <a:solidFill>
              <a:srgbClr val="456E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400"/>
                <a:t>Електротехніка</a:t>
              </a:r>
              <a:endParaRPr lang="uk-UA"/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98B42D2E-FDAA-08AE-F00C-09863FA2499A}"/>
                </a:ext>
              </a:extLst>
            </p:cNvPr>
            <p:cNvSpPr/>
            <p:nvPr/>
          </p:nvSpPr>
          <p:spPr>
            <a:xfrm>
              <a:off x="74721" y="5525889"/>
              <a:ext cx="4076367" cy="1332111"/>
            </a:xfrm>
            <a:prstGeom prst="roundRect">
              <a:avLst>
                <a:gd name="adj" fmla="val 9904"/>
              </a:avLst>
            </a:prstGeom>
            <a:solidFill>
              <a:srgbClr val="456E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1600"/>
                <a:t>Отриманні змінного електричного струму засноване на законі електромагнітної індукції, формулювання якої спирається на магнітний потік, який обчислюється за допомогою інтеграла</a:t>
              </a:r>
              <a:endParaRPr lang="uk-UA" sz="120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8A7E855-43DF-2B8F-9F50-669A28B8A057}"/>
              </a:ext>
            </a:extLst>
          </p:cNvPr>
          <p:cNvGrpSpPr/>
          <p:nvPr/>
        </p:nvGrpSpPr>
        <p:grpSpPr>
          <a:xfrm>
            <a:off x="7866744" y="738875"/>
            <a:ext cx="4312897" cy="2671984"/>
            <a:chOff x="7866744" y="738875"/>
            <a:chExt cx="4312897" cy="2671984"/>
          </a:xfrm>
        </p:grpSpPr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8076D929-539C-2ABD-DD87-19DDB305078E}"/>
                </a:ext>
              </a:extLst>
            </p:cNvPr>
            <p:cNvSpPr/>
            <p:nvPr/>
          </p:nvSpPr>
          <p:spPr>
            <a:xfrm>
              <a:off x="7866744" y="738875"/>
              <a:ext cx="4281714" cy="430306"/>
            </a:xfrm>
            <a:prstGeom prst="roundRect">
              <a:avLst/>
            </a:prstGeom>
            <a:solidFill>
              <a:srgbClr val="6580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400"/>
                <a:t>Хімія та біологія</a:t>
              </a:r>
              <a:endParaRPr lang="uk-UA"/>
            </a:p>
          </p:txBody>
        </p: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0186A406-3E31-B8BA-EAAB-90148C042AD2}"/>
                </a:ext>
              </a:extLst>
            </p:cNvPr>
            <p:cNvSpPr/>
            <p:nvPr/>
          </p:nvSpPr>
          <p:spPr>
            <a:xfrm>
              <a:off x="7897927" y="2263072"/>
              <a:ext cx="4281714" cy="1147787"/>
            </a:xfrm>
            <a:prstGeom prst="roundRect">
              <a:avLst>
                <a:gd name="adj" fmla="val 9904"/>
              </a:avLst>
            </a:prstGeom>
            <a:solidFill>
              <a:srgbClr val="6580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/>
                <a:t>Диференціальне числення використовується для побудови математичних моделей хімічних реакцій і подальшого опису їх властивостей</a:t>
              </a:r>
              <a:endParaRPr lang="uk-UA" sz="1400"/>
            </a:p>
          </p:txBody>
        </p:sp>
        <p:pic>
          <p:nvPicPr>
            <p:cNvPr id="29" name="Graphic 28" descr="Chemicals outline">
              <a:extLst>
                <a:ext uri="{FF2B5EF4-FFF2-40B4-BE49-F238E27FC236}">
                  <a16:creationId xmlns:a16="http://schemas.microsoft.com/office/drawing/2014/main" id="{AFD80B09-A940-3288-0893-BB515F4D8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8371136" y="1273441"/>
              <a:ext cx="914400" cy="914400"/>
            </a:xfrm>
            <a:prstGeom prst="rect">
              <a:avLst/>
            </a:prstGeom>
          </p:spPr>
        </p:pic>
        <p:pic>
          <p:nvPicPr>
            <p:cNvPr id="31" name="Graphic 30" descr="Petri Dish outline">
              <a:extLst>
                <a:ext uri="{FF2B5EF4-FFF2-40B4-BE49-F238E27FC236}">
                  <a16:creationId xmlns:a16="http://schemas.microsoft.com/office/drawing/2014/main" id="{DD758A65-6676-1DF9-F4AA-AECC745D60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0470202" y="1273441"/>
              <a:ext cx="914400" cy="914400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9ACFEBB-D4A2-598D-DB80-9D8158C9D964}"/>
              </a:ext>
            </a:extLst>
          </p:cNvPr>
          <p:cNvGrpSpPr/>
          <p:nvPr/>
        </p:nvGrpSpPr>
        <p:grpSpPr>
          <a:xfrm>
            <a:off x="7897927" y="3731478"/>
            <a:ext cx="4281714" cy="3126522"/>
            <a:chOff x="7897927" y="3731478"/>
            <a:chExt cx="4281714" cy="3126522"/>
          </a:xfrm>
        </p:grpSpPr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id="{DB93496A-F95A-B026-0E49-E56FC91170D0}"/>
                </a:ext>
              </a:extLst>
            </p:cNvPr>
            <p:cNvSpPr/>
            <p:nvPr/>
          </p:nvSpPr>
          <p:spPr>
            <a:xfrm>
              <a:off x="7897927" y="3731478"/>
              <a:ext cx="4281714" cy="430306"/>
            </a:xfrm>
            <a:prstGeom prst="roundRect">
              <a:avLst/>
            </a:prstGeom>
            <a:solidFill>
              <a:srgbClr val="B767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400"/>
                <a:t>Географія та економіка</a:t>
              </a:r>
              <a:endParaRPr lang="uk-UA"/>
            </a:p>
          </p:txBody>
        </p:sp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3E238E84-AA5C-7B40-62B6-865215160AF5}"/>
                </a:ext>
              </a:extLst>
            </p:cNvPr>
            <p:cNvSpPr/>
            <p:nvPr/>
          </p:nvSpPr>
          <p:spPr>
            <a:xfrm>
              <a:off x="7897927" y="5525889"/>
              <a:ext cx="4281714" cy="1332111"/>
            </a:xfrm>
            <a:prstGeom prst="roundRect">
              <a:avLst>
                <a:gd name="adj" fmla="val 9904"/>
              </a:avLst>
            </a:prstGeom>
            <a:solidFill>
              <a:srgbClr val="B767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/>
                <a:t>Обчислення приросту населення в даний момент часу (географія) та вивчення економічної теорії чи обчислення продуктивності праці на виробництві (економіка)</a:t>
              </a:r>
              <a:endParaRPr lang="uk-UA" sz="1400"/>
            </a:p>
          </p:txBody>
        </p:sp>
        <p:pic>
          <p:nvPicPr>
            <p:cNvPr id="48" name="Graphic 47" descr="Group of people outline">
              <a:extLst>
                <a:ext uri="{FF2B5EF4-FFF2-40B4-BE49-F238E27FC236}">
                  <a16:creationId xmlns:a16="http://schemas.microsoft.com/office/drawing/2014/main" id="{E736F220-E3B7-6F7A-8EDF-CAE4E8F5B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8353255" y="4323308"/>
              <a:ext cx="1054155" cy="1054155"/>
            </a:xfrm>
            <a:prstGeom prst="rect">
              <a:avLst/>
            </a:prstGeom>
          </p:spPr>
        </p:pic>
        <p:pic>
          <p:nvPicPr>
            <p:cNvPr id="50" name="Graphic 49" descr="Production outline">
              <a:extLst>
                <a:ext uri="{FF2B5EF4-FFF2-40B4-BE49-F238E27FC236}">
                  <a16:creationId xmlns:a16="http://schemas.microsoft.com/office/drawing/2014/main" id="{EC7D4097-BEC2-7DCD-45AE-04462C198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10470202" y="4308114"/>
              <a:ext cx="1054155" cy="1054155"/>
            </a:xfrm>
            <a:prstGeom prst="rect">
              <a:avLst/>
            </a:prstGeom>
          </p:spPr>
        </p:pic>
      </p:grp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781303E6-F74A-F0A1-70AC-38B9C59CF497}"/>
              </a:ext>
            </a:extLst>
          </p:cNvPr>
          <p:cNvSpPr/>
          <p:nvPr/>
        </p:nvSpPr>
        <p:spPr>
          <a:xfrm>
            <a:off x="4194253" y="4169407"/>
            <a:ext cx="3628950" cy="2187850"/>
          </a:xfrm>
          <a:prstGeom prst="roundRect">
            <a:avLst>
              <a:gd name="adj" fmla="val 847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700">
                <a:solidFill>
                  <a:schemeClr val="bg1"/>
                </a:solidFill>
              </a:rPr>
              <a:t>Методи дослідження функції </a:t>
            </a:r>
            <a:r>
              <a:rPr lang="uk-UA" sz="2700">
                <a:solidFill>
                  <a:srgbClr val="FFFF00"/>
                </a:solidFill>
              </a:rPr>
              <a:t>– основний інструмент для вивчення оточуючого світу</a:t>
            </a:r>
          </a:p>
        </p:txBody>
      </p:sp>
    </p:spTree>
    <p:extLst>
      <p:ext uri="{BB962C8B-B14F-4D97-AF65-F5344CB8AC3E}">
        <p14:creationId xmlns:p14="http://schemas.microsoft.com/office/powerpoint/2010/main" val="3366179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Oval 44">
            <a:extLst>
              <a:ext uri="{FF2B5EF4-FFF2-40B4-BE49-F238E27FC236}">
                <a16:creationId xmlns:a16="http://schemas.microsoft.com/office/drawing/2014/main" id="{EC7E8D9F-CED4-4DEF-8F73-BFF2D37519BD}"/>
              </a:ext>
            </a:extLst>
          </p:cNvPr>
          <p:cNvSpPr/>
          <p:nvPr/>
        </p:nvSpPr>
        <p:spPr>
          <a:xfrm rot="360434">
            <a:off x="2284744" y="1143804"/>
            <a:ext cx="865798" cy="1179693"/>
          </a:xfrm>
          <a:custGeom>
            <a:avLst/>
            <a:gdLst>
              <a:gd name="connsiteX0" fmla="*/ 0 w 874895"/>
              <a:gd name="connsiteY0" fmla="*/ 582964 h 1165928"/>
              <a:gd name="connsiteX1" fmla="*/ 437448 w 874895"/>
              <a:gd name="connsiteY1" fmla="*/ 0 h 1165928"/>
              <a:gd name="connsiteX2" fmla="*/ 874896 w 874895"/>
              <a:gd name="connsiteY2" fmla="*/ 582964 h 1165928"/>
              <a:gd name="connsiteX3" fmla="*/ 437448 w 874895"/>
              <a:gd name="connsiteY3" fmla="*/ 1165928 h 1165928"/>
              <a:gd name="connsiteX4" fmla="*/ 0 w 874895"/>
              <a:gd name="connsiteY4" fmla="*/ 582964 h 1165928"/>
              <a:gd name="connsiteX0" fmla="*/ 717 w 875613"/>
              <a:gd name="connsiteY0" fmla="*/ 582964 h 1165928"/>
              <a:gd name="connsiteX1" fmla="*/ 438165 w 875613"/>
              <a:gd name="connsiteY1" fmla="*/ 0 h 1165928"/>
              <a:gd name="connsiteX2" fmla="*/ 875613 w 875613"/>
              <a:gd name="connsiteY2" fmla="*/ 582964 h 1165928"/>
              <a:gd name="connsiteX3" fmla="*/ 438165 w 875613"/>
              <a:gd name="connsiteY3" fmla="*/ 1165928 h 1165928"/>
              <a:gd name="connsiteX4" fmla="*/ 717 w 875613"/>
              <a:gd name="connsiteY4" fmla="*/ 582964 h 1165928"/>
              <a:gd name="connsiteX0" fmla="*/ 717 w 875613"/>
              <a:gd name="connsiteY0" fmla="*/ 594059 h 1177023"/>
              <a:gd name="connsiteX1" fmla="*/ 438165 w 875613"/>
              <a:gd name="connsiteY1" fmla="*/ 11095 h 1177023"/>
              <a:gd name="connsiteX2" fmla="*/ 875613 w 875613"/>
              <a:gd name="connsiteY2" fmla="*/ 594059 h 1177023"/>
              <a:gd name="connsiteX3" fmla="*/ 438165 w 875613"/>
              <a:gd name="connsiteY3" fmla="*/ 1177023 h 1177023"/>
              <a:gd name="connsiteX4" fmla="*/ 717 w 875613"/>
              <a:gd name="connsiteY4" fmla="*/ 594059 h 1177023"/>
              <a:gd name="connsiteX0" fmla="*/ 717 w 875613"/>
              <a:gd name="connsiteY0" fmla="*/ 590609 h 1173573"/>
              <a:gd name="connsiteX1" fmla="*/ 438165 w 875613"/>
              <a:gd name="connsiteY1" fmla="*/ 7645 h 1173573"/>
              <a:gd name="connsiteX2" fmla="*/ 875613 w 875613"/>
              <a:gd name="connsiteY2" fmla="*/ 590609 h 1173573"/>
              <a:gd name="connsiteX3" fmla="*/ 438165 w 875613"/>
              <a:gd name="connsiteY3" fmla="*/ 1173573 h 1173573"/>
              <a:gd name="connsiteX4" fmla="*/ 717 w 875613"/>
              <a:gd name="connsiteY4" fmla="*/ 590609 h 1173573"/>
              <a:gd name="connsiteX0" fmla="*/ 717 w 875613"/>
              <a:gd name="connsiteY0" fmla="*/ 586539 h 1169503"/>
              <a:gd name="connsiteX1" fmla="*/ 438165 w 875613"/>
              <a:gd name="connsiteY1" fmla="*/ 3575 h 1169503"/>
              <a:gd name="connsiteX2" fmla="*/ 875613 w 875613"/>
              <a:gd name="connsiteY2" fmla="*/ 586539 h 1169503"/>
              <a:gd name="connsiteX3" fmla="*/ 438165 w 875613"/>
              <a:gd name="connsiteY3" fmla="*/ 1169503 h 1169503"/>
              <a:gd name="connsiteX4" fmla="*/ 717 w 875613"/>
              <a:gd name="connsiteY4" fmla="*/ 586539 h 1169503"/>
              <a:gd name="connsiteX0" fmla="*/ 717 w 875613"/>
              <a:gd name="connsiteY0" fmla="*/ 585042 h 1168006"/>
              <a:gd name="connsiteX1" fmla="*/ 438165 w 875613"/>
              <a:gd name="connsiteY1" fmla="*/ 2078 h 1168006"/>
              <a:gd name="connsiteX2" fmla="*/ 875613 w 875613"/>
              <a:gd name="connsiteY2" fmla="*/ 585042 h 1168006"/>
              <a:gd name="connsiteX3" fmla="*/ 438165 w 875613"/>
              <a:gd name="connsiteY3" fmla="*/ 1168006 h 1168006"/>
              <a:gd name="connsiteX4" fmla="*/ 717 w 875613"/>
              <a:gd name="connsiteY4" fmla="*/ 585042 h 1168006"/>
              <a:gd name="connsiteX0" fmla="*/ 70 w 874966"/>
              <a:gd name="connsiteY0" fmla="*/ 598419 h 1181383"/>
              <a:gd name="connsiteX1" fmla="*/ 413754 w 874966"/>
              <a:gd name="connsiteY1" fmla="*/ 1993 h 1181383"/>
              <a:gd name="connsiteX2" fmla="*/ 874966 w 874966"/>
              <a:gd name="connsiteY2" fmla="*/ 598419 h 1181383"/>
              <a:gd name="connsiteX3" fmla="*/ 437518 w 874966"/>
              <a:gd name="connsiteY3" fmla="*/ 1181383 h 1181383"/>
              <a:gd name="connsiteX4" fmla="*/ 70 w 874966"/>
              <a:gd name="connsiteY4" fmla="*/ 598419 h 1181383"/>
              <a:gd name="connsiteX0" fmla="*/ 77 w 874973"/>
              <a:gd name="connsiteY0" fmla="*/ 598238 h 1181202"/>
              <a:gd name="connsiteX1" fmla="*/ 413761 w 874973"/>
              <a:gd name="connsiteY1" fmla="*/ 1812 h 1181202"/>
              <a:gd name="connsiteX2" fmla="*/ 874973 w 874973"/>
              <a:gd name="connsiteY2" fmla="*/ 598238 h 1181202"/>
              <a:gd name="connsiteX3" fmla="*/ 437525 w 874973"/>
              <a:gd name="connsiteY3" fmla="*/ 1181202 h 1181202"/>
              <a:gd name="connsiteX4" fmla="*/ 77 w 874973"/>
              <a:gd name="connsiteY4" fmla="*/ 598238 h 1181202"/>
              <a:gd name="connsiteX0" fmla="*/ 11518 w 886414"/>
              <a:gd name="connsiteY0" fmla="*/ 598238 h 1181202"/>
              <a:gd name="connsiteX1" fmla="*/ 425202 w 886414"/>
              <a:gd name="connsiteY1" fmla="*/ 1812 h 1181202"/>
              <a:gd name="connsiteX2" fmla="*/ 886414 w 886414"/>
              <a:gd name="connsiteY2" fmla="*/ 598238 h 1181202"/>
              <a:gd name="connsiteX3" fmla="*/ 448966 w 886414"/>
              <a:gd name="connsiteY3" fmla="*/ 1181202 h 1181202"/>
              <a:gd name="connsiteX4" fmla="*/ 11518 w 886414"/>
              <a:gd name="connsiteY4" fmla="*/ 598238 h 1181202"/>
              <a:gd name="connsiteX0" fmla="*/ 12274 w 887170"/>
              <a:gd name="connsiteY0" fmla="*/ 598238 h 1182537"/>
              <a:gd name="connsiteX1" fmla="*/ 425958 w 887170"/>
              <a:gd name="connsiteY1" fmla="*/ 1812 h 1182537"/>
              <a:gd name="connsiteX2" fmla="*/ 887170 w 887170"/>
              <a:gd name="connsiteY2" fmla="*/ 598238 h 1182537"/>
              <a:gd name="connsiteX3" fmla="*/ 449722 w 887170"/>
              <a:gd name="connsiteY3" fmla="*/ 1181202 h 1182537"/>
              <a:gd name="connsiteX4" fmla="*/ 12274 w 887170"/>
              <a:gd name="connsiteY4" fmla="*/ 598238 h 1182537"/>
              <a:gd name="connsiteX0" fmla="*/ 8960 w 871226"/>
              <a:gd name="connsiteY0" fmla="*/ 596427 h 1179391"/>
              <a:gd name="connsiteX1" fmla="*/ 422644 w 871226"/>
              <a:gd name="connsiteY1" fmla="*/ 1 h 1179391"/>
              <a:gd name="connsiteX2" fmla="*/ 871226 w 871226"/>
              <a:gd name="connsiteY2" fmla="*/ 597756 h 1179391"/>
              <a:gd name="connsiteX3" fmla="*/ 446408 w 871226"/>
              <a:gd name="connsiteY3" fmla="*/ 1179391 h 1179391"/>
              <a:gd name="connsiteX4" fmla="*/ 8960 w 871226"/>
              <a:gd name="connsiteY4" fmla="*/ 596427 h 1179391"/>
              <a:gd name="connsiteX0" fmla="*/ 8960 w 871226"/>
              <a:gd name="connsiteY0" fmla="*/ 596427 h 1179392"/>
              <a:gd name="connsiteX1" fmla="*/ 422644 w 871226"/>
              <a:gd name="connsiteY1" fmla="*/ 1 h 1179392"/>
              <a:gd name="connsiteX2" fmla="*/ 871226 w 871226"/>
              <a:gd name="connsiteY2" fmla="*/ 597756 h 1179392"/>
              <a:gd name="connsiteX3" fmla="*/ 446408 w 871226"/>
              <a:gd name="connsiteY3" fmla="*/ 1179391 h 1179392"/>
              <a:gd name="connsiteX4" fmla="*/ 8960 w 871226"/>
              <a:gd name="connsiteY4" fmla="*/ 596427 h 1179392"/>
              <a:gd name="connsiteX0" fmla="*/ 8960 w 882696"/>
              <a:gd name="connsiteY0" fmla="*/ 618100 h 1201065"/>
              <a:gd name="connsiteX1" fmla="*/ 422644 w 882696"/>
              <a:gd name="connsiteY1" fmla="*/ 21674 h 1201065"/>
              <a:gd name="connsiteX2" fmla="*/ 745530 w 882696"/>
              <a:gd name="connsiteY2" fmla="*/ 176887 h 1201065"/>
              <a:gd name="connsiteX3" fmla="*/ 871226 w 882696"/>
              <a:gd name="connsiteY3" fmla="*/ 619429 h 1201065"/>
              <a:gd name="connsiteX4" fmla="*/ 446408 w 882696"/>
              <a:gd name="connsiteY4" fmla="*/ 1201064 h 1201065"/>
              <a:gd name="connsiteX5" fmla="*/ 8960 w 882696"/>
              <a:gd name="connsiteY5" fmla="*/ 618100 h 1201065"/>
              <a:gd name="connsiteX0" fmla="*/ 11856 w 885592"/>
              <a:gd name="connsiteY0" fmla="*/ 596539 h 1179504"/>
              <a:gd name="connsiteX1" fmla="*/ 150151 w 885592"/>
              <a:gd name="connsiteY1" fmla="*/ 173589 h 1179504"/>
              <a:gd name="connsiteX2" fmla="*/ 425540 w 885592"/>
              <a:gd name="connsiteY2" fmla="*/ 113 h 1179504"/>
              <a:gd name="connsiteX3" fmla="*/ 748426 w 885592"/>
              <a:gd name="connsiteY3" fmla="*/ 155326 h 1179504"/>
              <a:gd name="connsiteX4" fmla="*/ 874122 w 885592"/>
              <a:gd name="connsiteY4" fmla="*/ 597868 h 1179504"/>
              <a:gd name="connsiteX5" fmla="*/ 449304 w 885592"/>
              <a:gd name="connsiteY5" fmla="*/ 1179503 h 1179504"/>
              <a:gd name="connsiteX6" fmla="*/ 11856 w 885592"/>
              <a:gd name="connsiteY6" fmla="*/ 596539 h 1179504"/>
              <a:gd name="connsiteX0" fmla="*/ 1941 w 875677"/>
              <a:gd name="connsiteY0" fmla="*/ 596539 h 1196208"/>
              <a:gd name="connsiteX1" fmla="*/ 140236 w 875677"/>
              <a:gd name="connsiteY1" fmla="*/ 173589 h 1196208"/>
              <a:gd name="connsiteX2" fmla="*/ 415625 w 875677"/>
              <a:gd name="connsiteY2" fmla="*/ 113 h 1196208"/>
              <a:gd name="connsiteX3" fmla="*/ 738511 w 875677"/>
              <a:gd name="connsiteY3" fmla="*/ 155326 h 1196208"/>
              <a:gd name="connsiteX4" fmla="*/ 864207 w 875677"/>
              <a:gd name="connsiteY4" fmla="*/ 597868 h 1196208"/>
              <a:gd name="connsiteX5" fmla="*/ 439389 w 875677"/>
              <a:gd name="connsiteY5" fmla="*/ 1179503 h 1196208"/>
              <a:gd name="connsiteX6" fmla="*/ 86698 w 875677"/>
              <a:gd name="connsiteY6" fmla="*/ 999703 h 1196208"/>
              <a:gd name="connsiteX7" fmla="*/ 1941 w 875677"/>
              <a:gd name="connsiteY7" fmla="*/ 596539 h 1196208"/>
              <a:gd name="connsiteX0" fmla="*/ 1941 w 875677"/>
              <a:gd name="connsiteY0" fmla="*/ 596539 h 1182832"/>
              <a:gd name="connsiteX1" fmla="*/ 140236 w 875677"/>
              <a:gd name="connsiteY1" fmla="*/ 173589 h 1182832"/>
              <a:gd name="connsiteX2" fmla="*/ 415625 w 875677"/>
              <a:gd name="connsiteY2" fmla="*/ 113 h 1182832"/>
              <a:gd name="connsiteX3" fmla="*/ 738511 w 875677"/>
              <a:gd name="connsiteY3" fmla="*/ 155326 h 1182832"/>
              <a:gd name="connsiteX4" fmla="*/ 864207 w 875677"/>
              <a:gd name="connsiteY4" fmla="*/ 597868 h 1182832"/>
              <a:gd name="connsiteX5" fmla="*/ 439389 w 875677"/>
              <a:gd name="connsiteY5" fmla="*/ 1179503 h 1182832"/>
              <a:gd name="connsiteX6" fmla="*/ 86698 w 875677"/>
              <a:gd name="connsiteY6" fmla="*/ 999703 h 1182832"/>
              <a:gd name="connsiteX7" fmla="*/ 1941 w 875677"/>
              <a:gd name="connsiteY7" fmla="*/ 596539 h 1182832"/>
              <a:gd name="connsiteX0" fmla="*/ 1941 w 875677"/>
              <a:gd name="connsiteY0" fmla="*/ 596539 h 1179693"/>
              <a:gd name="connsiteX1" fmla="*/ 140236 w 875677"/>
              <a:gd name="connsiteY1" fmla="*/ 173589 h 1179693"/>
              <a:gd name="connsiteX2" fmla="*/ 415625 w 875677"/>
              <a:gd name="connsiteY2" fmla="*/ 113 h 1179693"/>
              <a:gd name="connsiteX3" fmla="*/ 738511 w 875677"/>
              <a:gd name="connsiteY3" fmla="*/ 155326 h 1179693"/>
              <a:gd name="connsiteX4" fmla="*/ 864207 w 875677"/>
              <a:gd name="connsiteY4" fmla="*/ 597868 h 1179693"/>
              <a:gd name="connsiteX5" fmla="*/ 439389 w 875677"/>
              <a:gd name="connsiteY5" fmla="*/ 1179503 h 1179693"/>
              <a:gd name="connsiteX6" fmla="*/ 86698 w 875677"/>
              <a:gd name="connsiteY6" fmla="*/ 999703 h 1179693"/>
              <a:gd name="connsiteX7" fmla="*/ 1941 w 875677"/>
              <a:gd name="connsiteY7" fmla="*/ 596539 h 1179693"/>
              <a:gd name="connsiteX0" fmla="*/ 1941 w 865798"/>
              <a:gd name="connsiteY0" fmla="*/ 596539 h 1179693"/>
              <a:gd name="connsiteX1" fmla="*/ 140236 w 865798"/>
              <a:gd name="connsiteY1" fmla="*/ 173589 h 1179693"/>
              <a:gd name="connsiteX2" fmla="*/ 415625 w 865798"/>
              <a:gd name="connsiteY2" fmla="*/ 113 h 1179693"/>
              <a:gd name="connsiteX3" fmla="*/ 738511 w 865798"/>
              <a:gd name="connsiteY3" fmla="*/ 155326 h 1179693"/>
              <a:gd name="connsiteX4" fmla="*/ 864207 w 865798"/>
              <a:gd name="connsiteY4" fmla="*/ 597868 h 1179693"/>
              <a:gd name="connsiteX5" fmla="*/ 439389 w 865798"/>
              <a:gd name="connsiteY5" fmla="*/ 1179503 h 1179693"/>
              <a:gd name="connsiteX6" fmla="*/ 86698 w 865798"/>
              <a:gd name="connsiteY6" fmla="*/ 999703 h 1179693"/>
              <a:gd name="connsiteX7" fmla="*/ 1941 w 865798"/>
              <a:gd name="connsiteY7" fmla="*/ 596539 h 1179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65798" h="1179693">
                <a:moveTo>
                  <a:pt x="1941" y="596539"/>
                </a:moveTo>
                <a:cubicBezTo>
                  <a:pt x="10864" y="458853"/>
                  <a:pt x="71289" y="272993"/>
                  <a:pt x="140236" y="173589"/>
                </a:cubicBezTo>
                <a:cubicBezTo>
                  <a:pt x="209183" y="74185"/>
                  <a:pt x="315913" y="3157"/>
                  <a:pt x="415625" y="113"/>
                </a:cubicBezTo>
                <a:cubicBezTo>
                  <a:pt x="515337" y="-2931"/>
                  <a:pt x="663747" y="55700"/>
                  <a:pt x="738511" y="155326"/>
                </a:cubicBezTo>
                <a:cubicBezTo>
                  <a:pt x="813275" y="254952"/>
                  <a:pt x="876752" y="431629"/>
                  <a:pt x="864207" y="597868"/>
                </a:cubicBezTo>
                <a:cubicBezTo>
                  <a:pt x="840768" y="1152159"/>
                  <a:pt x="585092" y="1174685"/>
                  <a:pt x="439389" y="1179503"/>
                </a:cubicBezTo>
                <a:cubicBezTo>
                  <a:pt x="293686" y="1184321"/>
                  <a:pt x="159606" y="1096864"/>
                  <a:pt x="86698" y="999703"/>
                </a:cubicBezTo>
                <a:cubicBezTo>
                  <a:pt x="13790" y="902542"/>
                  <a:pt x="-6982" y="734225"/>
                  <a:pt x="1941" y="596539"/>
                </a:cubicBezTo>
                <a:close/>
              </a:path>
            </a:pathLst>
          </a:custGeom>
          <a:solidFill>
            <a:srgbClr val="B7673C">
              <a:alpha val="6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42F569B9-CBA3-23EC-C04B-136F6FAC7216}"/>
              </a:ext>
            </a:extLst>
          </p:cNvPr>
          <p:cNvSpPr/>
          <p:nvPr/>
        </p:nvSpPr>
        <p:spPr>
          <a:xfrm>
            <a:off x="564482" y="1134535"/>
            <a:ext cx="868836" cy="1202867"/>
          </a:xfrm>
          <a:custGeom>
            <a:avLst/>
            <a:gdLst>
              <a:gd name="connsiteX0" fmla="*/ 0 w 864781"/>
              <a:gd name="connsiteY0" fmla="*/ 601386 h 1202771"/>
              <a:gd name="connsiteX1" fmla="*/ 432391 w 864781"/>
              <a:gd name="connsiteY1" fmla="*/ 0 h 1202771"/>
              <a:gd name="connsiteX2" fmla="*/ 864782 w 864781"/>
              <a:gd name="connsiteY2" fmla="*/ 601386 h 1202771"/>
              <a:gd name="connsiteX3" fmla="*/ 432391 w 864781"/>
              <a:gd name="connsiteY3" fmla="*/ 1202772 h 1202771"/>
              <a:gd name="connsiteX4" fmla="*/ 0 w 864781"/>
              <a:gd name="connsiteY4" fmla="*/ 601386 h 1202771"/>
              <a:gd name="connsiteX0" fmla="*/ 26159 w 890941"/>
              <a:gd name="connsiteY0" fmla="*/ 614698 h 1216084"/>
              <a:gd name="connsiteX1" fmla="*/ 92624 w 890941"/>
              <a:gd name="connsiteY1" fmla="*/ 231233 h 1216084"/>
              <a:gd name="connsiteX2" fmla="*/ 458550 w 890941"/>
              <a:gd name="connsiteY2" fmla="*/ 13312 h 1216084"/>
              <a:gd name="connsiteX3" fmla="*/ 890941 w 890941"/>
              <a:gd name="connsiteY3" fmla="*/ 614698 h 1216084"/>
              <a:gd name="connsiteX4" fmla="*/ 458550 w 890941"/>
              <a:gd name="connsiteY4" fmla="*/ 1216084 h 1216084"/>
              <a:gd name="connsiteX5" fmla="*/ 26159 w 890941"/>
              <a:gd name="connsiteY5" fmla="*/ 614698 h 1216084"/>
              <a:gd name="connsiteX0" fmla="*/ 26159 w 890941"/>
              <a:gd name="connsiteY0" fmla="*/ 603818 h 1205204"/>
              <a:gd name="connsiteX1" fmla="*/ 92624 w 890941"/>
              <a:gd name="connsiteY1" fmla="*/ 220353 h 1205204"/>
              <a:gd name="connsiteX2" fmla="*/ 458550 w 890941"/>
              <a:gd name="connsiteY2" fmla="*/ 2432 h 1205204"/>
              <a:gd name="connsiteX3" fmla="*/ 890941 w 890941"/>
              <a:gd name="connsiteY3" fmla="*/ 603818 h 1205204"/>
              <a:gd name="connsiteX4" fmla="*/ 458550 w 890941"/>
              <a:gd name="connsiteY4" fmla="*/ 1205204 h 1205204"/>
              <a:gd name="connsiteX5" fmla="*/ 26159 w 890941"/>
              <a:gd name="connsiteY5" fmla="*/ 603818 h 1205204"/>
              <a:gd name="connsiteX0" fmla="*/ 26159 w 890941"/>
              <a:gd name="connsiteY0" fmla="*/ 601481 h 1202867"/>
              <a:gd name="connsiteX1" fmla="*/ 92624 w 890941"/>
              <a:gd name="connsiteY1" fmla="*/ 218016 h 1202867"/>
              <a:gd name="connsiteX2" fmla="*/ 458550 w 890941"/>
              <a:gd name="connsiteY2" fmla="*/ 95 h 1202867"/>
              <a:gd name="connsiteX3" fmla="*/ 890941 w 890941"/>
              <a:gd name="connsiteY3" fmla="*/ 601481 h 1202867"/>
              <a:gd name="connsiteX4" fmla="*/ 458550 w 890941"/>
              <a:gd name="connsiteY4" fmla="*/ 1202867 h 1202867"/>
              <a:gd name="connsiteX5" fmla="*/ 26159 w 890941"/>
              <a:gd name="connsiteY5" fmla="*/ 601481 h 1202867"/>
              <a:gd name="connsiteX0" fmla="*/ 4054 w 868836"/>
              <a:gd name="connsiteY0" fmla="*/ 601481 h 1202867"/>
              <a:gd name="connsiteX1" fmla="*/ 70519 w 868836"/>
              <a:gd name="connsiteY1" fmla="*/ 218016 h 1202867"/>
              <a:gd name="connsiteX2" fmla="*/ 436445 w 868836"/>
              <a:gd name="connsiteY2" fmla="*/ 95 h 1202867"/>
              <a:gd name="connsiteX3" fmla="*/ 868836 w 868836"/>
              <a:gd name="connsiteY3" fmla="*/ 601481 h 1202867"/>
              <a:gd name="connsiteX4" fmla="*/ 436445 w 868836"/>
              <a:gd name="connsiteY4" fmla="*/ 1202867 h 1202867"/>
              <a:gd name="connsiteX5" fmla="*/ 4054 w 868836"/>
              <a:gd name="connsiteY5" fmla="*/ 601481 h 1202867"/>
              <a:gd name="connsiteX0" fmla="*/ 4054 w 868836"/>
              <a:gd name="connsiteY0" fmla="*/ 601481 h 1202867"/>
              <a:gd name="connsiteX1" fmla="*/ 70519 w 868836"/>
              <a:gd name="connsiteY1" fmla="*/ 218016 h 1202867"/>
              <a:gd name="connsiteX2" fmla="*/ 436445 w 868836"/>
              <a:gd name="connsiteY2" fmla="*/ 95 h 1202867"/>
              <a:gd name="connsiteX3" fmla="*/ 868836 w 868836"/>
              <a:gd name="connsiteY3" fmla="*/ 601481 h 1202867"/>
              <a:gd name="connsiteX4" fmla="*/ 436445 w 868836"/>
              <a:gd name="connsiteY4" fmla="*/ 1202867 h 1202867"/>
              <a:gd name="connsiteX5" fmla="*/ 4054 w 868836"/>
              <a:gd name="connsiteY5" fmla="*/ 601481 h 1202867"/>
              <a:gd name="connsiteX0" fmla="*/ 4054 w 868836"/>
              <a:gd name="connsiteY0" fmla="*/ 601481 h 1202867"/>
              <a:gd name="connsiteX1" fmla="*/ 70519 w 868836"/>
              <a:gd name="connsiteY1" fmla="*/ 218016 h 1202867"/>
              <a:gd name="connsiteX2" fmla="*/ 436445 w 868836"/>
              <a:gd name="connsiteY2" fmla="*/ 95 h 1202867"/>
              <a:gd name="connsiteX3" fmla="*/ 868836 w 868836"/>
              <a:gd name="connsiteY3" fmla="*/ 601481 h 1202867"/>
              <a:gd name="connsiteX4" fmla="*/ 436445 w 868836"/>
              <a:gd name="connsiteY4" fmla="*/ 1202867 h 1202867"/>
              <a:gd name="connsiteX5" fmla="*/ 4054 w 868836"/>
              <a:gd name="connsiteY5" fmla="*/ 601481 h 1202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8836" h="1202867">
                <a:moveTo>
                  <a:pt x="4054" y="601481"/>
                </a:moveTo>
                <a:cubicBezTo>
                  <a:pt x="-6134" y="338914"/>
                  <a:pt x="-1546" y="318247"/>
                  <a:pt x="70519" y="218016"/>
                </a:cubicBezTo>
                <a:cubicBezTo>
                  <a:pt x="142584" y="117785"/>
                  <a:pt x="227192" y="6034"/>
                  <a:pt x="436445" y="95"/>
                </a:cubicBezTo>
                <a:cubicBezTo>
                  <a:pt x="645698" y="-5844"/>
                  <a:pt x="868836" y="269345"/>
                  <a:pt x="868836" y="601481"/>
                </a:cubicBezTo>
                <a:cubicBezTo>
                  <a:pt x="868836" y="933617"/>
                  <a:pt x="700648" y="1202867"/>
                  <a:pt x="436445" y="1202867"/>
                </a:cubicBezTo>
                <a:cubicBezTo>
                  <a:pt x="172242" y="1202867"/>
                  <a:pt x="14242" y="864048"/>
                  <a:pt x="4054" y="601481"/>
                </a:cubicBezTo>
                <a:close/>
              </a:path>
            </a:pathLst>
          </a:custGeom>
          <a:solidFill>
            <a:srgbClr val="456E99">
              <a:alpha val="6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4375A45-D510-E031-C8B6-14C9318C492E}"/>
                  </a:ext>
                </a:extLst>
              </p:cNvPr>
              <p:cNvSpPr txBox="1"/>
              <p:nvPr/>
            </p:nvSpPr>
            <p:spPr>
              <a:xfrm>
                <a:off x="2542906" y="1534110"/>
                <a:ext cx="40267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charset="0"/>
                        </a:rPr>
                        <m:t>𝑦</m:t>
                      </m:r>
                    </m:oMath>
                  </m:oMathPara>
                </a14:m>
                <a:endParaRPr lang="ru-RU" sz="200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4375A45-D510-E031-C8B6-14C9318C49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2906" y="1534110"/>
                <a:ext cx="402674" cy="400110"/>
              </a:xfrm>
              <a:prstGeom prst="rect">
                <a:avLst/>
              </a:prstGeom>
              <a:blipFill>
                <a:blip r:embed="rId3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Oval 25">
            <a:extLst>
              <a:ext uri="{FF2B5EF4-FFF2-40B4-BE49-F238E27FC236}">
                <a16:creationId xmlns:a16="http://schemas.microsoft.com/office/drawing/2014/main" id="{236E03CD-F620-4DB7-79C9-77AE7D42A0BA}"/>
              </a:ext>
            </a:extLst>
          </p:cNvPr>
          <p:cNvSpPr/>
          <p:nvPr/>
        </p:nvSpPr>
        <p:spPr>
          <a:xfrm>
            <a:off x="2545464" y="1628146"/>
            <a:ext cx="90587" cy="90587"/>
          </a:xfrm>
          <a:prstGeom prst="ellipse">
            <a:avLst/>
          </a:prstGeom>
          <a:solidFill>
            <a:srgbClr val="DE3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AAA29DF-0426-A934-98D9-739BB5D13BA2}"/>
              </a:ext>
            </a:extLst>
          </p:cNvPr>
          <p:cNvGrpSpPr/>
          <p:nvPr/>
        </p:nvGrpSpPr>
        <p:grpSpPr>
          <a:xfrm>
            <a:off x="0" y="0"/>
            <a:ext cx="11580372" cy="724645"/>
            <a:chOff x="0" y="0"/>
            <a:chExt cx="11580372" cy="724645"/>
          </a:xfrm>
        </p:grpSpPr>
        <p:pic>
          <p:nvPicPr>
            <p:cNvPr id="36" name="Графіка 20">
              <a:extLst>
                <a:ext uri="{FF2B5EF4-FFF2-40B4-BE49-F238E27FC236}">
                  <a16:creationId xmlns:a16="http://schemas.microsoft.com/office/drawing/2014/main" id="{00CB98A5-47E0-B461-5A88-9DD68A5C40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475" r="4541" b="89434"/>
            <a:stretch/>
          </p:blipFill>
          <p:spPr>
            <a:xfrm>
              <a:off x="0" y="0"/>
              <a:ext cx="11580372" cy="724645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F73CD8F-10B5-3D21-1303-2BA8148A432E}"/>
                </a:ext>
              </a:extLst>
            </p:cNvPr>
            <p:cNvSpPr txBox="1"/>
            <p:nvPr/>
          </p:nvSpPr>
          <p:spPr>
            <a:xfrm>
              <a:off x="0" y="0"/>
              <a:ext cx="113185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800">
                  <a:solidFill>
                    <a:schemeClr val="bg1"/>
                  </a:solidFill>
                </a:rPr>
                <a:t>Пригадаємо поняття функції</a:t>
              </a:r>
            </a:p>
          </p:txBody>
        </p:sp>
      </p:grpSp>
      <p:grpSp>
        <p:nvGrpSpPr>
          <p:cNvPr id="38" name="Групувати 1">
            <a:extLst>
              <a:ext uri="{FF2B5EF4-FFF2-40B4-BE49-F238E27FC236}">
                <a16:creationId xmlns:a16="http://schemas.microsoft.com/office/drawing/2014/main" id="{6773E271-AABD-B9A4-DF2E-9A3ECA1E9EE2}"/>
              </a:ext>
            </a:extLst>
          </p:cNvPr>
          <p:cNvGrpSpPr/>
          <p:nvPr/>
        </p:nvGrpSpPr>
        <p:grpSpPr>
          <a:xfrm>
            <a:off x="11384602" y="1370"/>
            <a:ext cx="807398" cy="605679"/>
            <a:chOff x="11384602" y="1370"/>
            <a:chExt cx="807398" cy="605679"/>
          </a:xfrm>
        </p:grpSpPr>
        <p:sp>
          <p:nvSpPr>
            <p:cNvPr id="39" name="Прямокутник 1">
              <a:extLst>
                <a:ext uri="{FF2B5EF4-FFF2-40B4-BE49-F238E27FC236}">
                  <a16:creationId xmlns:a16="http://schemas.microsoft.com/office/drawing/2014/main" id="{47DBC820-E011-714D-A6EE-751A840429B9}"/>
                </a:ext>
              </a:extLst>
            </p:cNvPr>
            <p:cNvSpPr/>
            <p:nvPr/>
          </p:nvSpPr>
          <p:spPr>
            <a:xfrm>
              <a:off x="11384602" y="1370"/>
              <a:ext cx="807398" cy="605679"/>
            </a:xfrm>
            <a:custGeom>
              <a:avLst/>
              <a:gdLst>
                <a:gd name="connsiteX0" fmla="*/ 0 w 1138236"/>
                <a:gd name="connsiteY0" fmla="*/ 0 h 620110"/>
                <a:gd name="connsiteX1" fmla="*/ 1138236 w 1138236"/>
                <a:gd name="connsiteY1" fmla="*/ 0 h 620110"/>
                <a:gd name="connsiteX2" fmla="*/ 1138236 w 1138236"/>
                <a:gd name="connsiteY2" fmla="*/ 620110 h 620110"/>
                <a:gd name="connsiteX3" fmla="*/ 0 w 1138236"/>
                <a:gd name="connsiteY3" fmla="*/ 620110 h 620110"/>
                <a:gd name="connsiteX4" fmla="*/ 0 w 1138236"/>
                <a:gd name="connsiteY4" fmla="*/ 0 h 620110"/>
                <a:gd name="connsiteX0" fmla="*/ 276225 w 1414461"/>
                <a:gd name="connsiteY0" fmla="*/ 0 h 620110"/>
                <a:gd name="connsiteX1" fmla="*/ 1414461 w 1414461"/>
                <a:gd name="connsiteY1" fmla="*/ 0 h 620110"/>
                <a:gd name="connsiteX2" fmla="*/ 1414461 w 1414461"/>
                <a:gd name="connsiteY2" fmla="*/ 620110 h 620110"/>
                <a:gd name="connsiteX3" fmla="*/ 0 w 1414461"/>
                <a:gd name="connsiteY3" fmla="*/ 618522 h 620110"/>
                <a:gd name="connsiteX4" fmla="*/ 276225 w 1414461"/>
                <a:gd name="connsiteY4" fmla="*/ 0 h 620110"/>
                <a:gd name="connsiteX0" fmla="*/ 251196 w 1414461"/>
                <a:gd name="connsiteY0" fmla="*/ 3251 h 620110"/>
                <a:gd name="connsiteX1" fmla="*/ 1414461 w 1414461"/>
                <a:gd name="connsiteY1" fmla="*/ 0 h 620110"/>
                <a:gd name="connsiteX2" fmla="*/ 1414461 w 1414461"/>
                <a:gd name="connsiteY2" fmla="*/ 620110 h 620110"/>
                <a:gd name="connsiteX3" fmla="*/ 0 w 1414461"/>
                <a:gd name="connsiteY3" fmla="*/ 618522 h 620110"/>
                <a:gd name="connsiteX4" fmla="*/ 251196 w 1414461"/>
                <a:gd name="connsiteY4" fmla="*/ 3251 h 620110"/>
                <a:gd name="connsiteX0" fmla="*/ 253976 w 1414461"/>
                <a:gd name="connsiteY0" fmla="*/ 0 h 620110"/>
                <a:gd name="connsiteX1" fmla="*/ 1414461 w 1414461"/>
                <a:gd name="connsiteY1" fmla="*/ 0 h 620110"/>
                <a:gd name="connsiteX2" fmla="*/ 1414461 w 1414461"/>
                <a:gd name="connsiteY2" fmla="*/ 620110 h 620110"/>
                <a:gd name="connsiteX3" fmla="*/ 0 w 1414461"/>
                <a:gd name="connsiteY3" fmla="*/ 618522 h 620110"/>
                <a:gd name="connsiteX4" fmla="*/ 253976 w 1414461"/>
                <a:gd name="connsiteY4" fmla="*/ 0 h 62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4461" h="620110">
                  <a:moveTo>
                    <a:pt x="253976" y="0"/>
                  </a:moveTo>
                  <a:lnTo>
                    <a:pt x="1414461" y="0"/>
                  </a:lnTo>
                  <a:lnTo>
                    <a:pt x="1414461" y="620110"/>
                  </a:lnTo>
                  <a:lnTo>
                    <a:pt x="0" y="618522"/>
                  </a:lnTo>
                  <a:lnTo>
                    <a:pt x="253976" y="0"/>
                  </a:lnTo>
                  <a:close/>
                </a:path>
              </a:pathLst>
            </a:custGeom>
            <a:solidFill>
              <a:srgbClr val="5468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2800"/>
            </a:p>
          </p:txBody>
        </p:sp>
        <p:pic>
          <p:nvPicPr>
            <p:cNvPr id="40" name="Графіка 3" descr="Meeting outline">
              <a:extLst>
                <a:ext uri="{FF2B5EF4-FFF2-40B4-BE49-F238E27FC236}">
                  <a16:creationId xmlns:a16="http://schemas.microsoft.com/office/drawing/2014/main" id="{4ECDAF6E-E640-82E2-4C67-20D72225C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580372" y="70054"/>
              <a:ext cx="475593" cy="475593"/>
            </a:xfrm>
            <a:prstGeom prst="rect">
              <a:avLst/>
            </a:prstGeom>
          </p:spPr>
        </p:pic>
      </p:grp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45F5378-0555-40EB-DCF6-FF7B0C33E0F1}"/>
              </a:ext>
            </a:extLst>
          </p:cNvPr>
          <p:cNvSpPr/>
          <p:nvPr/>
        </p:nvSpPr>
        <p:spPr>
          <a:xfrm>
            <a:off x="28910" y="2587567"/>
            <a:ext cx="4069754" cy="1015782"/>
          </a:xfrm>
          <a:prstGeom prst="roundRect">
            <a:avLst>
              <a:gd name="adj" fmla="val 9904"/>
            </a:avLst>
          </a:prstGeom>
          <a:solidFill>
            <a:srgbClr val="3F6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>
                <a:solidFill>
                  <a:srgbClr val="FFFF00"/>
                </a:solidFill>
              </a:rPr>
              <a:t>Функція</a:t>
            </a:r>
            <a:r>
              <a:rPr lang="uk-UA"/>
              <a:t> – це таке правило, за якого кожному значенню незалежної змінної з деякої множини відповідає єдине значення залежної змінної</a:t>
            </a:r>
            <a:r>
              <a:rPr lang="en-US"/>
              <a:t>.</a:t>
            </a:r>
            <a:endParaRPr lang="uk-UA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C88B89E-76A2-4BAA-63C9-EC609EBA86EA}"/>
              </a:ext>
            </a:extLst>
          </p:cNvPr>
          <p:cNvSpPr/>
          <p:nvPr/>
        </p:nvSpPr>
        <p:spPr>
          <a:xfrm>
            <a:off x="558421" y="1138622"/>
            <a:ext cx="874895" cy="1191087"/>
          </a:xfrm>
          <a:custGeom>
            <a:avLst/>
            <a:gdLst>
              <a:gd name="connsiteX0" fmla="*/ 0 w 874895"/>
              <a:gd name="connsiteY0" fmla="*/ 595544 h 1191087"/>
              <a:gd name="connsiteX1" fmla="*/ 437448 w 874895"/>
              <a:gd name="connsiteY1" fmla="*/ 0 h 1191087"/>
              <a:gd name="connsiteX2" fmla="*/ 874896 w 874895"/>
              <a:gd name="connsiteY2" fmla="*/ 595544 h 1191087"/>
              <a:gd name="connsiteX3" fmla="*/ 437448 w 874895"/>
              <a:gd name="connsiteY3" fmla="*/ 1191088 h 1191087"/>
              <a:gd name="connsiteX4" fmla="*/ 0 w 874895"/>
              <a:gd name="connsiteY4" fmla="*/ 595544 h 1191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4895" h="1191087" extrusionOk="0">
                <a:moveTo>
                  <a:pt x="0" y="595544"/>
                </a:moveTo>
                <a:cubicBezTo>
                  <a:pt x="-35353" y="244828"/>
                  <a:pt x="149666" y="17334"/>
                  <a:pt x="437448" y="0"/>
                </a:cubicBezTo>
                <a:cubicBezTo>
                  <a:pt x="722940" y="9241"/>
                  <a:pt x="831150" y="268025"/>
                  <a:pt x="874896" y="595544"/>
                </a:cubicBezTo>
                <a:cubicBezTo>
                  <a:pt x="863952" y="935141"/>
                  <a:pt x="669871" y="1241791"/>
                  <a:pt x="437448" y="1191088"/>
                </a:cubicBezTo>
                <a:cubicBezTo>
                  <a:pt x="117093" y="1147997"/>
                  <a:pt x="78486" y="961955"/>
                  <a:pt x="0" y="595544"/>
                </a:cubicBezTo>
                <a:close/>
              </a:path>
            </a:pathLst>
          </a:custGeom>
          <a:noFill/>
          <a:ln w="38100" cap="flat" cmpd="sng" algn="ctr">
            <a:solidFill>
              <a:srgbClr val="374134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996F7F8-15C1-098E-418A-03A4C8C3942A}"/>
              </a:ext>
            </a:extLst>
          </p:cNvPr>
          <p:cNvSpPr/>
          <p:nvPr/>
        </p:nvSpPr>
        <p:spPr>
          <a:xfrm>
            <a:off x="2274009" y="1151202"/>
            <a:ext cx="874895" cy="1165928"/>
          </a:xfrm>
          <a:custGeom>
            <a:avLst/>
            <a:gdLst>
              <a:gd name="connsiteX0" fmla="*/ 0 w 874895"/>
              <a:gd name="connsiteY0" fmla="*/ 582964 h 1165928"/>
              <a:gd name="connsiteX1" fmla="*/ 437448 w 874895"/>
              <a:gd name="connsiteY1" fmla="*/ 0 h 1165928"/>
              <a:gd name="connsiteX2" fmla="*/ 874896 w 874895"/>
              <a:gd name="connsiteY2" fmla="*/ 582964 h 1165928"/>
              <a:gd name="connsiteX3" fmla="*/ 437448 w 874895"/>
              <a:gd name="connsiteY3" fmla="*/ 1165928 h 1165928"/>
              <a:gd name="connsiteX4" fmla="*/ 0 w 874895"/>
              <a:gd name="connsiteY4" fmla="*/ 582964 h 1165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4895" h="1165928" extrusionOk="0">
                <a:moveTo>
                  <a:pt x="0" y="582964"/>
                </a:moveTo>
                <a:cubicBezTo>
                  <a:pt x="37922" y="317319"/>
                  <a:pt x="212411" y="4325"/>
                  <a:pt x="437448" y="0"/>
                </a:cubicBezTo>
                <a:cubicBezTo>
                  <a:pt x="772056" y="2261"/>
                  <a:pt x="875332" y="223346"/>
                  <a:pt x="874896" y="582964"/>
                </a:cubicBezTo>
                <a:cubicBezTo>
                  <a:pt x="837810" y="913861"/>
                  <a:pt x="721883" y="1209495"/>
                  <a:pt x="437448" y="1165928"/>
                </a:cubicBezTo>
                <a:cubicBezTo>
                  <a:pt x="120213" y="1175484"/>
                  <a:pt x="-37932" y="898445"/>
                  <a:pt x="0" y="582964"/>
                </a:cubicBezTo>
                <a:close/>
              </a:path>
            </a:pathLst>
          </a:custGeom>
          <a:noFill/>
          <a:ln w="38100" cap="flat" cmpd="sng" algn="ctr">
            <a:solidFill>
              <a:srgbClr val="374134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1687710805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0828FBD8-0CCA-6400-07D7-1C4A02CB4C63}"/>
              </a:ext>
            </a:extLst>
          </p:cNvPr>
          <p:cNvSpPr/>
          <p:nvPr/>
        </p:nvSpPr>
        <p:spPr>
          <a:xfrm rot="20861807">
            <a:off x="979271" y="1070910"/>
            <a:ext cx="1716866" cy="2082745"/>
          </a:xfrm>
          <a:custGeom>
            <a:avLst/>
            <a:gdLst>
              <a:gd name="connsiteX0" fmla="*/ 228658 w 1716866"/>
              <a:gd name="connsiteY0" fmla="*/ 333712 h 2082745"/>
              <a:gd name="connsiteX1" fmla="*/ 1129400 w 1716866"/>
              <a:gd name="connsiteY1" fmla="*/ 53240 h 2082745"/>
              <a:gd name="connsiteX2" fmla="*/ 1688737 w 1716866"/>
              <a:gd name="connsiteY2" fmla="*/ 776974 h 2082745"/>
              <a:gd name="connsiteX3" fmla="*/ 1298494 w 1716866"/>
              <a:gd name="connsiteY3" fmla="*/ 901242 h 2082745"/>
              <a:gd name="connsiteX4" fmla="*/ 858433 w 1716866"/>
              <a:gd name="connsiteY4" fmla="*/ 1041373 h 2082745"/>
              <a:gd name="connsiteX5" fmla="*/ 530950 w 1716866"/>
              <a:gd name="connsiteY5" fmla="*/ 673389 h 2082745"/>
              <a:gd name="connsiteX6" fmla="*/ 228658 w 1716866"/>
              <a:gd name="connsiteY6" fmla="*/ 333712 h 2082745"/>
              <a:gd name="connsiteX0" fmla="*/ 228658 w 1716866"/>
              <a:gd name="connsiteY0" fmla="*/ 333712 h 2082745"/>
              <a:gd name="connsiteX1" fmla="*/ 1129400 w 1716866"/>
              <a:gd name="connsiteY1" fmla="*/ 53240 h 2082745"/>
              <a:gd name="connsiteX2" fmla="*/ 1688737 w 1716866"/>
              <a:gd name="connsiteY2" fmla="*/ 776974 h 2082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16866" h="2082745" stroke="0" extrusionOk="0">
                <a:moveTo>
                  <a:pt x="228658" y="333712"/>
                </a:moveTo>
                <a:cubicBezTo>
                  <a:pt x="557164" y="9494"/>
                  <a:pt x="735173" y="-144429"/>
                  <a:pt x="1129400" y="53240"/>
                </a:cubicBezTo>
                <a:cubicBezTo>
                  <a:pt x="1368941" y="141507"/>
                  <a:pt x="1654252" y="391778"/>
                  <a:pt x="1688737" y="776974"/>
                </a:cubicBezTo>
                <a:cubicBezTo>
                  <a:pt x="1602778" y="823892"/>
                  <a:pt x="1439677" y="851341"/>
                  <a:pt x="1298494" y="901242"/>
                </a:cubicBezTo>
                <a:cubicBezTo>
                  <a:pt x="1157311" y="951143"/>
                  <a:pt x="959426" y="966303"/>
                  <a:pt x="858433" y="1041373"/>
                </a:cubicBezTo>
                <a:cubicBezTo>
                  <a:pt x="740516" y="932267"/>
                  <a:pt x="634431" y="768256"/>
                  <a:pt x="530950" y="673389"/>
                </a:cubicBezTo>
                <a:cubicBezTo>
                  <a:pt x="427469" y="578522"/>
                  <a:pt x="308963" y="393985"/>
                  <a:pt x="228658" y="333712"/>
                </a:cubicBezTo>
                <a:close/>
              </a:path>
              <a:path w="1716866" h="2082745" fill="none" extrusionOk="0">
                <a:moveTo>
                  <a:pt x="228658" y="333712"/>
                </a:moveTo>
                <a:cubicBezTo>
                  <a:pt x="484154" y="-43786"/>
                  <a:pt x="862431" y="-44362"/>
                  <a:pt x="1129400" y="53240"/>
                </a:cubicBezTo>
                <a:cubicBezTo>
                  <a:pt x="1387038" y="136362"/>
                  <a:pt x="1575993" y="341500"/>
                  <a:pt x="1688737" y="776974"/>
                </a:cubicBezTo>
              </a:path>
              <a:path w="1716866" h="2082745" fill="none" stroke="0" extrusionOk="0">
                <a:moveTo>
                  <a:pt x="228658" y="333712"/>
                </a:moveTo>
                <a:cubicBezTo>
                  <a:pt x="481600" y="94499"/>
                  <a:pt x="779027" y="-82864"/>
                  <a:pt x="1129400" y="53240"/>
                </a:cubicBezTo>
                <a:cubicBezTo>
                  <a:pt x="1441745" y="103005"/>
                  <a:pt x="1545469" y="483703"/>
                  <a:pt x="1688737" y="776974"/>
                </a:cubicBezTo>
              </a:path>
            </a:pathLst>
          </a:custGeom>
          <a:ln w="38100" cap="rnd">
            <a:solidFill>
              <a:srgbClr val="456E99"/>
            </a:solidFill>
            <a:tailEnd type="stealth"/>
            <a:extLst>
              <a:ext uri="{C807C97D-BFC1-408E-A445-0C87EB9F89A2}">
                <ask:lineSketchStyleProps xmlns:ask="http://schemas.microsoft.com/office/drawing/2018/sketchyshapes" sd="3436612215">
                  <a:prstGeom prst="arc">
                    <a:avLst>
                      <a:gd name="adj1" fmla="val 13699971"/>
                      <a:gd name="adj2" fmla="val 2054020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2A5DCFD-5E4C-ADE4-6CD9-5C2BF93D60AD}"/>
                  </a:ext>
                </a:extLst>
              </p:cNvPr>
              <p:cNvSpPr txBox="1"/>
              <p:nvPr/>
            </p:nvSpPr>
            <p:spPr>
              <a:xfrm>
                <a:off x="786851" y="1501849"/>
                <a:ext cx="39626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charset="0"/>
                        </a:rPr>
                        <m:t>𝑥</m:t>
                      </m:r>
                    </m:oMath>
                  </m:oMathPara>
                </a14:m>
                <a:endParaRPr lang="ru-RU" sz="200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2A5DCFD-5E4C-ADE4-6CD9-5C2BF93D60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851" y="1501849"/>
                <a:ext cx="396262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CA6A7A4-32EF-A7C9-FDFB-9C97A47A36A9}"/>
                  </a:ext>
                </a:extLst>
              </p:cNvPr>
              <p:cNvSpPr txBox="1"/>
              <p:nvPr/>
            </p:nvSpPr>
            <p:spPr>
              <a:xfrm>
                <a:off x="1645378" y="607048"/>
                <a:ext cx="39735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charset="0"/>
                        </a:rPr>
                        <m:t>𝑓</m:t>
                      </m:r>
                    </m:oMath>
                  </m:oMathPara>
                </a14:m>
                <a:endParaRPr lang="ru-RU" sz="2000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CA6A7A4-32EF-A7C9-FDFB-9C97A47A36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5378" y="607048"/>
                <a:ext cx="397352" cy="400110"/>
              </a:xfrm>
              <a:prstGeom prst="rect">
                <a:avLst/>
              </a:prstGeom>
              <a:blipFill>
                <a:blip r:embed="rId9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216A366-033D-F54E-9BA2-EB68CC1463FE}"/>
                  </a:ext>
                </a:extLst>
              </p:cNvPr>
              <p:cNvSpPr txBox="1"/>
              <p:nvPr/>
            </p:nvSpPr>
            <p:spPr>
              <a:xfrm>
                <a:off x="1269264" y="1962354"/>
                <a:ext cx="11329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charset="0"/>
                        </a:rPr>
                        <m:t>𝑦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charset="0"/>
                        </a:rPr>
                        <m:t>𝑓</m:t>
                      </m:r>
                      <m:d>
                        <m:d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ru-RU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216A366-033D-F54E-9BA2-EB68CC1463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9264" y="1962354"/>
                <a:ext cx="1132938" cy="369332"/>
              </a:xfrm>
              <a:prstGeom prst="rect">
                <a:avLst/>
              </a:prstGeom>
              <a:blipFill>
                <a:blip r:embed="rId10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CE8682F-A50D-7569-D800-78B233141449}"/>
                  </a:ext>
                </a:extLst>
              </p:cNvPr>
              <p:cNvSpPr txBox="1"/>
              <p:nvPr/>
            </p:nvSpPr>
            <p:spPr>
              <a:xfrm>
                <a:off x="575896" y="1165621"/>
                <a:ext cx="44114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charset="0"/>
                        </a:rPr>
                        <m:t>𝐷</m:t>
                      </m:r>
                    </m:oMath>
                  </m:oMathPara>
                </a14:m>
                <a:endParaRPr lang="ru-RU" sz="200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CE8682F-A50D-7569-D800-78B2331414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896" y="1165621"/>
                <a:ext cx="441146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FE74E17-C596-A864-9671-7D2367F97A44}"/>
                  </a:ext>
                </a:extLst>
              </p:cNvPr>
              <p:cNvSpPr txBox="1"/>
              <p:nvPr/>
            </p:nvSpPr>
            <p:spPr>
              <a:xfrm>
                <a:off x="2689772" y="1165621"/>
                <a:ext cx="41710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charset="0"/>
                        </a:rPr>
                        <m:t>𝐸</m:t>
                      </m:r>
                    </m:oMath>
                  </m:oMathPara>
                </a14:m>
                <a:endParaRPr lang="ru-RU" sz="200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FE74E17-C596-A864-9671-7D2367F97A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9772" y="1165621"/>
                <a:ext cx="417101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 10">
            <a:extLst>
              <a:ext uri="{FF2B5EF4-FFF2-40B4-BE49-F238E27FC236}">
                <a16:creationId xmlns:a16="http://schemas.microsoft.com/office/drawing/2014/main" id="{40B66290-49F7-F738-B5BC-18CF44A487D3}"/>
              </a:ext>
            </a:extLst>
          </p:cNvPr>
          <p:cNvSpPr/>
          <p:nvPr/>
        </p:nvSpPr>
        <p:spPr>
          <a:xfrm>
            <a:off x="1021861" y="1534867"/>
            <a:ext cx="90587" cy="90587"/>
          </a:xfrm>
          <a:prstGeom prst="ellipse">
            <a:avLst/>
          </a:prstGeom>
          <a:solidFill>
            <a:srgbClr val="DE3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ounded Rectangle 26">
                <a:extLst>
                  <a:ext uri="{FF2B5EF4-FFF2-40B4-BE49-F238E27FC236}">
                    <a16:creationId xmlns:a16="http://schemas.microsoft.com/office/drawing/2014/main" id="{4BB1C306-BA23-E998-371B-1363A997530F}"/>
                  </a:ext>
                </a:extLst>
              </p:cNvPr>
              <p:cNvSpPr/>
              <p:nvPr/>
            </p:nvSpPr>
            <p:spPr>
              <a:xfrm>
                <a:off x="5025592" y="689701"/>
                <a:ext cx="4585433" cy="911630"/>
              </a:xfrm>
              <a:prstGeom prst="roundRect">
                <a:avLst>
                  <a:gd name="adj" fmla="val 9904"/>
                </a:avLst>
              </a:prstGeom>
              <a:solidFill>
                <a:srgbClr val="456E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uk-UA" sz="1900">
                    <a:solidFill>
                      <a:srgbClr val="FFFF00"/>
                    </a:solidFill>
                  </a:rPr>
                  <a:t>ОБЛАСТЬ ВИЗНАЧЕННЯ</a:t>
                </a:r>
                <a:r>
                  <a:rPr lang="uk-UA" sz="1900">
                    <a:solidFill>
                      <a:schemeClr val="bg1"/>
                    </a:solidFill>
                  </a:rPr>
                  <a:t> функції </a:t>
                </a:r>
                <a14:m>
                  <m:oMath xmlns:m="http://schemas.openxmlformats.org/officeDocument/2006/math">
                    <m:r>
                      <a:rPr lang="uk-UA" sz="19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uk-UA" sz="1900">
                    <a:solidFill>
                      <a:schemeClr val="bg1"/>
                    </a:solidFill>
                  </a:rPr>
                  <a:t> – це множина тих значень, яких може набувати аргумент 𝑥</a:t>
                </a:r>
                <a:endParaRPr lang="uk-UA" sz="1900"/>
              </a:p>
            </p:txBody>
          </p:sp>
        </mc:Choice>
        <mc:Fallback xmlns="">
          <p:sp>
            <p:nvSpPr>
              <p:cNvPr id="27" name="Rounded Rectangle 26">
                <a:extLst>
                  <a:ext uri="{FF2B5EF4-FFF2-40B4-BE49-F238E27FC236}">
                    <a16:creationId xmlns:a16="http://schemas.microsoft.com/office/drawing/2014/main" id="{4BB1C306-BA23-E998-371B-1363A99753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5592" y="689701"/>
                <a:ext cx="4585433" cy="911630"/>
              </a:xfrm>
              <a:prstGeom prst="roundRect">
                <a:avLst>
                  <a:gd name="adj" fmla="val 9904"/>
                </a:avLst>
              </a:prstGeom>
              <a:blipFill>
                <a:blip r:embed="rId13"/>
                <a:stretch>
                  <a:fillRect l="-552" t="-6849" r="-552" b="-123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id="{BDFBA466-592E-C956-5C4D-2063577777C0}"/>
                  </a:ext>
                </a:extLst>
              </p:cNvPr>
              <p:cNvSpPr/>
              <p:nvPr/>
            </p:nvSpPr>
            <p:spPr>
              <a:xfrm>
                <a:off x="5025592" y="1690123"/>
                <a:ext cx="4585433" cy="1015782"/>
              </a:xfrm>
              <a:prstGeom prst="roundRect">
                <a:avLst>
                  <a:gd name="adj" fmla="val 9904"/>
                </a:avLst>
              </a:prstGeom>
              <a:solidFill>
                <a:srgbClr val="B767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uk-UA" sz="1900">
                    <a:solidFill>
                      <a:srgbClr val="FFFF00"/>
                    </a:solidFill>
                  </a:rPr>
                  <a:t>ОБЛАСТЬ ЗНАЧЕНЬ</a:t>
                </a:r>
                <a:r>
                  <a:rPr lang="uk-UA" sz="1900">
                    <a:solidFill>
                      <a:schemeClr val="bg1"/>
                    </a:solidFill>
                  </a:rPr>
                  <a:t> функції </a:t>
                </a:r>
                <a14:m>
                  <m:oMath xmlns:m="http://schemas.openxmlformats.org/officeDocument/2006/math">
                    <m:r>
                      <a:rPr lang="uk-UA" sz="19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uk-UA" sz="1900"/>
                  <a:t> – це множина, яка складається із всіх чисел </a:t>
                </a:r>
                <a14:m>
                  <m:oMath xmlns:m="http://schemas.openxmlformats.org/officeDocument/2006/math">
                    <m:r>
                      <a:rPr lang="uk-UA" sz="1900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uk-UA" sz="19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uk-UA" sz="19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uk-UA" sz="19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uk-UA" sz="1900"/>
                  <a:t>, де </a:t>
                </a:r>
                <a14:m>
                  <m:oMath xmlns:m="http://schemas.openxmlformats.org/officeDocument/2006/math">
                    <m:r>
                      <a:rPr lang="uk-UA" sz="190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uk-UA" sz="1900"/>
                  <a:t> належить області визначення </a:t>
                </a:r>
              </a:p>
            </p:txBody>
          </p:sp>
        </mc:Choice>
        <mc:Fallback xmlns=""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id="{BDFBA466-592E-C956-5C4D-2063577777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5592" y="1690123"/>
                <a:ext cx="4585433" cy="1015782"/>
              </a:xfrm>
              <a:prstGeom prst="roundRect">
                <a:avLst>
                  <a:gd name="adj" fmla="val 9904"/>
                </a:avLst>
              </a:prstGeom>
              <a:blipFill>
                <a:blip r:embed="rId14"/>
                <a:stretch>
                  <a:fillRect l="-552" r="-552" b="-609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B0D136E3-B767-EC48-1D5F-152A23B4F80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53841" y="716358"/>
            <a:ext cx="746400" cy="746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ounded Rectangle 30">
                <a:extLst>
                  <a:ext uri="{FF2B5EF4-FFF2-40B4-BE49-F238E27FC236}">
                    <a16:creationId xmlns:a16="http://schemas.microsoft.com/office/drawing/2014/main" id="{8EFA199A-02AB-65C1-3781-DBC1F9245D7C}"/>
                  </a:ext>
                </a:extLst>
              </p:cNvPr>
              <p:cNvSpPr/>
              <p:nvPr/>
            </p:nvSpPr>
            <p:spPr>
              <a:xfrm>
                <a:off x="11020253" y="692422"/>
                <a:ext cx="1035712" cy="911630"/>
              </a:xfrm>
              <a:prstGeom prst="roundRect">
                <a:avLst>
                  <a:gd name="adj" fmla="val 8035"/>
                </a:avLst>
              </a:prstGeom>
              <a:solidFill>
                <a:srgbClr val="456E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𝐷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</m:oMath>
                  </m:oMathPara>
                </a14:m>
                <a:endParaRPr lang="uk-UA" sz="1700" dirty="0"/>
              </a:p>
            </p:txBody>
          </p:sp>
        </mc:Choice>
        <mc:Fallback xmlns="">
          <p:sp>
            <p:nvSpPr>
              <p:cNvPr id="31" name="Rounded Rectangle 30">
                <a:extLst>
                  <a:ext uri="{FF2B5EF4-FFF2-40B4-BE49-F238E27FC236}">
                    <a16:creationId xmlns:a16="http://schemas.microsoft.com/office/drawing/2014/main" id="{8EFA199A-02AB-65C1-3781-DBC1F9245D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20253" y="692422"/>
                <a:ext cx="1035712" cy="911630"/>
              </a:xfrm>
              <a:prstGeom prst="roundRect">
                <a:avLst>
                  <a:gd name="adj" fmla="val 8035"/>
                </a:avLst>
              </a:prstGeom>
              <a:blipFill>
                <a:blip r:embed="rId1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CD022C26-60B6-CE98-F962-B07EFC638FB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153841" y="1785317"/>
            <a:ext cx="746400" cy="746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ounded Rectangle 34">
                <a:extLst>
                  <a:ext uri="{FF2B5EF4-FFF2-40B4-BE49-F238E27FC236}">
                    <a16:creationId xmlns:a16="http://schemas.microsoft.com/office/drawing/2014/main" id="{B5ED3241-C2D3-08DF-888A-FB59C133E8F6}"/>
                  </a:ext>
                </a:extLst>
              </p:cNvPr>
              <p:cNvSpPr/>
              <p:nvPr/>
            </p:nvSpPr>
            <p:spPr>
              <a:xfrm>
                <a:off x="11020253" y="1730767"/>
                <a:ext cx="1035712" cy="911630"/>
              </a:xfrm>
              <a:prstGeom prst="roundRect">
                <a:avLst>
                  <a:gd name="adj" fmla="val 8035"/>
                </a:avLst>
              </a:prstGeom>
              <a:solidFill>
                <a:srgbClr val="B767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</m:oMath>
                  </m:oMathPara>
                </a14:m>
                <a:endParaRPr lang="uk-UA" sz="1700"/>
              </a:p>
            </p:txBody>
          </p:sp>
        </mc:Choice>
        <mc:Fallback xmlns="">
          <p:sp>
            <p:nvSpPr>
              <p:cNvPr id="35" name="Rounded Rectangle 34">
                <a:extLst>
                  <a:ext uri="{FF2B5EF4-FFF2-40B4-BE49-F238E27FC236}">
                    <a16:creationId xmlns:a16="http://schemas.microsoft.com/office/drawing/2014/main" id="{B5ED3241-C2D3-08DF-888A-FB59C133E8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20253" y="1730767"/>
                <a:ext cx="1035712" cy="911630"/>
              </a:xfrm>
              <a:prstGeom prst="roundRect">
                <a:avLst>
                  <a:gd name="adj" fmla="val 8035"/>
                </a:avLst>
              </a:prstGeom>
              <a:blipFill>
                <a:blip r:embed="rId1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42FC3C33-2F31-DD85-520E-77BB4C21A404}"/>
              </a:ext>
            </a:extLst>
          </p:cNvPr>
          <p:cNvSpPr/>
          <p:nvPr/>
        </p:nvSpPr>
        <p:spPr>
          <a:xfrm>
            <a:off x="5025591" y="2878703"/>
            <a:ext cx="7030373" cy="724645"/>
          </a:xfrm>
          <a:prstGeom prst="roundRect">
            <a:avLst>
              <a:gd name="adj" fmla="val 9904"/>
            </a:avLst>
          </a:prstGeom>
          <a:solidFill>
            <a:srgbClr val="757F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2000">
                <a:solidFill>
                  <a:schemeClr val="bg1"/>
                </a:solidFill>
              </a:rPr>
              <a:t>Функція</a:t>
            </a:r>
            <a:r>
              <a:rPr lang="en-US" sz="2000">
                <a:solidFill>
                  <a:schemeClr val="bg1"/>
                </a:solidFill>
              </a:rPr>
              <a:t> </a:t>
            </a:r>
            <a:r>
              <a:rPr lang="uk-UA" sz="2000">
                <a:solidFill>
                  <a:schemeClr val="bg1"/>
                </a:solidFill>
              </a:rPr>
              <a:t>називається </a:t>
            </a:r>
            <a:r>
              <a:rPr lang="uk-UA" sz="2000">
                <a:solidFill>
                  <a:srgbClr val="FFFF00"/>
                </a:solidFill>
              </a:rPr>
              <a:t>числовою</a:t>
            </a:r>
            <a:r>
              <a:rPr lang="uk-UA" sz="2000">
                <a:solidFill>
                  <a:schemeClr val="bg1"/>
                </a:solidFill>
              </a:rPr>
              <a:t>, якщо її область значень і область визначення – числа.</a:t>
            </a:r>
          </a:p>
        </p:txBody>
      </p:sp>
      <p:sp>
        <p:nvSpPr>
          <p:cNvPr id="42" name="Прямоугольник 7">
            <a:extLst>
              <a:ext uri="{FF2B5EF4-FFF2-40B4-BE49-F238E27FC236}">
                <a16:creationId xmlns:a16="http://schemas.microsoft.com/office/drawing/2014/main" id="{BF1F2C00-DBF2-48F2-176E-AC492078635E}"/>
              </a:ext>
            </a:extLst>
          </p:cNvPr>
          <p:cNvSpPr/>
          <p:nvPr/>
        </p:nvSpPr>
        <p:spPr>
          <a:xfrm>
            <a:off x="8003689" y="5970203"/>
            <a:ext cx="3380913" cy="830997"/>
          </a:xfrm>
          <a:prstGeom prst="rect">
            <a:avLst/>
          </a:prstGeom>
          <a:solidFill>
            <a:srgbClr val="757F89"/>
          </a:solidFill>
          <a:ln>
            <a:noFill/>
          </a:ln>
          <a:effectLst>
            <a:softEdge rad="0"/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>
                <a:ea typeface="Tahoma" panose="020B0604030504040204" pitchFamily="34" charset="0"/>
                <a:cs typeface="Tahoma" panose="020B0604030504040204" pitchFamily="34" charset="0"/>
              </a:rPr>
              <a:t>Яка функція називається числовою?</a:t>
            </a:r>
            <a:endParaRPr lang="ru-RU" sz="2800">
              <a:effectLst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3" name="Графіка 5" descr="Лампочка">
            <a:extLst>
              <a:ext uri="{FF2B5EF4-FFF2-40B4-BE49-F238E27FC236}">
                <a16:creationId xmlns:a16="http://schemas.microsoft.com/office/drawing/2014/main" id="{5E2B66D9-D4D1-BF9B-6DE0-91513214DA3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283533" y="5928502"/>
            <a:ext cx="914400" cy="914400"/>
          </a:xfrm>
          <a:prstGeom prst="rect">
            <a:avLst/>
          </a:prstGeom>
        </p:spPr>
      </p:pic>
      <p:cxnSp>
        <p:nvCxnSpPr>
          <p:cNvPr id="46" name="Пряма сполучна лінія 69">
            <a:extLst>
              <a:ext uri="{FF2B5EF4-FFF2-40B4-BE49-F238E27FC236}">
                <a16:creationId xmlns:a16="http://schemas.microsoft.com/office/drawing/2014/main" id="{8ACAC6A5-5FD4-5728-541C-95F065F36E7F}"/>
              </a:ext>
            </a:extLst>
          </p:cNvPr>
          <p:cNvCxnSpPr>
            <a:cxnSpLocks/>
          </p:cNvCxnSpPr>
          <p:nvPr/>
        </p:nvCxnSpPr>
        <p:spPr>
          <a:xfrm flipV="1">
            <a:off x="1054961" y="3987015"/>
            <a:ext cx="0" cy="2688854"/>
          </a:xfrm>
          <a:prstGeom prst="line">
            <a:avLst/>
          </a:prstGeom>
          <a:ln w="38100" cap="rnd">
            <a:solidFill>
              <a:srgbClr val="37413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 сполучна лінія 69">
            <a:extLst>
              <a:ext uri="{FF2B5EF4-FFF2-40B4-BE49-F238E27FC236}">
                <a16:creationId xmlns:a16="http://schemas.microsoft.com/office/drawing/2014/main" id="{0B5A77FC-F058-46D9-A6D9-97F121DF6C9F}"/>
              </a:ext>
            </a:extLst>
          </p:cNvPr>
          <p:cNvCxnSpPr>
            <a:cxnSpLocks/>
          </p:cNvCxnSpPr>
          <p:nvPr/>
        </p:nvCxnSpPr>
        <p:spPr>
          <a:xfrm rot="5400000" flipV="1">
            <a:off x="1801568" y="4722598"/>
            <a:ext cx="0" cy="2688854"/>
          </a:xfrm>
          <a:prstGeom prst="line">
            <a:avLst/>
          </a:prstGeom>
          <a:ln w="38100" cap="rnd">
            <a:solidFill>
              <a:srgbClr val="37413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3490E4BA-2DD6-35CA-8CD8-0868851160EB}"/>
              </a:ext>
            </a:extLst>
          </p:cNvPr>
          <p:cNvSpPr/>
          <p:nvPr/>
        </p:nvSpPr>
        <p:spPr>
          <a:xfrm>
            <a:off x="7895776" y="5757406"/>
            <a:ext cx="4296224" cy="11005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D3F404F9-4A4C-56DE-3F49-04748E0BB025}"/>
              </a:ext>
            </a:extLst>
          </p:cNvPr>
          <p:cNvSpPr/>
          <p:nvPr/>
        </p:nvSpPr>
        <p:spPr>
          <a:xfrm>
            <a:off x="1178617" y="4317610"/>
            <a:ext cx="2108498" cy="1600613"/>
          </a:xfrm>
          <a:custGeom>
            <a:avLst/>
            <a:gdLst>
              <a:gd name="connsiteX0" fmla="*/ 0 w 2108498"/>
              <a:gd name="connsiteY0" fmla="*/ 1480762 h 1600613"/>
              <a:gd name="connsiteX1" fmla="*/ 548640 w 2108498"/>
              <a:gd name="connsiteY1" fmla="*/ 329694 h 1600613"/>
              <a:gd name="connsiteX2" fmla="*/ 1054249 w 2108498"/>
              <a:gd name="connsiteY2" fmla="*/ 1599096 h 1600613"/>
              <a:gd name="connsiteX3" fmla="*/ 1818042 w 2108498"/>
              <a:gd name="connsiteY3" fmla="*/ 17722 h 1600613"/>
              <a:gd name="connsiteX4" fmla="*/ 2108498 w 2108498"/>
              <a:gd name="connsiteY4" fmla="*/ 889091 h 1600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498" h="1600613">
                <a:moveTo>
                  <a:pt x="0" y="1480762"/>
                </a:moveTo>
                <a:cubicBezTo>
                  <a:pt x="186466" y="895367"/>
                  <a:pt x="372932" y="309972"/>
                  <a:pt x="548640" y="329694"/>
                </a:cubicBezTo>
                <a:cubicBezTo>
                  <a:pt x="724348" y="349416"/>
                  <a:pt x="842682" y="1651091"/>
                  <a:pt x="1054249" y="1599096"/>
                </a:cubicBezTo>
                <a:cubicBezTo>
                  <a:pt x="1265816" y="1547101"/>
                  <a:pt x="1642334" y="136056"/>
                  <a:pt x="1818042" y="17722"/>
                </a:cubicBezTo>
                <a:cubicBezTo>
                  <a:pt x="1993750" y="-100612"/>
                  <a:pt x="2051124" y="394239"/>
                  <a:pt x="2108498" y="889091"/>
                </a:cubicBezTo>
              </a:path>
            </a:pathLst>
          </a:custGeom>
          <a:noFill/>
          <a:ln w="38100" cap="rnd">
            <a:solidFill>
              <a:srgbClr val="3741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48" name="Пряма сполучна лінія 69">
            <a:extLst>
              <a:ext uri="{FF2B5EF4-FFF2-40B4-BE49-F238E27FC236}">
                <a16:creationId xmlns:a16="http://schemas.microsoft.com/office/drawing/2014/main" id="{87A995D3-5CA3-0835-A4E0-349D769D292C}"/>
              </a:ext>
            </a:extLst>
          </p:cNvPr>
          <p:cNvCxnSpPr>
            <a:cxnSpLocks/>
          </p:cNvCxnSpPr>
          <p:nvPr/>
        </p:nvCxnSpPr>
        <p:spPr>
          <a:xfrm flipV="1">
            <a:off x="9616296" y="3987015"/>
            <a:ext cx="0" cy="2688854"/>
          </a:xfrm>
          <a:prstGeom prst="line">
            <a:avLst/>
          </a:prstGeom>
          <a:ln w="38100" cap="rnd">
            <a:solidFill>
              <a:srgbClr val="37413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 сполучна лінія 69">
            <a:extLst>
              <a:ext uri="{FF2B5EF4-FFF2-40B4-BE49-F238E27FC236}">
                <a16:creationId xmlns:a16="http://schemas.microsoft.com/office/drawing/2014/main" id="{8729732C-294D-3791-9409-A4CA3E1C8768}"/>
              </a:ext>
            </a:extLst>
          </p:cNvPr>
          <p:cNvCxnSpPr>
            <a:cxnSpLocks/>
          </p:cNvCxnSpPr>
          <p:nvPr/>
        </p:nvCxnSpPr>
        <p:spPr>
          <a:xfrm rot="5400000" flipV="1">
            <a:off x="10362903" y="4722598"/>
            <a:ext cx="0" cy="2688854"/>
          </a:xfrm>
          <a:prstGeom prst="line">
            <a:avLst/>
          </a:prstGeom>
          <a:ln w="38100" cap="rnd">
            <a:solidFill>
              <a:srgbClr val="37413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Freeform 32">
            <a:extLst>
              <a:ext uri="{FF2B5EF4-FFF2-40B4-BE49-F238E27FC236}">
                <a16:creationId xmlns:a16="http://schemas.microsoft.com/office/drawing/2014/main" id="{EE0BB931-F04C-5ACB-CD70-7C39F6C6B76F}"/>
              </a:ext>
            </a:extLst>
          </p:cNvPr>
          <p:cNvSpPr/>
          <p:nvPr/>
        </p:nvSpPr>
        <p:spPr>
          <a:xfrm>
            <a:off x="9789441" y="4249271"/>
            <a:ext cx="1409355" cy="1559858"/>
          </a:xfrm>
          <a:custGeom>
            <a:avLst/>
            <a:gdLst>
              <a:gd name="connsiteX0" fmla="*/ 53805 w 1409355"/>
              <a:gd name="connsiteY0" fmla="*/ 1559858 h 1559858"/>
              <a:gd name="connsiteX1" fmla="*/ 1409268 w 1409355"/>
              <a:gd name="connsiteY1" fmla="*/ 1312433 h 1559858"/>
              <a:gd name="connsiteX2" fmla="*/ 16 w 1409355"/>
              <a:gd name="connsiteY2" fmla="*/ 1118795 h 1559858"/>
              <a:gd name="connsiteX3" fmla="*/ 1376995 w 1409355"/>
              <a:gd name="connsiteY3" fmla="*/ 677731 h 1559858"/>
              <a:gd name="connsiteX4" fmla="*/ 247442 w 1409355"/>
              <a:gd name="connsiteY4" fmla="*/ 0 h 1559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9355" h="1559858">
                <a:moveTo>
                  <a:pt x="53805" y="1559858"/>
                </a:moveTo>
                <a:cubicBezTo>
                  <a:pt x="736019" y="1472900"/>
                  <a:pt x="1418233" y="1385943"/>
                  <a:pt x="1409268" y="1312433"/>
                </a:cubicBezTo>
                <a:cubicBezTo>
                  <a:pt x="1400303" y="1238922"/>
                  <a:pt x="5395" y="1224579"/>
                  <a:pt x="16" y="1118795"/>
                </a:cubicBezTo>
                <a:cubicBezTo>
                  <a:pt x="-5363" y="1013011"/>
                  <a:pt x="1335757" y="864197"/>
                  <a:pt x="1376995" y="677731"/>
                </a:cubicBezTo>
                <a:cubicBezTo>
                  <a:pt x="1418233" y="491265"/>
                  <a:pt x="446459" y="80682"/>
                  <a:pt x="247442" y="0"/>
                </a:cubicBezTo>
              </a:path>
            </a:pathLst>
          </a:custGeom>
          <a:noFill/>
          <a:ln w="38100" cap="rnd">
            <a:solidFill>
              <a:srgbClr val="3741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F00D9CF6-78ED-D9A0-6BD6-0FAF4754E93A}"/>
                  </a:ext>
                </a:extLst>
              </p:cNvPr>
              <p:cNvSpPr txBox="1"/>
              <p:nvPr/>
            </p:nvSpPr>
            <p:spPr>
              <a:xfrm>
                <a:off x="655486" y="3759056"/>
                <a:ext cx="47575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374134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</m:oMath>
                  </m:oMathPara>
                </a14:m>
                <a:endParaRPr lang="uk-UA" sz="1400" b="1">
                  <a:solidFill>
                    <a:srgbClr val="374134"/>
                  </a:solidFill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F00D9CF6-78ED-D9A0-6BD6-0FAF4754E9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486" y="3759056"/>
                <a:ext cx="475751" cy="400110"/>
              </a:xfrm>
              <a:prstGeom prst="rect">
                <a:avLst/>
              </a:prstGeom>
              <a:blipFill>
                <a:blip r:embed="rId21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D70605AC-0D27-3962-0018-080059D51F2C}"/>
                  </a:ext>
                </a:extLst>
              </p:cNvPr>
              <p:cNvSpPr txBox="1"/>
              <p:nvPr/>
            </p:nvSpPr>
            <p:spPr>
              <a:xfrm>
                <a:off x="2930120" y="5975876"/>
                <a:ext cx="47575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374134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uk-UA" sz="1600" b="1">
                  <a:solidFill>
                    <a:srgbClr val="374134"/>
                  </a:solidFill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D70605AC-0D27-3962-0018-080059D51F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0120" y="5975876"/>
                <a:ext cx="475751" cy="40011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B8B490E-0A36-6B49-4CFE-2CF472F259CD}"/>
                  </a:ext>
                </a:extLst>
              </p:cNvPr>
              <p:cNvSpPr txBox="1"/>
              <p:nvPr/>
            </p:nvSpPr>
            <p:spPr>
              <a:xfrm>
                <a:off x="9210771" y="3759056"/>
                <a:ext cx="47575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374134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</m:oMath>
                  </m:oMathPara>
                </a14:m>
                <a:endParaRPr lang="uk-UA" sz="1400" b="1">
                  <a:solidFill>
                    <a:srgbClr val="374134"/>
                  </a:solidFill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B8B490E-0A36-6B49-4CFE-2CF472F259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0771" y="3759056"/>
                <a:ext cx="475751" cy="400110"/>
              </a:xfrm>
              <a:prstGeom prst="rect">
                <a:avLst/>
              </a:prstGeom>
              <a:blipFill>
                <a:blip r:embed="rId23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CD2630F8-7DDF-230B-F9E8-69915FD71ADA}"/>
                  </a:ext>
                </a:extLst>
              </p:cNvPr>
              <p:cNvSpPr txBox="1"/>
              <p:nvPr/>
            </p:nvSpPr>
            <p:spPr>
              <a:xfrm>
                <a:off x="11485405" y="5975876"/>
                <a:ext cx="47575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374134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uk-UA" sz="1600" b="1">
                  <a:solidFill>
                    <a:srgbClr val="374134"/>
                  </a:solidFill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CD2630F8-7DDF-230B-F9E8-69915FD71A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85405" y="5975876"/>
                <a:ext cx="475751" cy="400110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Прямоугольник 7">
            <a:extLst>
              <a:ext uri="{FF2B5EF4-FFF2-40B4-BE49-F238E27FC236}">
                <a16:creationId xmlns:a16="http://schemas.microsoft.com/office/drawing/2014/main" id="{772E8536-15FB-B1EF-2D53-00FD8338141F}"/>
              </a:ext>
            </a:extLst>
          </p:cNvPr>
          <p:cNvSpPr/>
          <p:nvPr/>
        </p:nvSpPr>
        <p:spPr>
          <a:xfrm>
            <a:off x="3328354" y="6288545"/>
            <a:ext cx="5535291" cy="461665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softEdge rad="0"/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>
                <a:ea typeface="Tahoma" panose="020B0604030504040204" pitchFamily="34" charset="0"/>
                <a:cs typeface="Tahoma" panose="020B0604030504040204" pitchFamily="34" charset="0"/>
              </a:rPr>
              <a:t>На якому з графіків зображено функцію?</a:t>
            </a:r>
            <a:endParaRPr lang="ru-RU" sz="2400">
              <a:effectLst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6" name="Графіка 5" descr="Лампочка">
            <a:extLst>
              <a:ext uri="{FF2B5EF4-FFF2-40B4-BE49-F238E27FC236}">
                <a16:creationId xmlns:a16="http://schemas.microsoft.com/office/drawing/2014/main" id="{EB4AC657-4DE6-765F-CACE-5626EF8F44E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5542213" y="4719579"/>
            <a:ext cx="914400" cy="914400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F8AA54CA-D1DC-2B48-E04B-7A6E279E1F81}"/>
              </a:ext>
            </a:extLst>
          </p:cNvPr>
          <p:cNvSpPr/>
          <p:nvPr/>
        </p:nvSpPr>
        <p:spPr>
          <a:xfrm>
            <a:off x="5292762" y="4539727"/>
            <a:ext cx="1484556" cy="1269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C4ADAC2-B052-56DE-E499-BD24DCCD7DCC}"/>
              </a:ext>
            </a:extLst>
          </p:cNvPr>
          <p:cNvSpPr/>
          <p:nvPr/>
        </p:nvSpPr>
        <p:spPr>
          <a:xfrm>
            <a:off x="3296080" y="6237555"/>
            <a:ext cx="5708430" cy="620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59" name="Пряма сполучна лінія 69">
            <a:extLst>
              <a:ext uri="{FF2B5EF4-FFF2-40B4-BE49-F238E27FC236}">
                <a16:creationId xmlns:a16="http://schemas.microsoft.com/office/drawing/2014/main" id="{79D2056B-5DDC-A386-D3F0-9367E95C3C9C}"/>
              </a:ext>
            </a:extLst>
          </p:cNvPr>
          <p:cNvCxnSpPr>
            <a:cxnSpLocks/>
          </p:cNvCxnSpPr>
          <p:nvPr/>
        </p:nvCxnSpPr>
        <p:spPr>
          <a:xfrm flipV="1">
            <a:off x="1433316" y="4445362"/>
            <a:ext cx="0" cy="1862341"/>
          </a:xfrm>
          <a:prstGeom prst="line">
            <a:avLst/>
          </a:prstGeom>
          <a:ln w="38100" cap="rnd">
            <a:solidFill>
              <a:srgbClr val="757F89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 сполучна лінія 69">
            <a:extLst>
              <a:ext uri="{FF2B5EF4-FFF2-40B4-BE49-F238E27FC236}">
                <a16:creationId xmlns:a16="http://schemas.microsoft.com/office/drawing/2014/main" id="{2508100E-3724-F002-220F-BDAF6F3B36FE}"/>
              </a:ext>
            </a:extLst>
          </p:cNvPr>
          <p:cNvCxnSpPr>
            <a:cxnSpLocks/>
          </p:cNvCxnSpPr>
          <p:nvPr/>
        </p:nvCxnSpPr>
        <p:spPr>
          <a:xfrm flipV="1">
            <a:off x="10494118" y="3987015"/>
            <a:ext cx="0" cy="2398686"/>
          </a:xfrm>
          <a:prstGeom prst="line">
            <a:avLst/>
          </a:prstGeom>
          <a:ln w="38100" cap="rnd">
            <a:solidFill>
              <a:srgbClr val="757F89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 сполучна лінія 69">
            <a:extLst>
              <a:ext uri="{FF2B5EF4-FFF2-40B4-BE49-F238E27FC236}">
                <a16:creationId xmlns:a16="http://schemas.microsoft.com/office/drawing/2014/main" id="{A8D979BE-5D03-64CA-4C4F-A16DFB6359A5}"/>
              </a:ext>
            </a:extLst>
          </p:cNvPr>
          <p:cNvCxnSpPr>
            <a:cxnSpLocks/>
          </p:cNvCxnSpPr>
          <p:nvPr/>
        </p:nvCxnSpPr>
        <p:spPr>
          <a:xfrm>
            <a:off x="1067154" y="5062003"/>
            <a:ext cx="366162" cy="0"/>
          </a:xfrm>
          <a:prstGeom prst="line">
            <a:avLst/>
          </a:prstGeom>
          <a:ln w="38100" cap="rnd">
            <a:solidFill>
              <a:srgbClr val="757F89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 сполучна лінія 69">
            <a:extLst>
              <a:ext uri="{FF2B5EF4-FFF2-40B4-BE49-F238E27FC236}">
                <a16:creationId xmlns:a16="http://schemas.microsoft.com/office/drawing/2014/main" id="{71C8C1C9-3691-7310-D568-8E38E09DA317}"/>
              </a:ext>
            </a:extLst>
          </p:cNvPr>
          <p:cNvCxnSpPr>
            <a:cxnSpLocks/>
          </p:cNvCxnSpPr>
          <p:nvPr/>
        </p:nvCxnSpPr>
        <p:spPr>
          <a:xfrm>
            <a:off x="9616296" y="5727378"/>
            <a:ext cx="877822" cy="0"/>
          </a:xfrm>
          <a:prstGeom prst="line">
            <a:avLst/>
          </a:prstGeom>
          <a:ln w="38100" cap="rnd">
            <a:solidFill>
              <a:srgbClr val="757F89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 сполучна лінія 69">
            <a:extLst>
              <a:ext uri="{FF2B5EF4-FFF2-40B4-BE49-F238E27FC236}">
                <a16:creationId xmlns:a16="http://schemas.microsoft.com/office/drawing/2014/main" id="{7EF85BBF-A9EB-4631-7CEB-B2933C7AA685}"/>
              </a:ext>
            </a:extLst>
          </p:cNvPr>
          <p:cNvCxnSpPr>
            <a:cxnSpLocks/>
          </p:cNvCxnSpPr>
          <p:nvPr/>
        </p:nvCxnSpPr>
        <p:spPr>
          <a:xfrm>
            <a:off x="9616296" y="5476553"/>
            <a:ext cx="877822" cy="0"/>
          </a:xfrm>
          <a:prstGeom prst="line">
            <a:avLst/>
          </a:prstGeom>
          <a:ln w="38100" cap="rnd">
            <a:solidFill>
              <a:srgbClr val="757F89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 сполучна лінія 69">
            <a:extLst>
              <a:ext uri="{FF2B5EF4-FFF2-40B4-BE49-F238E27FC236}">
                <a16:creationId xmlns:a16="http://schemas.microsoft.com/office/drawing/2014/main" id="{6D271811-0713-162A-5E34-8C3E895F17DB}"/>
              </a:ext>
            </a:extLst>
          </p:cNvPr>
          <p:cNvCxnSpPr>
            <a:cxnSpLocks/>
          </p:cNvCxnSpPr>
          <p:nvPr/>
        </p:nvCxnSpPr>
        <p:spPr>
          <a:xfrm>
            <a:off x="9616296" y="5172437"/>
            <a:ext cx="877822" cy="0"/>
          </a:xfrm>
          <a:prstGeom prst="line">
            <a:avLst/>
          </a:prstGeom>
          <a:ln w="38100" cap="rnd">
            <a:solidFill>
              <a:srgbClr val="757F89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 сполучна лінія 69">
            <a:extLst>
              <a:ext uri="{FF2B5EF4-FFF2-40B4-BE49-F238E27FC236}">
                <a16:creationId xmlns:a16="http://schemas.microsoft.com/office/drawing/2014/main" id="{0A44FA8C-98BC-8177-365E-5582FEA89A2C}"/>
              </a:ext>
            </a:extLst>
          </p:cNvPr>
          <p:cNvCxnSpPr>
            <a:cxnSpLocks/>
          </p:cNvCxnSpPr>
          <p:nvPr/>
        </p:nvCxnSpPr>
        <p:spPr>
          <a:xfrm>
            <a:off x="9616296" y="4445362"/>
            <a:ext cx="877822" cy="0"/>
          </a:xfrm>
          <a:prstGeom prst="line">
            <a:avLst/>
          </a:prstGeom>
          <a:ln w="38100" cap="rnd">
            <a:solidFill>
              <a:srgbClr val="757F89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AB265919-0C39-3144-2B94-55D73809FF79}"/>
                  </a:ext>
                </a:extLst>
              </p:cNvPr>
              <p:cNvSpPr txBox="1"/>
              <p:nvPr/>
            </p:nvSpPr>
            <p:spPr>
              <a:xfrm>
                <a:off x="1406303" y="5998164"/>
                <a:ext cx="47575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37413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rgbClr val="374134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374134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uk-UA" sz="1600" b="1">
                  <a:solidFill>
                    <a:srgbClr val="374134"/>
                  </a:solidFill>
                </a:endParaRPr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AB265919-0C39-3144-2B94-55D73809FF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6303" y="5998164"/>
                <a:ext cx="475751" cy="400110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F70D3976-0435-BEB0-C37F-929E4EEC4FB8}"/>
                  </a:ext>
                </a:extLst>
              </p:cNvPr>
              <p:cNvSpPr txBox="1"/>
              <p:nvPr/>
            </p:nvSpPr>
            <p:spPr>
              <a:xfrm>
                <a:off x="572818" y="4820407"/>
                <a:ext cx="47575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37413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rgbClr val="374134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374134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uk-UA" sz="1600" b="1">
                  <a:solidFill>
                    <a:srgbClr val="374134"/>
                  </a:solidFill>
                </a:endParaRPr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F70D3976-0435-BEB0-C37F-929E4EEC4F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818" y="4820407"/>
                <a:ext cx="475751" cy="400110"/>
              </a:xfrm>
              <a:prstGeom prst="rect">
                <a:avLst/>
              </a:prstGeom>
              <a:blipFill>
                <a:blip r:embed="rId28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D2472F0A-90FB-80E7-696C-3C4328C1EB94}"/>
                  </a:ext>
                </a:extLst>
              </p:cNvPr>
              <p:cNvSpPr txBox="1"/>
              <p:nvPr/>
            </p:nvSpPr>
            <p:spPr>
              <a:xfrm>
                <a:off x="10466208" y="5998164"/>
                <a:ext cx="47575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37413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rgbClr val="374134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374134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uk-UA" sz="1600" b="1">
                  <a:solidFill>
                    <a:srgbClr val="374134"/>
                  </a:solidFill>
                </a:endParaRPr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D2472F0A-90FB-80E7-696C-3C4328C1EB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6208" y="5998164"/>
                <a:ext cx="475751" cy="400110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F163F488-8972-0757-CB93-55DDC9ADBDC9}"/>
                  </a:ext>
                </a:extLst>
              </p:cNvPr>
              <p:cNvSpPr txBox="1"/>
              <p:nvPr/>
            </p:nvSpPr>
            <p:spPr>
              <a:xfrm>
                <a:off x="9198858" y="5529754"/>
                <a:ext cx="47575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37413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rgbClr val="374134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374134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uk-UA" sz="1600" b="1">
                  <a:solidFill>
                    <a:srgbClr val="374134"/>
                  </a:solidFill>
                </a:endParaRPr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F163F488-8972-0757-CB93-55DDC9ADBD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8858" y="5529754"/>
                <a:ext cx="475751" cy="400110"/>
              </a:xfrm>
              <a:prstGeom prst="rect">
                <a:avLst/>
              </a:prstGeom>
              <a:blipFill>
                <a:blip r:embed="rId30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219AB178-BAC2-DB82-4B86-02ED6AFDA60E}"/>
                  </a:ext>
                </a:extLst>
              </p:cNvPr>
              <p:cNvSpPr txBox="1"/>
              <p:nvPr/>
            </p:nvSpPr>
            <p:spPr>
              <a:xfrm>
                <a:off x="9198858" y="5238990"/>
                <a:ext cx="47575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37413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rgbClr val="374134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374134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uk-UA" sz="1600" b="1">
                  <a:solidFill>
                    <a:srgbClr val="374134"/>
                  </a:solidFill>
                </a:endParaRPr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219AB178-BAC2-DB82-4B86-02ED6AFDA6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8858" y="5238990"/>
                <a:ext cx="475751" cy="400110"/>
              </a:xfrm>
              <a:prstGeom prst="rect">
                <a:avLst/>
              </a:prstGeom>
              <a:blipFill>
                <a:blip r:embed="rId31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2CDDA7AC-9C79-0751-C6C4-9AE1D8926BCF}"/>
                  </a:ext>
                </a:extLst>
              </p:cNvPr>
              <p:cNvSpPr txBox="1"/>
              <p:nvPr/>
            </p:nvSpPr>
            <p:spPr>
              <a:xfrm>
                <a:off x="9199348" y="4924956"/>
                <a:ext cx="47575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37413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rgbClr val="374134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374134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uk-UA" sz="1600" b="1">
                  <a:solidFill>
                    <a:srgbClr val="374134"/>
                  </a:solidFill>
                </a:endParaRPr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2CDDA7AC-9C79-0751-C6C4-9AE1D8926B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9348" y="4924956"/>
                <a:ext cx="475751" cy="400110"/>
              </a:xfrm>
              <a:prstGeom prst="rect">
                <a:avLst/>
              </a:prstGeom>
              <a:blipFill>
                <a:blip r:embed="rId32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C26F0DB6-68B9-D60D-AF59-2BEB9130328A}"/>
                  </a:ext>
                </a:extLst>
              </p:cNvPr>
              <p:cNvSpPr txBox="1"/>
              <p:nvPr/>
            </p:nvSpPr>
            <p:spPr>
              <a:xfrm>
                <a:off x="9198858" y="4188316"/>
                <a:ext cx="47575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37413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rgbClr val="374134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374134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sub>
                      </m:sSub>
                    </m:oMath>
                  </m:oMathPara>
                </a14:m>
                <a:endParaRPr lang="uk-UA" sz="1600" b="1">
                  <a:solidFill>
                    <a:srgbClr val="374134"/>
                  </a:solidFill>
                </a:endParaRPr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C26F0DB6-68B9-D60D-AF59-2BEB913032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8858" y="4188316"/>
                <a:ext cx="475751" cy="400110"/>
              </a:xfrm>
              <a:prstGeom prst="rect">
                <a:avLst/>
              </a:prstGeom>
              <a:blipFill>
                <a:blip r:embed="rId33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Oval 80">
            <a:extLst>
              <a:ext uri="{FF2B5EF4-FFF2-40B4-BE49-F238E27FC236}">
                <a16:creationId xmlns:a16="http://schemas.microsoft.com/office/drawing/2014/main" id="{EEA79A33-FF5B-A8DB-E434-0AA33654CBE7}"/>
              </a:ext>
            </a:extLst>
          </p:cNvPr>
          <p:cNvSpPr/>
          <p:nvPr/>
        </p:nvSpPr>
        <p:spPr>
          <a:xfrm>
            <a:off x="1389937" y="6021731"/>
            <a:ext cx="90587" cy="9058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FA965439-2774-F004-017B-96E40B20B141}"/>
              </a:ext>
            </a:extLst>
          </p:cNvPr>
          <p:cNvSpPr/>
          <p:nvPr/>
        </p:nvSpPr>
        <p:spPr>
          <a:xfrm>
            <a:off x="1388022" y="5016709"/>
            <a:ext cx="90587" cy="9058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D36F5BAA-D05D-0055-2488-7ABB1C42B4E2}"/>
              </a:ext>
            </a:extLst>
          </p:cNvPr>
          <p:cNvSpPr/>
          <p:nvPr/>
        </p:nvSpPr>
        <p:spPr>
          <a:xfrm>
            <a:off x="1009667" y="5011386"/>
            <a:ext cx="90587" cy="9058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DCBE7579-F744-ACA0-1478-70F203C567FC}"/>
              </a:ext>
            </a:extLst>
          </p:cNvPr>
          <p:cNvSpPr/>
          <p:nvPr/>
        </p:nvSpPr>
        <p:spPr>
          <a:xfrm>
            <a:off x="10449139" y="6022856"/>
            <a:ext cx="90587" cy="9058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BC7226D3-3108-7D2D-CF5A-62CD7F6CC7B4}"/>
              </a:ext>
            </a:extLst>
          </p:cNvPr>
          <p:cNvSpPr/>
          <p:nvPr/>
        </p:nvSpPr>
        <p:spPr>
          <a:xfrm>
            <a:off x="10450329" y="5680612"/>
            <a:ext cx="90587" cy="9058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CFB56E36-5F55-3B3A-869C-572DEF93C58F}"/>
              </a:ext>
            </a:extLst>
          </p:cNvPr>
          <p:cNvSpPr/>
          <p:nvPr/>
        </p:nvSpPr>
        <p:spPr>
          <a:xfrm>
            <a:off x="10445586" y="5430258"/>
            <a:ext cx="90587" cy="9058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749DCC0E-4D6F-9B16-CDB7-4446830394A1}"/>
              </a:ext>
            </a:extLst>
          </p:cNvPr>
          <p:cNvSpPr/>
          <p:nvPr/>
        </p:nvSpPr>
        <p:spPr>
          <a:xfrm>
            <a:off x="10445586" y="5128576"/>
            <a:ext cx="90587" cy="9058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BF8F2FCE-DCF6-7B78-8850-1E4488769F37}"/>
              </a:ext>
            </a:extLst>
          </p:cNvPr>
          <p:cNvSpPr/>
          <p:nvPr/>
        </p:nvSpPr>
        <p:spPr>
          <a:xfrm>
            <a:off x="10445586" y="4404358"/>
            <a:ext cx="90587" cy="9058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28D3730E-617F-E5EE-B4FC-AFB77173A2A9}"/>
              </a:ext>
            </a:extLst>
          </p:cNvPr>
          <p:cNvSpPr/>
          <p:nvPr/>
        </p:nvSpPr>
        <p:spPr>
          <a:xfrm>
            <a:off x="9577211" y="5685387"/>
            <a:ext cx="90587" cy="9058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165F0670-C9F7-6584-A458-C13C776C3C14}"/>
              </a:ext>
            </a:extLst>
          </p:cNvPr>
          <p:cNvSpPr/>
          <p:nvPr/>
        </p:nvSpPr>
        <p:spPr>
          <a:xfrm>
            <a:off x="9572468" y="5435033"/>
            <a:ext cx="90587" cy="9058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1FACB6E3-0390-8B99-613D-0A397EEA6F29}"/>
              </a:ext>
            </a:extLst>
          </p:cNvPr>
          <p:cNvSpPr/>
          <p:nvPr/>
        </p:nvSpPr>
        <p:spPr>
          <a:xfrm>
            <a:off x="9572468" y="5133351"/>
            <a:ext cx="90587" cy="9058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15B9B031-64AC-B9CB-4E05-221621E36F67}"/>
              </a:ext>
            </a:extLst>
          </p:cNvPr>
          <p:cNvSpPr/>
          <p:nvPr/>
        </p:nvSpPr>
        <p:spPr>
          <a:xfrm>
            <a:off x="9572468" y="4409133"/>
            <a:ext cx="90587" cy="9058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4" name="Graphic 93" descr="Badge Tick1 outline">
            <a:extLst>
              <a:ext uri="{FF2B5EF4-FFF2-40B4-BE49-F238E27FC236}">
                <a16:creationId xmlns:a16="http://schemas.microsoft.com/office/drawing/2014/main" id="{D5E5B6B7-FBFF-DB12-1E27-207250F9A21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23960" y="3731116"/>
            <a:ext cx="724370" cy="724370"/>
          </a:xfrm>
          <a:prstGeom prst="rect">
            <a:avLst/>
          </a:prstGeom>
        </p:spPr>
      </p:pic>
      <p:pic>
        <p:nvPicPr>
          <p:cNvPr id="96" name="Graphic 95" descr="No sign outline">
            <a:extLst>
              <a:ext uri="{FF2B5EF4-FFF2-40B4-BE49-F238E27FC236}">
                <a16:creationId xmlns:a16="http://schemas.microsoft.com/office/drawing/2014/main" id="{448D3997-EEDF-7840-649D-09F59D1AC58F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11150263" y="3731116"/>
            <a:ext cx="724370" cy="7243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7" name="Rounded Rectangle 96">
                <a:extLst>
                  <a:ext uri="{FF2B5EF4-FFF2-40B4-BE49-F238E27FC236}">
                    <a16:creationId xmlns:a16="http://schemas.microsoft.com/office/drawing/2014/main" id="{54A98E86-733B-65A0-36D3-C00F7381C1AF}"/>
                  </a:ext>
                </a:extLst>
              </p:cNvPr>
              <p:cNvSpPr/>
              <p:nvPr/>
            </p:nvSpPr>
            <p:spPr>
              <a:xfrm>
                <a:off x="3363172" y="5812383"/>
                <a:ext cx="2428384" cy="926979"/>
              </a:xfrm>
              <a:prstGeom prst="roundRect">
                <a:avLst>
                  <a:gd name="adj" fmla="val 8544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2000"/>
                  <a:t>Кожному значенню «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uk-UA" sz="2000"/>
                  <a:t>»</a:t>
                </a:r>
                <a:r>
                  <a:rPr lang="en-US" sz="2000"/>
                  <a:t> </a:t>
                </a:r>
                <a:r>
                  <a:rPr lang="uk-UA" sz="2000"/>
                  <a:t>відповідає єдине значення</a:t>
                </a:r>
                <a:r>
                  <a:rPr lang="en-US" sz="2000"/>
                  <a:t> </a:t>
                </a:r>
                <a:r>
                  <a:rPr lang="uk-UA" sz="2000"/>
                  <a:t>«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uk-UA" sz="2000"/>
                  <a:t>»</a:t>
                </a:r>
                <a:endParaRPr lang="uk-UA"/>
              </a:p>
            </p:txBody>
          </p:sp>
        </mc:Choice>
        <mc:Fallback xmlns="">
          <p:sp>
            <p:nvSpPr>
              <p:cNvPr id="97" name="Rounded Rectangle 96">
                <a:extLst>
                  <a:ext uri="{FF2B5EF4-FFF2-40B4-BE49-F238E27FC236}">
                    <a16:creationId xmlns:a16="http://schemas.microsoft.com/office/drawing/2014/main" id="{54A98E86-733B-65A0-36D3-C00F7381C1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3172" y="5812383"/>
                <a:ext cx="2428384" cy="926979"/>
              </a:xfrm>
              <a:prstGeom prst="roundRect">
                <a:avLst>
                  <a:gd name="adj" fmla="val 8544"/>
                </a:avLst>
              </a:prstGeom>
              <a:blipFill>
                <a:blip r:embed="rId38"/>
                <a:stretch>
                  <a:fillRect l="-1036" t="-6757" r="-2073" b="-1621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ounded Rectangle 97">
                <a:extLst>
                  <a:ext uri="{FF2B5EF4-FFF2-40B4-BE49-F238E27FC236}">
                    <a16:creationId xmlns:a16="http://schemas.microsoft.com/office/drawing/2014/main" id="{C0C73EE9-E929-4D16-5C8F-F751503FFC32}"/>
                  </a:ext>
                </a:extLst>
              </p:cNvPr>
              <p:cNvSpPr/>
              <p:nvPr/>
            </p:nvSpPr>
            <p:spPr>
              <a:xfrm>
                <a:off x="6282108" y="5812383"/>
                <a:ext cx="2556181" cy="926979"/>
              </a:xfrm>
              <a:prstGeom prst="roundRect">
                <a:avLst>
                  <a:gd name="adj" fmla="val 8544"/>
                </a:avLst>
              </a:prstGeom>
              <a:solidFill>
                <a:srgbClr val="DE3A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2000"/>
                  <a:t>Одному значенню «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uk-UA" sz="2000"/>
                  <a:t>»</a:t>
                </a:r>
                <a:r>
                  <a:rPr lang="en-US" sz="2000"/>
                  <a:t> </a:t>
                </a:r>
                <a:r>
                  <a:rPr lang="uk-UA" sz="2000"/>
                  <a:t>відповідають  чотири значення</a:t>
                </a:r>
                <a:r>
                  <a:rPr lang="en-US" sz="2000"/>
                  <a:t> </a:t>
                </a:r>
                <a:r>
                  <a:rPr lang="uk-UA" sz="2000"/>
                  <a:t>«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uk-UA" sz="2000"/>
                  <a:t>»</a:t>
                </a:r>
                <a:endParaRPr lang="uk-UA"/>
              </a:p>
            </p:txBody>
          </p:sp>
        </mc:Choice>
        <mc:Fallback xmlns="">
          <p:sp>
            <p:nvSpPr>
              <p:cNvPr id="98" name="Rounded Rectangle 97">
                <a:extLst>
                  <a:ext uri="{FF2B5EF4-FFF2-40B4-BE49-F238E27FC236}">
                    <a16:creationId xmlns:a16="http://schemas.microsoft.com/office/drawing/2014/main" id="{C0C73EE9-E929-4D16-5C8F-F751503FFC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2108" y="5812383"/>
                <a:ext cx="2556181" cy="926979"/>
              </a:xfrm>
              <a:prstGeom prst="roundRect">
                <a:avLst>
                  <a:gd name="adj" fmla="val 8544"/>
                </a:avLst>
              </a:prstGeom>
              <a:blipFill>
                <a:blip r:embed="rId39"/>
                <a:stretch>
                  <a:fillRect l="-990" t="-6757" r="-990" b="-1621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5859981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5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75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1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1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9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7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57F89"/>
                                      </p:to>
                                    </p:animClr>
                                    <p:set>
                                      <p:cBhvr>
                                        <p:cTn id="14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57F89"/>
                                      </p:to>
                                    </p:animClr>
                                    <p:set>
                                      <p:cBhvr>
                                        <p:cTn id="15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57F89"/>
                                      </p:to>
                                    </p:animClr>
                                    <p:set>
                                      <p:cBhvr>
                                        <p:cTn id="15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6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0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250"/>
                            </p:stCondLst>
                            <p:childTnLst>
                              <p:par>
                                <p:cTn id="2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3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5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36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8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39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1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4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9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E3A39"/>
                                      </p:to>
                                    </p:animClr>
                                    <p:set>
                                      <p:cBhvr>
                                        <p:cTn id="31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E3A39"/>
                                      </p:to>
                                    </p:animClr>
                                    <p:set>
                                      <p:cBhvr>
                                        <p:cTn id="314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6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E3A39"/>
                                      </p:to>
                                    </p:animClr>
                                    <p:set>
                                      <p:cBhvr>
                                        <p:cTn id="317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3A3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20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1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3A3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2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3" dur="2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3A3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2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5" dur="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3A3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2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7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3A3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2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9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3A3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1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3A3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7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4" grpId="0" animBg="1"/>
      <p:bldP spid="20" grpId="0"/>
      <p:bldP spid="20" grpId="1"/>
      <p:bldP spid="20" grpId="2"/>
      <p:bldP spid="26" grpId="0" animBg="1"/>
      <p:bldP spid="14" grpId="0" animBg="1"/>
      <p:bldP spid="7" grpId="0" animBg="1"/>
      <p:bldP spid="9" grpId="0" animBg="1"/>
      <p:bldP spid="10" grpId="0" animBg="1"/>
      <p:bldP spid="19" grpId="0"/>
      <p:bldP spid="19" grpId="1"/>
      <p:bldP spid="19" grpId="2"/>
      <p:bldP spid="21" grpId="0"/>
      <p:bldP spid="22" grpId="0"/>
      <p:bldP spid="23" grpId="0"/>
      <p:bldP spid="23" grpId="1"/>
      <p:bldP spid="23" grpId="2"/>
      <p:bldP spid="24" grpId="0"/>
      <p:bldP spid="24" grpId="1"/>
      <p:bldP spid="24" grpId="2"/>
      <p:bldP spid="11" grpId="0" animBg="1"/>
      <p:bldP spid="27" grpId="0" animBg="1"/>
      <p:bldP spid="28" grpId="0" animBg="1"/>
      <p:bldP spid="31" grpId="0" animBg="1"/>
      <p:bldP spid="35" grpId="0" animBg="1"/>
      <p:bldP spid="41" grpId="0" animBg="1"/>
      <p:bldP spid="42" grpId="0" animBg="1"/>
      <p:bldP spid="42" grpId="1" animBg="1"/>
      <p:bldP spid="25" grpId="0" animBg="1"/>
      <p:bldP spid="32" grpId="0" animBg="1"/>
      <p:bldP spid="33" grpId="0" animBg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 animBg="1"/>
      <p:bldP spid="55" grpId="1" animBg="1"/>
      <p:bldP spid="57" grpId="0" animBg="1"/>
      <p:bldP spid="58" grpId="0" animBg="1"/>
      <p:bldP spid="74" grpId="0"/>
      <p:bldP spid="75" grpId="0"/>
      <p:bldP spid="76" grpId="0"/>
      <p:bldP spid="76" grpId="1"/>
      <p:bldP spid="77" grpId="0"/>
      <p:bldP spid="77" grpId="1"/>
      <p:bldP spid="78" grpId="0"/>
      <p:bldP spid="78" grpId="1"/>
      <p:bldP spid="79" grpId="0"/>
      <p:bldP spid="79" grpId="1"/>
      <p:bldP spid="80" grpId="0"/>
      <p:bldP spid="80" grpId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7" grpId="0" animBg="1"/>
      <p:bldP spid="9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0AAA29DF-0426-A934-98D9-739BB5D13BA2}"/>
              </a:ext>
            </a:extLst>
          </p:cNvPr>
          <p:cNvGrpSpPr/>
          <p:nvPr/>
        </p:nvGrpSpPr>
        <p:grpSpPr>
          <a:xfrm>
            <a:off x="0" y="0"/>
            <a:ext cx="11580372" cy="724645"/>
            <a:chOff x="0" y="0"/>
            <a:chExt cx="11580372" cy="724645"/>
          </a:xfrm>
        </p:grpSpPr>
        <p:pic>
          <p:nvPicPr>
            <p:cNvPr id="36" name="Графіка 20">
              <a:extLst>
                <a:ext uri="{FF2B5EF4-FFF2-40B4-BE49-F238E27FC236}">
                  <a16:creationId xmlns:a16="http://schemas.microsoft.com/office/drawing/2014/main" id="{00CB98A5-47E0-B461-5A88-9DD68A5C40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475" r="4541" b="89434"/>
            <a:stretch/>
          </p:blipFill>
          <p:spPr>
            <a:xfrm>
              <a:off x="0" y="0"/>
              <a:ext cx="11580372" cy="724645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F73CD8F-10B5-3D21-1303-2BA8148A432E}"/>
                </a:ext>
              </a:extLst>
            </p:cNvPr>
            <p:cNvSpPr txBox="1"/>
            <p:nvPr/>
          </p:nvSpPr>
          <p:spPr>
            <a:xfrm>
              <a:off x="0" y="0"/>
              <a:ext cx="113185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800">
                  <a:solidFill>
                    <a:schemeClr val="bg1"/>
                  </a:solidFill>
                </a:rPr>
                <a:t>Пригадаємо, як правильно позначати числові проміжки</a:t>
              </a:r>
            </a:p>
          </p:txBody>
        </p:sp>
      </p:grpSp>
      <p:grpSp>
        <p:nvGrpSpPr>
          <p:cNvPr id="38" name="Групувати 1">
            <a:extLst>
              <a:ext uri="{FF2B5EF4-FFF2-40B4-BE49-F238E27FC236}">
                <a16:creationId xmlns:a16="http://schemas.microsoft.com/office/drawing/2014/main" id="{6773E271-AABD-B9A4-DF2E-9A3ECA1E9EE2}"/>
              </a:ext>
            </a:extLst>
          </p:cNvPr>
          <p:cNvGrpSpPr/>
          <p:nvPr/>
        </p:nvGrpSpPr>
        <p:grpSpPr>
          <a:xfrm>
            <a:off x="11384602" y="1370"/>
            <a:ext cx="807398" cy="605679"/>
            <a:chOff x="11384602" y="1370"/>
            <a:chExt cx="807398" cy="605679"/>
          </a:xfrm>
        </p:grpSpPr>
        <p:sp>
          <p:nvSpPr>
            <p:cNvPr id="39" name="Прямокутник 1">
              <a:extLst>
                <a:ext uri="{FF2B5EF4-FFF2-40B4-BE49-F238E27FC236}">
                  <a16:creationId xmlns:a16="http://schemas.microsoft.com/office/drawing/2014/main" id="{47DBC820-E011-714D-A6EE-751A840429B9}"/>
                </a:ext>
              </a:extLst>
            </p:cNvPr>
            <p:cNvSpPr/>
            <p:nvPr/>
          </p:nvSpPr>
          <p:spPr>
            <a:xfrm>
              <a:off x="11384602" y="1370"/>
              <a:ext cx="807398" cy="605679"/>
            </a:xfrm>
            <a:custGeom>
              <a:avLst/>
              <a:gdLst>
                <a:gd name="connsiteX0" fmla="*/ 0 w 1138236"/>
                <a:gd name="connsiteY0" fmla="*/ 0 h 620110"/>
                <a:gd name="connsiteX1" fmla="*/ 1138236 w 1138236"/>
                <a:gd name="connsiteY1" fmla="*/ 0 h 620110"/>
                <a:gd name="connsiteX2" fmla="*/ 1138236 w 1138236"/>
                <a:gd name="connsiteY2" fmla="*/ 620110 h 620110"/>
                <a:gd name="connsiteX3" fmla="*/ 0 w 1138236"/>
                <a:gd name="connsiteY3" fmla="*/ 620110 h 620110"/>
                <a:gd name="connsiteX4" fmla="*/ 0 w 1138236"/>
                <a:gd name="connsiteY4" fmla="*/ 0 h 620110"/>
                <a:gd name="connsiteX0" fmla="*/ 276225 w 1414461"/>
                <a:gd name="connsiteY0" fmla="*/ 0 h 620110"/>
                <a:gd name="connsiteX1" fmla="*/ 1414461 w 1414461"/>
                <a:gd name="connsiteY1" fmla="*/ 0 h 620110"/>
                <a:gd name="connsiteX2" fmla="*/ 1414461 w 1414461"/>
                <a:gd name="connsiteY2" fmla="*/ 620110 h 620110"/>
                <a:gd name="connsiteX3" fmla="*/ 0 w 1414461"/>
                <a:gd name="connsiteY3" fmla="*/ 618522 h 620110"/>
                <a:gd name="connsiteX4" fmla="*/ 276225 w 1414461"/>
                <a:gd name="connsiteY4" fmla="*/ 0 h 620110"/>
                <a:gd name="connsiteX0" fmla="*/ 251196 w 1414461"/>
                <a:gd name="connsiteY0" fmla="*/ 3251 h 620110"/>
                <a:gd name="connsiteX1" fmla="*/ 1414461 w 1414461"/>
                <a:gd name="connsiteY1" fmla="*/ 0 h 620110"/>
                <a:gd name="connsiteX2" fmla="*/ 1414461 w 1414461"/>
                <a:gd name="connsiteY2" fmla="*/ 620110 h 620110"/>
                <a:gd name="connsiteX3" fmla="*/ 0 w 1414461"/>
                <a:gd name="connsiteY3" fmla="*/ 618522 h 620110"/>
                <a:gd name="connsiteX4" fmla="*/ 251196 w 1414461"/>
                <a:gd name="connsiteY4" fmla="*/ 3251 h 620110"/>
                <a:gd name="connsiteX0" fmla="*/ 253976 w 1414461"/>
                <a:gd name="connsiteY0" fmla="*/ 0 h 620110"/>
                <a:gd name="connsiteX1" fmla="*/ 1414461 w 1414461"/>
                <a:gd name="connsiteY1" fmla="*/ 0 h 620110"/>
                <a:gd name="connsiteX2" fmla="*/ 1414461 w 1414461"/>
                <a:gd name="connsiteY2" fmla="*/ 620110 h 620110"/>
                <a:gd name="connsiteX3" fmla="*/ 0 w 1414461"/>
                <a:gd name="connsiteY3" fmla="*/ 618522 h 620110"/>
                <a:gd name="connsiteX4" fmla="*/ 253976 w 1414461"/>
                <a:gd name="connsiteY4" fmla="*/ 0 h 62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4461" h="620110">
                  <a:moveTo>
                    <a:pt x="253976" y="0"/>
                  </a:moveTo>
                  <a:lnTo>
                    <a:pt x="1414461" y="0"/>
                  </a:lnTo>
                  <a:lnTo>
                    <a:pt x="1414461" y="620110"/>
                  </a:lnTo>
                  <a:lnTo>
                    <a:pt x="0" y="618522"/>
                  </a:lnTo>
                  <a:lnTo>
                    <a:pt x="253976" y="0"/>
                  </a:lnTo>
                  <a:close/>
                </a:path>
              </a:pathLst>
            </a:custGeom>
            <a:solidFill>
              <a:srgbClr val="5468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2800"/>
            </a:p>
          </p:txBody>
        </p:sp>
        <p:pic>
          <p:nvPicPr>
            <p:cNvPr id="40" name="Графіка 3" descr="Meeting outline">
              <a:extLst>
                <a:ext uri="{FF2B5EF4-FFF2-40B4-BE49-F238E27FC236}">
                  <a16:creationId xmlns:a16="http://schemas.microsoft.com/office/drawing/2014/main" id="{4ECDAF6E-E640-82E2-4C67-20D72225C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580372" y="70054"/>
              <a:ext cx="475593" cy="475593"/>
            </a:xfrm>
            <a:prstGeom prst="rect">
              <a:avLst/>
            </a:prstGeom>
          </p:spPr>
        </p:pic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65AD790C-3E94-19DC-3FD0-7BE3EAAE84FA}"/>
              </a:ext>
            </a:extLst>
          </p:cNvPr>
          <p:cNvGrpSpPr/>
          <p:nvPr/>
        </p:nvGrpSpPr>
        <p:grpSpPr>
          <a:xfrm>
            <a:off x="258182" y="817579"/>
            <a:ext cx="11507356" cy="628806"/>
            <a:chOff x="258182" y="817579"/>
            <a:chExt cx="11507356" cy="628806"/>
          </a:xfrm>
        </p:grpSpPr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23AC818D-B29E-CD74-9A62-DDD1B25CD2CF}"/>
                </a:ext>
              </a:extLst>
            </p:cNvPr>
            <p:cNvSpPr/>
            <p:nvPr/>
          </p:nvSpPr>
          <p:spPr>
            <a:xfrm>
              <a:off x="4225984" y="835515"/>
              <a:ext cx="1402831" cy="201424"/>
            </a:xfrm>
            <a:prstGeom prst="rect">
              <a:avLst/>
            </a:prstGeom>
            <a:pattFill prst="wdUpDiag">
              <a:fgClr>
                <a:srgbClr val="374134"/>
              </a:fgClr>
              <a:bgClr>
                <a:schemeClr val="bg1"/>
              </a:bgClr>
            </a:patt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3BFBE9E-4A20-0FEC-4A2E-ADE03D2B3915}"/>
                </a:ext>
              </a:extLst>
            </p:cNvPr>
            <p:cNvGrpSpPr/>
            <p:nvPr/>
          </p:nvGrpSpPr>
          <p:grpSpPr>
            <a:xfrm>
              <a:off x="258182" y="817579"/>
              <a:ext cx="11507356" cy="628806"/>
              <a:chOff x="258182" y="817579"/>
              <a:chExt cx="11507356" cy="628806"/>
            </a:xfrm>
          </p:grpSpPr>
          <p:cxnSp>
            <p:nvCxnSpPr>
              <p:cNvPr id="93" name="Пряма сполучна лінія 69">
                <a:extLst>
                  <a:ext uri="{FF2B5EF4-FFF2-40B4-BE49-F238E27FC236}">
                    <a16:creationId xmlns:a16="http://schemas.microsoft.com/office/drawing/2014/main" id="{B8E8871D-D6D9-DA53-BCB5-9525A7EA46F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5098845" y="-298152"/>
                <a:ext cx="0" cy="2688854"/>
              </a:xfrm>
              <a:prstGeom prst="line">
                <a:avLst/>
              </a:prstGeom>
              <a:ln w="38100" cap="rnd">
                <a:solidFill>
                  <a:srgbClr val="374134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5" name="TextBox 94">
                    <a:extLst>
                      <a:ext uri="{FF2B5EF4-FFF2-40B4-BE49-F238E27FC236}">
                        <a16:creationId xmlns:a16="http://schemas.microsoft.com/office/drawing/2014/main" id="{662FBDFA-2D7E-EE2D-D96D-96E5F540A3AE}"/>
                      </a:ext>
                    </a:extLst>
                  </p:cNvPr>
                  <p:cNvSpPr txBox="1"/>
                  <p:nvPr/>
                </p:nvSpPr>
                <p:spPr>
                  <a:xfrm>
                    <a:off x="6205396" y="1046275"/>
                    <a:ext cx="475751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1" i="1" smtClean="0">
                              <a:solidFill>
                                <a:srgbClr val="374134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oMath>
                      </m:oMathPara>
                    </a14:m>
                    <a:endParaRPr lang="uk-UA" sz="1600" b="1">
                      <a:solidFill>
                        <a:srgbClr val="374134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95" name="TextBox 94">
                    <a:extLst>
                      <a:ext uri="{FF2B5EF4-FFF2-40B4-BE49-F238E27FC236}">
                        <a16:creationId xmlns:a16="http://schemas.microsoft.com/office/drawing/2014/main" id="{662FBDFA-2D7E-EE2D-D96D-96E5F540A3A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05396" y="1046275"/>
                    <a:ext cx="475751" cy="400110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uk-UA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" name="TextBox 1">
                    <a:extLst>
                      <a:ext uri="{FF2B5EF4-FFF2-40B4-BE49-F238E27FC236}">
                        <a16:creationId xmlns:a16="http://schemas.microsoft.com/office/drawing/2014/main" id="{4D8E9D4F-1210-2151-8D57-CCF3382C9C6C}"/>
                      </a:ext>
                    </a:extLst>
                  </p:cNvPr>
                  <p:cNvSpPr txBox="1"/>
                  <p:nvPr/>
                </p:nvSpPr>
                <p:spPr>
                  <a:xfrm>
                    <a:off x="258182" y="817579"/>
                    <a:ext cx="1011219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["/>
                              <m:endChr m:val="]"/>
                              <m:ctrlPr>
                                <a:rPr lang="uk-UA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</m:oMath>
                      </m:oMathPara>
                    </a14:m>
                    <a:endParaRPr lang="uk-UA"/>
                  </a:p>
                </p:txBody>
              </p:sp>
            </mc:Choice>
            <mc:Fallback xmlns="">
              <p:sp>
                <p:nvSpPr>
                  <p:cNvPr id="2" name="TextBox 1">
                    <a:extLst>
                      <a:ext uri="{FF2B5EF4-FFF2-40B4-BE49-F238E27FC236}">
                        <a16:creationId xmlns:a16="http://schemas.microsoft.com/office/drawing/2014/main" id="{4D8E9D4F-1210-2151-8D57-CCF3382C9C6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8182" y="817579"/>
                    <a:ext cx="1011219" cy="461665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b="-2703"/>
                    </a:stretch>
                  </a:blipFill>
                </p:spPr>
                <p:txBody>
                  <a:bodyPr/>
                  <a:lstStyle/>
                  <a:p>
                    <a:r>
                      <a:rPr lang="uk-UA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9" name="TextBox 98">
                    <a:extLst>
                      <a:ext uri="{FF2B5EF4-FFF2-40B4-BE49-F238E27FC236}">
                        <a16:creationId xmlns:a16="http://schemas.microsoft.com/office/drawing/2014/main" id="{1D561048-F7DE-6D4B-93CF-DC9550430531}"/>
                      </a:ext>
                    </a:extLst>
                  </p:cNvPr>
                  <p:cNvSpPr txBox="1"/>
                  <p:nvPr/>
                </p:nvSpPr>
                <p:spPr>
                  <a:xfrm>
                    <a:off x="1667434" y="817579"/>
                    <a:ext cx="1581374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oMath>
                      </m:oMathPara>
                    </a14:m>
                    <a:endParaRPr lang="uk-UA"/>
                  </a:p>
                </p:txBody>
              </p:sp>
            </mc:Choice>
            <mc:Fallback xmlns="">
              <p:sp>
                <p:nvSpPr>
                  <p:cNvPr id="99" name="TextBox 98">
                    <a:extLst>
                      <a:ext uri="{FF2B5EF4-FFF2-40B4-BE49-F238E27FC236}">
                        <a16:creationId xmlns:a16="http://schemas.microsoft.com/office/drawing/2014/main" id="{1D561048-F7DE-6D4B-93CF-DC955043053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67434" y="817579"/>
                    <a:ext cx="1581374" cy="461665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uk-UA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9693C8A2-A6B7-2EE1-B707-9CB4130AB3BC}"/>
                  </a:ext>
                </a:extLst>
              </p:cNvPr>
              <p:cNvSpPr/>
              <p:nvPr/>
            </p:nvSpPr>
            <p:spPr>
              <a:xfrm>
                <a:off x="4169253" y="989539"/>
                <a:ext cx="113472" cy="113472"/>
              </a:xfrm>
              <a:prstGeom prst="ellipse">
                <a:avLst/>
              </a:prstGeom>
              <a:solidFill>
                <a:srgbClr val="374134"/>
              </a:solidFill>
              <a:ln w="28575" cap="flat" cmpd="sng" algn="ctr">
                <a:solidFill>
                  <a:srgbClr val="374134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1F789509-0034-BF17-9EA3-D5EF96144295}"/>
                  </a:ext>
                </a:extLst>
              </p:cNvPr>
              <p:cNvSpPr/>
              <p:nvPr/>
            </p:nvSpPr>
            <p:spPr>
              <a:xfrm>
                <a:off x="5572084" y="989539"/>
                <a:ext cx="113472" cy="113472"/>
              </a:xfrm>
              <a:prstGeom prst="ellipse">
                <a:avLst/>
              </a:prstGeom>
              <a:solidFill>
                <a:srgbClr val="374134"/>
              </a:solidFill>
              <a:ln w="28575" cap="flat" cmpd="sng" algn="ctr">
                <a:solidFill>
                  <a:srgbClr val="374134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1" name="TextBox 100">
                    <a:extLst>
                      <a:ext uri="{FF2B5EF4-FFF2-40B4-BE49-F238E27FC236}">
                        <a16:creationId xmlns:a16="http://schemas.microsoft.com/office/drawing/2014/main" id="{DD8951D9-6D87-6511-19EE-BAA57D7815A8}"/>
                      </a:ext>
                    </a:extLst>
                  </p:cNvPr>
                  <p:cNvSpPr txBox="1"/>
                  <p:nvPr/>
                </p:nvSpPr>
                <p:spPr>
                  <a:xfrm>
                    <a:off x="3931377" y="1046274"/>
                    <a:ext cx="475751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1" i="1" smtClean="0">
                              <a:solidFill>
                                <a:srgbClr val="374134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oMath>
                      </m:oMathPara>
                    </a14:m>
                    <a:endParaRPr lang="uk-UA" sz="1600" b="1">
                      <a:solidFill>
                        <a:srgbClr val="374134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1" name="TextBox 100">
                    <a:extLst>
                      <a:ext uri="{FF2B5EF4-FFF2-40B4-BE49-F238E27FC236}">
                        <a16:creationId xmlns:a16="http://schemas.microsoft.com/office/drawing/2014/main" id="{DD8951D9-6D87-6511-19EE-BAA57D7815A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31377" y="1046274"/>
                    <a:ext cx="475751" cy="400110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uk-UA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2" name="TextBox 101">
                    <a:extLst>
                      <a:ext uri="{FF2B5EF4-FFF2-40B4-BE49-F238E27FC236}">
                        <a16:creationId xmlns:a16="http://schemas.microsoft.com/office/drawing/2014/main" id="{BC9B1001-91E0-C5CC-851C-FEF1557D7293}"/>
                      </a:ext>
                    </a:extLst>
                  </p:cNvPr>
                  <p:cNvSpPr txBox="1"/>
                  <p:nvPr/>
                </p:nvSpPr>
                <p:spPr>
                  <a:xfrm>
                    <a:off x="5476840" y="1046274"/>
                    <a:ext cx="475751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1" i="1" smtClean="0">
                              <a:solidFill>
                                <a:srgbClr val="374134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oMath>
                      </m:oMathPara>
                    </a14:m>
                    <a:endParaRPr lang="uk-UA" sz="1600" b="1">
                      <a:solidFill>
                        <a:srgbClr val="374134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2" name="TextBox 101">
                    <a:extLst>
                      <a:ext uri="{FF2B5EF4-FFF2-40B4-BE49-F238E27FC236}">
                        <a16:creationId xmlns:a16="http://schemas.microsoft.com/office/drawing/2014/main" id="{BC9B1001-91E0-C5CC-851C-FEF1557D729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76840" y="1046274"/>
                    <a:ext cx="475751" cy="400110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uk-UA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3" name="Rounded Rectangle 102">
                    <a:extLst>
                      <a:ext uri="{FF2B5EF4-FFF2-40B4-BE49-F238E27FC236}">
                        <a16:creationId xmlns:a16="http://schemas.microsoft.com/office/drawing/2014/main" id="{E4B91924-4D4A-BC3E-CE7A-0E48A2446F24}"/>
                      </a:ext>
                    </a:extLst>
                  </p:cNvPr>
                  <p:cNvSpPr/>
                  <p:nvPr/>
                </p:nvSpPr>
                <p:spPr>
                  <a:xfrm>
                    <a:off x="7483824" y="831121"/>
                    <a:ext cx="4281714" cy="430306"/>
                  </a:xfrm>
                  <a:prstGeom prst="roundRect">
                    <a:avLst/>
                  </a:prstGeom>
                  <a:solidFill>
                    <a:srgbClr val="757F8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uk-UA" sz="2200"/>
                      <a:t>Числа </a:t>
                    </a:r>
                    <a14:m>
                      <m:oMath xmlns:m="http://schemas.openxmlformats.org/officeDocument/2006/math"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a14:m>
                    <a:r>
                      <a:rPr lang="en-US" sz="2200"/>
                      <a:t> </a:t>
                    </a:r>
                    <a:r>
                      <a:rPr lang="uk-UA" sz="2200"/>
                      <a:t>і </a:t>
                    </a:r>
                    <a14:m>
                      <m:oMath xmlns:m="http://schemas.openxmlformats.org/officeDocument/2006/math"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a14:m>
                    <a:r>
                      <a:rPr lang="en-US" sz="2200"/>
                      <a:t> </a:t>
                    </a:r>
                    <a:r>
                      <a:rPr lang="uk-UA" sz="2200"/>
                      <a:t>належать проміжку</a:t>
                    </a:r>
                  </a:p>
                </p:txBody>
              </p:sp>
            </mc:Choice>
            <mc:Fallback xmlns="">
              <p:sp>
                <p:nvSpPr>
                  <p:cNvPr id="103" name="Rounded Rectangle 102">
                    <a:extLst>
                      <a:ext uri="{FF2B5EF4-FFF2-40B4-BE49-F238E27FC236}">
                        <a16:creationId xmlns:a16="http://schemas.microsoft.com/office/drawing/2014/main" id="{E4B91924-4D4A-BC3E-CE7A-0E48A2446F2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83824" y="831121"/>
                    <a:ext cx="4281714" cy="430306"/>
                  </a:xfrm>
                  <a:prstGeom prst="roundRect">
                    <a:avLst/>
                  </a:prstGeom>
                  <a:blipFill>
                    <a:blip r:embed="rId12"/>
                    <a:stretch>
                      <a:fillRect t="-8571" b="-28571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uk-UA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239F8674-883C-7A65-06B3-9403B81723A4}"/>
              </a:ext>
            </a:extLst>
          </p:cNvPr>
          <p:cNvGrpSpPr/>
          <p:nvPr/>
        </p:nvGrpSpPr>
        <p:grpSpPr>
          <a:xfrm>
            <a:off x="258182" y="2933263"/>
            <a:ext cx="11507356" cy="669055"/>
            <a:chOff x="258182" y="2589195"/>
            <a:chExt cx="11507356" cy="669055"/>
          </a:xfrm>
        </p:grpSpPr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EBDD05F2-A0B9-6C02-9780-FF0CB795E2C7}"/>
                </a:ext>
              </a:extLst>
            </p:cNvPr>
            <p:cNvSpPr/>
            <p:nvPr/>
          </p:nvSpPr>
          <p:spPr>
            <a:xfrm>
              <a:off x="4231808" y="2650284"/>
              <a:ext cx="1402831" cy="201424"/>
            </a:xfrm>
            <a:prstGeom prst="rect">
              <a:avLst/>
            </a:prstGeom>
            <a:pattFill prst="wdUpDiag">
              <a:fgClr>
                <a:srgbClr val="374134"/>
              </a:fgClr>
              <a:bgClr>
                <a:schemeClr val="bg1"/>
              </a:bgClr>
            </a:patt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67C4239-9F99-6CC0-8C39-7C6C093838D2}"/>
                </a:ext>
              </a:extLst>
            </p:cNvPr>
            <p:cNvGrpSpPr/>
            <p:nvPr/>
          </p:nvGrpSpPr>
          <p:grpSpPr>
            <a:xfrm>
              <a:off x="258182" y="2589195"/>
              <a:ext cx="11507356" cy="669055"/>
              <a:chOff x="258182" y="2424287"/>
              <a:chExt cx="11507356" cy="669055"/>
            </a:xfrm>
          </p:grpSpPr>
          <p:cxnSp>
            <p:nvCxnSpPr>
              <p:cNvPr id="113" name="Пряма сполучна лінія 69">
                <a:extLst>
                  <a:ext uri="{FF2B5EF4-FFF2-40B4-BE49-F238E27FC236}">
                    <a16:creationId xmlns:a16="http://schemas.microsoft.com/office/drawing/2014/main" id="{ED3CFF37-2AAD-6E83-5A87-82B5843DAA8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5098845" y="1348805"/>
                <a:ext cx="0" cy="2688854"/>
              </a:xfrm>
              <a:prstGeom prst="line">
                <a:avLst/>
              </a:prstGeom>
              <a:ln w="38100" cap="rnd">
                <a:solidFill>
                  <a:srgbClr val="374134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4" name="TextBox 113">
                    <a:extLst>
                      <a:ext uri="{FF2B5EF4-FFF2-40B4-BE49-F238E27FC236}">
                        <a16:creationId xmlns:a16="http://schemas.microsoft.com/office/drawing/2014/main" id="{C5CC5D28-69DD-B110-6FA5-0D9B26986F2C}"/>
                      </a:ext>
                    </a:extLst>
                  </p:cNvPr>
                  <p:cNvSpPr txBox="1"/>
                  <p:nvPr/>
                </p:nvSpPr>
                <p:spPr>
                  <a:xfrm>
                    <a:off x="6205396" y="2693232"/>
                    <a:ext cx="475751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1" i="1" smtClean="0">
                              <a:solidFill>
                                <a:srgbClr val="374134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oMath>
                      </m:oMathPara>
                    </a14:m>
                    <a:endParaRPr lang="uk-UA" sz="1600" b="1">
                      <a:solidFill>
                        <a:srgbClr val="374134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14" name="TextBox 113">
                    <a:extLst>
                      <a:ext uri="{FF2B5EF4-FFF2-40B4-BE49-F238E27FC236}">
                        <a16:creationId xmlns:a16="http://schemas.microsoft.com/office/drawing/2014/main" id="{C5CC5D28-69DD-B110-6FA5-0D9B26986F2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05396" y="2693232"/>
                    <a:ext cx="475751" cy="400110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uk-UA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5" name="TextBox 114">
                    <a:extLst>
                      <a:ext uri="{FF2B5EF4-FFF2-40B4-BE49-F238E27FC236}">
                        <a16:creationId xmlns:a16="http://schemas.microsoft.com/office/drawing/2014/main" id="{776EC2AB-DE0D-02B4-7211-A2309A4716F5}"/>
                      </a:ext>
                    </a:extLst>
                  </p:cNvPr>
                  <p:cNvSpPr txBox="1"/>
                  <p:nvPr/>
                </p:nvSpPr>
                <p:spPr>
                  <a:xfrm>
                    <a:off x="258182" y="2464536"/>
                    <a:ext cx="1011219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endChr m:val=""/>
                              <m:ctrlPr>
                                <a:rPr lang="uk-UA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d>
                            <m:dPr>
                              <m:begChr m:val=""/>
                              <m:endChr m:val="]"/>
                              <m:ctrlPr>
                                <a:rPr lang="uk-UA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</m:oMath>
                      </m:oMathPara>
                    </a14:m>
                    <a:endParaRPr lang="uk-UA" sz="2400"/>
                  </a:p>
                </p:txBody>
              </p:sp>
            </mc:Choice>
            <mc:Fallback xmlns="">
              <p:sp>
                <p:nvSpPr>
                  <p:cNvPr id="115" name="TextBox 114">
                    <a:extLst>
                      <a:ext uri="{FF2B5EF4-FFF2-40B4-BE49-F238E27FC236}">
                        <a16:creationId xmlns:a16="http://schemas.microsoft.com/office/drawing/2014/main" id="{776EC2AB-DE0D-02B4-7211-A2309A4716F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8182" y="2464536"/>
                    <a:ext cx="1011219" cy="461665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41250" t="-127027" r="-31250" b="-191892"/>
                    </a:stretch>
                  </a:blipFill>
                </p:spPr>
                <p:txBody>
                  <a:bodyPr/>
                  <a:lstStyle/>
                  <a:p>
                    <a:r>
                      <a:rPr lang="uk-UA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6" name="TextBox 115">
                    <a:extLst>
                      <a:ext uri="{FF2B5EF4-FFF2-40B4-BE49-F238E27FC236}">
                        <a16:creationId xmlns:a16="http://schemas.microsoft.com/office/drawing/2014/main" id="{BB98B501-5A67-575D-BE3D-4688F4A778DA}"/>
                      </a:ext>
                    </a:extLst>
                  </p:cNvPr>
                  <p:cNvSpPr txBox="1"/>
                  <p:nvPr/>
                </p:nvSpPr>
                <p:spPr>
                  <a:xfrm>
                    <a:off x="1667434" y="2464536"/>
                    <a:ext cx="1581374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&lt;</m:t>
                          </m:r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oMath>
                      </m:oMathPara>
                    </a14:m>
                    <a:endParaRPr lang="uk-UA" dirty="0"/>
                  </a:p>
                </p:txBody>
              </p:sp>
            </mc:Choice>
            <mc:Fallback xmlns="">
              <p:sp>
                <p:nvSpPr>
                  <p:cNvPr id="116" name="TextBox 115">
                    <a:extLst>
                      <a:ext uri="{FF2B5EF4-FFF2-40B4-BE49-F238E27FC236}">
                        <a16:creationId xmlns:a16="http://schemas.microsoft.com/office/drawing/2014/main" id="{BB98B501-5A67-575D-BE3D-4688F4A778D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67434" y="2464536"/>
                    <a:ext cx="1581374" cy="461665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uk-UA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254B7E0D-481B-A01D-6519-03FA75D76B21}"/>
                  </a:ext>
                </a:extLst>
              </p:cNvPr>
              <p:cNvSpPr/>
              <p:nvPr/>
            </p:nvSpPr>
            <p:spPr>
              <a:xfrm>
                <a:off x="4169253" y="2636496"/>
                <a:ext cx="113472" cy="113472"/>
              </a:xfrm>
              <a:prstGeom prst="ellipse">
                <a:avLst/>
              </a:prstGeom>
              <a:solidFill>
                <a:schemeClr val="bg1"/>
              </a:solidFill>
              <a:ln w="28575" cap="flat" cmpd="sng" algn="ctr">
                <a:solidFill>
                  <a:srgbClr val="374134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B21EE6B7-DE28-7ED2-6333-2FA2A1556782}"/>
                  </a:ext>
                </a:extLst>
              </p:cNvPr>
              <p:cNvSpPr/>
              <p:nvPr/>
            </p:nvSpPr>
            <p:spPr>
              <a:xfrm>
                <a:off x="5572084" y="2636496"/>
                <a:ext cx="113472" cy="113472"/>
              </a:xfrm>
              <a:prstGeom prst="ellipse">
                <a:avLst/>
              </a:prstGeom>
              <a:solidFill>
                <a:srgbClr val="374134"/>
              </a:solidFill>
              <a:ln w="28575" cap="flat" cmpd="sng" algn="ctr">
                <a:solidFill>
                  <a:srgbClr val="374134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9" name="TextBox 118">
                    <a:extLst>
                      <a:ext uri="{FF2B5EF4-FFF2-40B4-BE49-F238E27FC236}">
                        <a16:creationId xmlns:a16="http://schemas.microsoft.com/office/drawing/2014/main" id="{68CDEA80-0142-D43B-0654-758D5CC90139}"/>
                      </a:ext>
                    </a:extLst>
                  </p:cNvPr>
                  <p:cNvSpPr txBox="1"/>
                  <p:nvPr/>
                </p:nvSpPr>
                <p:spPr>
                  <a:xfrm>
                    <a:off x="3931377" y="2693231"/>
                    <a:ext cx="475751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1" i="1" smtClean="0">
                              <a:solidFill>
                                <a:srgbClr val="374134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oMath>
                      </m:oMathPara>
                    </a14:m>
                    <a:endParaRPr lang="uk-UA" sz="1600" b="1">
                      <a:solidFill>
                        <a:srgbClr val="374134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19" name="TextBox 118">
                    <a:extLst>
                      <a:ext uri="{FF2B5EF4-FFF2-40B4-BE49-F238E27FC236}">
                        <a16:creationId xmlns:a16="http://schemas.microsoft.com/office/drawing/2014/main" id="{68CDEA80-0142-D43B-0654-758D5CC9013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31377" y="2693231"/>
                    <a:ext cx="475751" cy="400110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uk-UA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0" name="TextBox 119">
                    <a:extLst>
                      <a:ext uri="{FF2B5EF4-FFF2-40B4-BE49-F238E27FC236}">
                        <a16:creationId xmlns:a16="http://schemas.microsoft.com/office/drawing/2014/main" id="{17FE9AE0-7F8F-F4C6-CAF1-2EE05D842F2D}"/>
                      </a:ext>
                    </a:extLst>
                  </p:cNvPr>
                  <p:cNvSpPr txBox="1"/>
                  <p:nvPr/>
                </p:nvSpPr>
                <p:spPr>
                  <a:xfrm>
                    <a:off x="5476840" y="2693231"/>
                    <a:ext cx="475751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1" i="1" smtClean="0">
                              <a:solidFill>
                                <a:srgbClr val="374134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oMath>
                      </m:oMathPara>
                    </a14:m>
                    <a:endParaRPr lang="uk-UA" sz="1600" b="1">
                      <a:solidFill>
                        <a:srgbClr val="374134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0" name="TextBox 119">
                    <a:extLst>
                      <a:ext uri="{FF2B5EF4-FFF2-40B4-BE49-F238E27FC236}">
                        <a16:creationId xmlns:a16="http://schemas.microsoft.com/office/drawing/2014/main" id="{17FE9AE0-7F8F-F4C6-CAF1-2EE05D842F2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76840" y="2693231"/>
                    <a:ext cx="475751" cy="400110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uk-UA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1" name="Rounded Rectangle 120">
                    <a:extLst>
                      <a:ext uri="{FF2B5EF4-FFF2-40B4-BE49-F238E27FC236}">
                        <a16:creationId xmlns:a16="http://schemas.microsoft.com/office/drawing/2014/main" id="{D21DE13A-4E21-7072-5FA6-18FA600E4AF8}"/>
                      </a:ext>
                    </a:extLst>
                  </p:cNvPr>
                  <p:cNvSpPr/>
                  <p:nvPr/>
                </p:nvSpPr>
                <p:spPr>
                  <a:xfrm>
                    <a:off x="7483824" y="2424287"/>
                    <a:ext cx="4281714" cy="615255"/>
                  </a:xfrm>
                  <a:prstGeom prst="roundRect">
                    <a:avLst/>
                  </a:prstGeom>
                  <a:solidFill>
                    <a:srgbClr val="757F8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uk-UA" sz="2200"/>
                      <a:t>Число </a:t>
                    </a:r>
                    <a14:m>
                      <m:oMath xmlns:m="http://schemas.openxmlformats.org/officeDocument/2006/math"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a14:m>
                    <a:r>
                      <a:rPr lang="en-US" sz="2200"/>
                      <a:t> </a:t>
                    </a:r>
                    <a:r>
                      <a:rPr lang="uk-UA" sz="2200"/>
                      <a:t>не належать проміжку, число </a:t>
                    </a:r>
                    <a14:m>
                      <m:oMath xmlns:m="http://schemas.openxmlformats.org/officeDocument/2006/math"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a14:m>
                    <a:r>
                      <a:rPr lang="en-US" sz="2200"/>
                      <a:t> </a:t>
                    </a:r>
                    <a:r>
                      <a:rPr lang="uk-UA" sz="2200"/>
                      <a:t>належить проміжку</a:t>
                    </a:r>
                  </a:p>
                </p:txBody>
              </p:sp>
            </mc:Choice>
            <mc:Fallback xmlns="">
              <p:sp>
                <p:nvSpPr>
                  <p:cNvPr id="121" name="Rounded Rectangle 120">
                    <a:extLst>
                      <a:ext uri="{FF2B5EF4-FFF2-40B4-BE49-F238E27FC236}">
                        <a16:creationId xmlns:a16="http://schemas.microsoft.com/office/drawing/2014/main" id="{D21DE13A-4E21-7072-5FA6-18FA600E4AF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83824" y="2424287"/>
                    <a:ext cx="4281714" cy="615255"/>
                  </a:xfrm>
                  <a:prstGeom prst="roundRect">
                    <a:avLst/>
                  </a:prstGeom>
                  <a:blipFill>
                    <a:blip r:embed="rId18"/>
                    <a:stretch>
                      <a:fillRect t="-16000" b="-32000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uk-UA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ECDDC191-FECE-79E5-5134-BD0A0A4F035A}"/>
              </a:ext>
            </a:extLst>
          </p:cNvPr>
          <p:cNvGrpSpPr/>
          <p:nvPr/>
        </p:nvGrpSpPr>
        <p:grpSpPr>
          <a:xfrm>
            <a:off x="258182" y="1846058"/>
            <a:ext cx="11507356" cy="628806"/>
            <a:chOff x="258182" y="1770752"/>
            <a:chExt cx="11507356" cy="628806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4C316A3D-F4D8-F3AF-29B5-2855E1F0793C}"/>
                </a:ext>
              </a:extLst>
            </p:cNvPr>
            <p:cNvSpPr/>
            <p:nvPr/>
          </p:nvSpPr>
          <p:spPr>
            <a:xfrm>
              <a:off x="4225984" y="1807360"/>
              <a:ext cx="1402831" cy="201424"/>
            </a:xfrm>
            <a:prstGeom prst="rect">
              <a:avLst/>
            </a:prstGeom>
            <a:pattFill prst="wdUpDiag">
              <a:fgClr>
                <a:srgbClr val="374134"/>
              </a:fgClr>
              <a:bgClr>
                <a:schemeClr val="bg1"/>
              </a:bgClr>
            </a:patt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6DB7996-ABBE-C744-0C64-1796EA253307}"/>
                </a:ext>
              </a:extLst>
            </p:cNvPr>
            <p:cNvGrpSpPr/>
            <p:nvPr/>
          </p:nvGrpSpPr>
          <p:grpSpPr>
            <a:xfrm>
              <a:off x="258182" y="1770752"/>
              <a:ext cx="11507356" cy="628806"/>
              <a:chOff x="258182" y="3330338"/>
              <a:chExt cx="11507356" cy="628806"/>
            </a:xfrm>
          </p:grpSpPr>
          <p:cxnSp>
            <p:nvCxnSpPr>
              <p:cNvPr id="122" name="Пряма сполучна лінія 69">
                <a:extLst>
                  <a:ext uri="{FF2B5EF4-FFF2-40B4-BE49-F238E27FC236}">
                    <a16:creationId xmlns:a16="http://schemas.microsoft.com/office/drawing/2014/main" id="{5FC42870-D2B5-B7C0-A256-6BC6A9CFE72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5098845" y="2214607"/>
                <a:ext cx="0" cy="2688854"/>
              </a:xfrm>
              <a:prstGeom prst="line">
                <a:avLst/>
              </a:prstGeom>
              <a:ln w="38100" cap="rnd">
                <a:solidFill>
                  <a:srgbClr val="374134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3" name="TextBox 122">
                    <a:extLst>
                      <a:ext uri="{FF2B5EF4-FFF2-40B4-BE49-F238E27FC236}">
                        <a16:creationId xmlns:a16="http://schemas.microsoft.com/office/drawing/2014/main" id="{8DC56C58-EA0A-9B28-1251-73F07C6C8DF4}"/>
                      </a:ext>
                    </a:extLst>
                  </p:cNvPr>
                  <p:cNvSpPr txBox="1"/>
                  <p:nvPr/>
                </p:nvSpPr>
                <p:spPr>
                  <a:xfrm>
                    <a:off x="6205396" y="3559034"/>
                    <a:ext cx="475751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1" i="1" smtClean="0">
                              <a:solidFill>
                                <a:srgbClr val="374134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oMath>
                      </m:oMathPara>
                    </a14:m>
                    <a:endParaRPr lang="uk-UA" sz="1600" b="1">
                      <a:solidFill>
                        <a:srgbClr val="374134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3" name="TextBox 122">
                    <a:extLst>
                      <a:ext uri="{FF2B5EF4-FFF2-40B4-BE49-F238E27FC236}">
                        <a16:creationId xmlns:a16="http://schemas.microsoft.com/office/drawing/2014/main" id="{8DC56C58-EA0A-9B28-1251-73F07C6C8DF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05396" y="3559034"/>
                    <a:ext cx="475751" cy="400110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uk-UA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4" name="TextBox 123">
                    <a:extLst>
                      <a:ext uri="{FF2B5EF4-FFF2-40B4-BE49-F238E27FC236}">
                        <a16:creationId xmlns:a16="http://schemas.microsoft.com/office/drawing/2014/main" id="{4CB0786D-D91A-C43F-7C6D-3407E5E68C48}"/>
                      </a:ext>
                    </a:extLst>
                  </p:cNvPr>
                  <p:cNvSpPr txBox="1"/>
                  <p:nvPr/>
                </p:nvSpPr>
                <p:spPr>
                  <a:xfrm>
                    <a:off x="258182" y="3330338"/>
                    <a:ext cx="1011219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endChr m:val=""/>
                              <m:ctrlPr>
                                <a:rPr lang="uk-UA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d>
                            <m:dPr>
                              <m:begChr m:val="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</m:oMath>
                      </m:oMathPara>
                    </a14:m>
                    <a:endParaRPr lang="uk-UA" sz="2400"/>
                  </a:p>
                </p:txBody>
              </p:sp>
            </mc:Choice>
            <mc:Fallback xmlns="">
              <p:sp>
                <p:nvSpPr>
                  <p:cNvPr id="124" name="TextBox 123">
                    <a:extLst>
                      <a:ext uri="{FF2B5EF4-FFF2-40B4-BE49-F238E27FC236}">
                        <a16:creationId xmlns:a16="http://schemas.microsoft.com/office/drawing/2014/main" id="{4CB0786D-D91A-C43F-7C6D-3407E5E68C4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8182" y="3330338"/>
                    <a:ext cx="1011219" cy="461665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l="-41250" t="-127027" r="-30000" b="-191892"/>
                    </a:stretch>
                  </a:blipFill>
                </p:spPr>
                <p:txBody>
                  <a:bodyPr/>
                  <a:lstStyle/>
                  <a:p>
                    <a:r>
                      <a:rPr lang="uk-UA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5" name="TextBox 124">
                    <a:extLst>
                      <a:ext uri="{FF2B5EF4-FFF2-40B4-BE49-F238E27FC236}">
                        <a16:creationId xmlns:a16="http://schemas.microsoft.com/office/drawing/2014/main" id="{57FCC9AA-0C61-4CB5-C0D1-B379CED1DEE4}"/>
                      </a:ext>
                    </a:extLst>
                  </p:cNvPr>
                  <p:cNvSpPr txBox="1"/>
                  <p:nvPr/>
                </p:nvSpPr>
                <p:spPr>
                  <a:xfrm>
                    <a:off x="1667434" y="3330338"/>
                    <a:ext cx="1581374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&lt;</m:t>
                          </m:r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&lt;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oMath>
                      </m:oMathPara>
                    </a14:m>
                    <a:endParaRPr lang="uk-UA"/>
                  </a:p>
                </p:txBody>
              </p:sp>
            </mc:Choice>
            <mc:Fallback xmlns="">
              <p:sp>
                <p:nvSpPr>
                  <p:cNvPr id="125" name="TextBox 124">
                    <a:extLst>
                      <a:ext uri="{FF2B5EF4-FFF2-40B4-BE49-F238E27FC236}">
                        <a16:creationId xmlns:a16="http://schemas.microsoft.com/office/drawing/2014/main" id="{57FCC9AA-0C61-4CB5-C0D1-B379CED1DEE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67434" y="3330338"/>
                    <a:ext cx="1581374" cy="461665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uk-UA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2387B883-40B5-5490-E8B9-601529EBBD94}"/>
                  </a:ext>
                </a:extLst>
              </p:cNvPr>
              <p:cNvSpPr/>
              <p:nvPr/>
            </p:nvSpPr>
            <p:spPr>
              <a:xfrm>
                <a:off x="4169253" y="3502298"/>
                <a:ext cx="113472" cy="113472"/>
              </a:xfrm>
              <a:prstGeom prst="ellipse">
                <a:avLst/>
              </a:prstGeom>
              <a:solidFill>
                <a:schemeClr val="bg1"/>
              </a:solidFill>
              <a:ln w="28575" cap="flat" cmpd="sng" algn="ctr">
                <a:solidFill>
                  <a:srgbClr val="374134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1B815501-F88D-D21A-2F17-DB2EDF098EDF}"/>
                  </a:ext>
                </a:extLst>
              </p:cNvPr>
              <p:cNvSpPr/>
              <p:nvPr/>
            </p:nvSpPr>
            <p:spPr>
              <a:xfrm>
                <a:off x="5572084" y="3502298"/>
                <a:ext cx="113472" cy="113472"/>
              </a:xfrm>
              <a:prstGeom prst="ellipse">
                <a:avLst/>
              </a:prstGeom>
              <a:solidFill>
                <a:schemeClr val="bg1"/>
              </a:solidFill>
              <a:ln w="28575" cap="flat" cmpd="sng" algn="ctr">
                <a:solidFill>
                  <a:srgbClr val="374134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8" name="TextBox 127">
                    <a:extLst>
                      <a:ext uri="{FF2B5EF4-FFF2-40B4-BE49-F238E27FC236}">
                        <a16:creationId xmlns:a16="http://schemas.microsoft.com/office/drawing/2014/main" id="{9C91E48A-5ABA-C94C-C310-93E77F462D55}"/>
                      </a:ext>
                    </a:extLst>
                  </p:cNvPr>
                  <p:cNvSpPr txBox="1"/>
                  <p:nvPr/>
                </p:nvSpPr>
                <p:spPr>
                  <a:xfrm>
                    <a:off x="3931377" y="3559033"/>
                    <a:ext cx="475751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1" i="1" smtClean="0">
                              <a:solidFill>
                                <a:srgbClr val="374134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oMath>
                      </m:oMathPara>
                    </a14:m>
                    <a:endParaRPr lang="uk-UA" sz="1600" b="1">
                      <a:solidFill>
                        <a:srgbClr val="374134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8" name="TextBox 127">
                    <a:extLst>
                      <a:ext uri="{FF2B5EF4-FFF2-40B4-BE49-F238E27FC236}">
                        <a16:creationId xmlns:a16="http://schemas.microsoft.com/office/drawing/2014/main" id="{9C91E48A-5ABA-C94C-C310-93E77F462D5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31377" y="3559033"/>
                    <a:ext cx="475751" cy="400110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uk-UA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9" name="TextBox 128">
                    <a:extLst>
                      <a:ext uri="{FF2B5EF4-FFF2-40B4-BE49-F238E27FC236}">
                        <a16:creationId xmlns:a16="http://schemas.microsoft.com/office/drawing/2014/main" id="{FA9CDAA5-E4DF-E58B-51C4-DD2FED482F9A}"/>
                      </a:ext>
                    </a:extLst>
                  </p:cNvPr>
                  <p:cNvSpPr txBox="1"/>
                  <p:nvPr/>
                </p:nvSpPr>
                <p:spPr>
                  <a:xfrm>
                    <a:off x="5476840" y="3559033"/>
                    <a:ext cx="475751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1" i="1" smtClean="0">
                              <a:solidFill>
                                <a:srgbClr val="374134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oMath>
                      </m:oMathPara>
                    </a14:m>
                    <a:endParaRPr lang="uk-UA" sz="1600" b="1">
                      <a:solidFill>
                        <a:srgbClr val="374134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9" name="TextBox 128">
                    <a:extLst>
                      <a:ext uri="{FF2B5EF4-FFF2-40B4-BE49-F238E27FC236}">
                        <a16:creationId xmlns:a16="http://schemas.microsoft.com/office/drawing/2014/main" id="{FA9CDAA5-E4DF-E58B-51C4-DD2FED482F9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76840" y="3559033"/>
                    <a:ext cx="475751" cy="400110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uk-UA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1" name="Rounded Rectangle 130">
                    <a:extLst>
                      <a:ext uri="{FF2B5EF4-FFF2-40B4-BE49-F238E27FC236}">
                        <a16:creationId xmlns:a16="http://schemas.microsoft.com/office/drawing/2014/main" id="{995C94D0-4E50-1E44-8497-06864E806652}"/>
                      </a:ext>
                    </a:extLst>
                  </p:cNvPr>
                  <p:cNvSpPr/>
                  <p:nvPr/>
                </p:nvSpPr>
                <p:spPr>
                  <a:xfrm>
                    <a:off x="7483824" y="3343880"/>
                    <a:ext cx="4281714" cy="430306"/>
                  </a:xfrm>
                  <a:prstGeom prst="roundRect">
                    <a:avLst/>
                  </a:prstGeom>
                  <a:solidFill>
                    <a:srgbClr val="757F8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uk-UA" sz="2200"/>
                      <a:t>Числа </a:t>
                    </a:r>
                    <a14:m>
                      <m:oMath xmlns:m="http://schemas.openxmlformats.org/officeDocument/2006/math"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a14:m>
                    <a:r>
                      <a:rPr lang="en-US" sz="2200"/>
                      <a:t> </a:t>
                    </a:r>
                    <a:r>
                      <a:rPr lang="uk-UA" sz="2200"/>
                      <a:t>і </a:t>
                    </a:r>
                    <a14:m>
                      <m:oMath xmlns:m="http://schemas.openxmlformats.org/officeDocument/2006/math"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a14:m>
                    <a:r>
                      <a:rPr lang="en-US" sz="2200"/>
                      <a:t> </a:t>
                    </a:r>
                    <a:r>
                      <a:rPr lang="uk-UA" sz="2200"/>
                      <a:t>не належать проміжку</a:t>
                    </a:r>
                  </a:p>
                </p:txBody>
              </p:sp>
            </mc:Choice>
            <mc:Fallback xmlns="">
              <p:sp>
                <p:nvSpPr>
                  <p:cNvPr id="131" name="Rounded Rectangle 130">
                    <a:extLst>
                      <a:ext uri="{FF2B5EF4-FFF2-40B4-BE49-F238E27FC236}">
                        <a16:creationId xmlns:a16="http://schemas.microsoft.com/office/drawing/2014/main" id="{995C94D0-4E50-1E44-8497-06864E80665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83824" y="3343880"/>
                    <a:ext cx="4281714" cy="430306"/>
                  </a:xfrm>
                  <a:prstGeom prst="roundRect">
                    <a:avLst/>
                  </a:prstGeom>
                  <a:blipFill>
                    <a:blip r:embed="rId21"/>
                    <a:stretch>
                      <a:fillRect l="-888" t="-8571" r="-888" b="-28571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uk-UA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B5381D6B-62E6-4366-49CF-E87C0C7B77B9}"/>
              </a:ext>
            </a:extLst>
          </p:cNvPr>
          <p:cNvGrpSpPr/>
          <p:nvPr/>
        </p:nvGrpSpPr>
        <p:grpSpPr>
          <a:xfrm>
            <a:off x="258182" y="4215945"/>
            <a:ext cx="11507356" cy="906321"/>
            <a:chOff x="258182" y="3429000"/>
            <a:chExt cx="11507356" cy="906321"/>
          </a:xfrm>
        </p:grpSpPr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0A3BB538-DBDC-2875-BF0F-D2A8D59C8AA8}"/>
                </a:ext>
              </a:extLst>
            </p:cNvPr>
            <p:cNvSpPr/>
            <p:nvPr/>
          </p:nvSpPr>
          <p:spPr>
            <a:xfrm>
              <a:off x="3754418" y="3665682"/>
              <a:ext cx="1874397" cy="201424"/>
            </a:xfrm>
            <a:prstGeom prst="rect">
              <a:avLst/>
            </a:prstGeom>
            <a:pattFill prst="wdUpDiag">
              <a:fgClr>
                <a:srgbClr val="374134"/>
              </a:fgClr>
              <a:bgClr>
                <a:schemeClr val="bg1"/>
              </a:bgClr>
            </a:patt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AB2C06F4-447D-1700-571E-116FD92483C2}"/>
                </a:ext>
              </a:extLst>
            </p:cNvPr>
            <p:cNvGrpSpPr/>
            <p:nvPr/>
          </p:nvGrpSpPr>
          <p:grpSpPr>
            <a:xfrm>
              <a:off x="3754418" y="3655124"/>
              <a:ext cx="1881121" cy="224678"/>
              <a:chOff x="3754418" y="3547544"/>
              <a:chExt cx="1881121" cy="224678"/>
            </a:xfrm>
          </p:grpSpPr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105EA5D9-BDB9-5FEC-D20C-685F88C9FDC3}"/>
                  </a:ext>
                </a:extLst>
              </p:cNvPr>
              <p:cNvCxnSpPr/>
              <p:nvPr/>
            </p:nvCxnSpPr>
            <p:spPr>
              <a:xfrm>
                <a:off x="5635539" y="3549937"/>
                <a:ext cx="0" cy="222285"/>
              </a:xfrm>
              <a:prstGeom prst="line">
                <a:avLst/>
              </a:prstGeom>
              <a:ln w="28575" cap="rnd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9E852177-47FF-80C3-0530-8B8450D763F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54418" y="3547544"/>
                <a:ext cx="1877572" cy="0"/>
              </a:xfrm>
              <a:prstGeom prst="line">
                <a:avLst/>
              </a:prstGeom>
              <a:ln w="28575" cap="rnd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2" name="Пряма сполучна лінія 69">
              <a:extLst>
                <a:ext uri="{FF2B5EF4-FFF2-40B4-BE49-F238E27FC236}">
                  <a16:creationId xmlns:a16="http://schemas.microsoft.com/office/drawing/2014/main" id="{B858F689-2E36-3762-578B-DC3046EF14C3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5098845" y="2535376"/>
              <a:ext cx="0" cy="2688854"/>
            </a:xfrm>
            <a:prstGeom prst="line">
              <a:avLst/>
            </a:prstGeom>
            <a:ln w="38100" cap="rnd">
              <a:solidFill>
                <a:srgbClr val="374134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3" name="TextBox 132">
                  <a:extLst>
                    <a:ext uri="{FF2B5EF4-FFF2-40B4-BE49-F238E27FC236}">
                      <a16:creationId xmlns:a16="http://schemas.microsoft.com/office/drawing/2014/main" id="{BE5DCB4F-1166-F0AF-47CD-6601EE6A4414}"/>
                    </a:ext>
                  </a:extLst>
                </p:cNvPr>
                <p:cNvSpPr txBox="1"/>
                <p:nvPr/>
              </p:nvSpPr>
              <p:spPr>
                <a:xfrm>
                  <a:off x="6205396" y="3879803"/>
                  <a:ext cx="475751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1" smtClean="0">
                            <a:solidFill>
                              <a:srgbClr val="374134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oMath>
                    </m:oMathPara>
                  </a14:m>
                  <a:endParaRPr lang="uk-UA" sz="1600" b="1">
                    <a:solidFill>
                      <a:srgbClr val="374134"/>
                    </a:solidFill>
                  </a:endParaRPr>
                </a:p>
              </p:txBody>
            </p:sp>
          </mc:Choice>
          <mc:Fallback xmlns="">
            <p:sp>
              <p:nvSpPr>
                <p:cNvPr id="133" name="TextBox 132">
                  <a:extLst>
                    <a:ext uri="{FF2B5EF4-FFF2-40B4-BE49-F238E27FC236}">
                      <a16:creationId xmlns:a16="http://schemas.microsoft.com/office/drawing/2014/main" id="{BE5DCB4F-1166-F0AF-47CD-6601EE6A44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05396" y="3879803"/>
                  <a:ext cx="475751" cy="40011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4" name="TextBox 133">
                  <a:extLst>
                    <a:ext uri="{FF2B5EF4-FFF2-40B4-BE49-F238E27FC236}">
                      <a16:creationId xmlns:a16="http://schemas.microsoft.com/office/drawing/2014/main" id="{DFB872EF-A6B1-476A-B6B1-32098CF58D52}"/>
                    </a:ext>
                  </a:extLst>
                </p:cNvPr>
                <p:cNvSpPr txBox="1"/>
                <p:nvPr/>
              </p:nvSpPr>
              <p:spPr>
                <a:xfrm>
                  <a:off x="258182" y="3651107"/>
                  <a:ext cx="117137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endChr m:val=""/>
                            <m:ctrlPr>
                              <a:rPr lang="uk-UA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uk-UA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uk-UA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;</m:t>
                        </m:r>
                        <m:d>
                          <m:dPr>
                            <m:begChr m:val="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</m:oMath>
                    </m:oMathPara>
                  </a14:m>
                  <a:endParaRPr lang="uk-UA" sz="2400"/>
                </a:p>
              </p:txBody>
            </p:sp>
          </mc:Choice>
          <mc:Fallback xmlns="">
            <p:sp>
              <p:nvSpPr>
                <p:cNvPr id="134" name="TextBox 133">
                  <a:extLst>
                    <a:ext uri="{FF2B5EF4-FFF2-40B4-BE49-F238E27FC236}">
                      <a16:creationId xmlns:a16="http://schemas.microsoft.com/office/drawing/2014/main" id="{DFB872EF-A6B1-476A-B6B1-32098CF58D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8182" y="3651107"/>
                  <a:ext cx="1171377" cy="461665"/>
                </a:xfrm>
                <a:prstGeom prst="rect">
                  <a:avLst/>
                </a:prstGeom>
                <a:blipFill>
                  <a:blip r:embed="rId22"/>
                  <a:stretch>
                    <a:fillRect l="-39785" t="-127027" r="-33333" b="-194595"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5" name="TextBox 134">
                  <a:extLst>
                    <a:ext uri="{FF2B5EF4-FFF2-40B4-BE49-F238E27FC236}">
                      <a16:creationId xmlns:a16="http://schemas.microsoft.com/office/drawing/2014/main" id="{47AB94EF-57E7-3598-C448-5F92203095BE}"/>
                    </a:ext>
                  </a:extLst>
                </p:cNvPr>
                <p:cNvSpPr txBox="1"/>
                <p:nvPr/>
              </p:nvSpPr>
              <p:spPr>
                <a:xfrm>
                  <a:off x="1667434" y="3651107"/>
                  <a:ext cx="158137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&lt;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uk-UA"/>
                </a:p>
              </p:txBody>
            </p:sp>
          </mc:Choice>
          <mc:Fallback xmlns="">
            <p:sp>
              <p:nvSpPr>
                <p:cNvPr id="135" name="TextBox 134">
                  <a:extLst>
                    <a:ext uri="{FF2B5EF4-FFF2-40B4-BE49-F238E27FC236}">
                      <a16:creationId xmlns:a16="http://schemas.microsoft.com/office/drawing/2014/main" id="{47AB94EF-57E7-3598-C448-5F92203095B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7434" y="3651107"/>
                  <a:ext cx="1581374" cy="461665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4E1BBCC0-554F-1838-CFEF-F8BD76360827}"/>
                </a:ext>
              </a:extLst>
            </p:cNvPr>
            <p:cNvSpPr/>
            <p:nvPr/>
          </p:nvSpPr>
          <p:spPr>
            <a:xfrm>
              <a:off x="5572084" y="3823067"/>
              <a:ext cx="113472" cy="113472"/>
            </a:xfrm>
            <a:prstGeom prst="ellipse">
              <a:avLst/>
            </a:prstGeom>
            <a:solidFill>
              <a:schemeClr val="bg1"/>
            </a:solidFill>
            <a:ln w="28575" cap="flat" cmpd="sng" algn="ctr">
              <a:solidFill>
                <a:srgbClr val="374134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9" name="TextBox 138">
                  <a:extLst>
                    <a:ext uri="{FF2B5EF4-FFF2-40B4-BE49-F238E27FC236}">
                      <a16:creationId xmlns:a16="http://schemas.microsoft.com/office/drawing/2014/main" id="{E623A61A-461A-5627-7F27-39F70497DA0D}"/>
                    </a:ext>
                  </a:extLst>
                </p:cNvPr>
                <p:cNvSpPr txBox="1"/>
                <p:nvPr/>
              </p:nvSpPr>
              <p:spPr>
                <a:xfrm>
                  <a:off x="5476840" y="3879802"/>
                  <a:ext cx="475751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1" smtClean="0">
                            <a:solidFill>
                              <a:srgbClr val="374134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oMath>
                    </m:oMathPara>
                  </a14:m>
                  <a:endParaRPr lang="uk-UA" sz="1600" b="1">
                    <a:solidFill>
                      <a:srgbClr val="374134"/>
                    </a:solidFill>
                  </a:endParaRPr>
                </a:p>
              </p:txBody>
            </p:sp>
          </mc:Choice>
          <mc:Fallback xmlns="">
            <p:sp>
              <p:nvSpPr>
                <p:cNvPr id="139" name="TextBox 138">
                  <a:extLst>
                    <a:ext uri="{FF2B5EF4-FFF2-40B4-BE49-F238E27FC236}">
                      <a16:creationId xmlns:a16="http://schemas.microsoft.com/office/drawing/2014/main" id="{E623A61A-461A-5627-7F27-39F70497DA0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76840" y="3879802"/>
                  <a:ext cx="475751" cy="40011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0" name="Rounded Rectangle 139">
                  <a:extLst>
                    <a:ext uri="{FF2B5EF4-FFF2-40B4-BE49-F238E27FC236}">
                      <a16:creationId xmlns:a16="http://schemas.microsoft.com/office/drawing/2014/main" id="{5A6E7EFE-2F94-C753-2FF9-F83EF44AF104}"/>
                    </a:ext>
                  </a:extLst>
                </p:cNvPr>
                <p:cNvSpPr/>
                <p:nvPr/>
              </p:nvSpPr>
              <p:spPr>
                <a:xfrm>
                  <a:off x="7483824" y="3429000"/>
                  <a:ext cx="4281714" cy="906321"/>
                </a:xfrm>
                <a:prstGeom prst="roundRect">
                  <a:avLst/>
                </a:prstGeom>
                <a:solidFill>
                  <a:srgbClr val="757F8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uk-UA" sz="2200"/>
                    <a:t>Даному проміжку належать всі числа від </a:t>
                  </a:r>
                  <a14:m>
                    <m:oMath xmlns:m="http://schemas.openxmlformats.org/officeDocument/2006/math">
                      <m:r>
                        <a:rPr lang="uk-UA" sz="22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uk-UA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a14:m>
                  <a:r>
                    <a:rPr lang="uk-UA" sz="2200"/>
                    <a:t> до </a:t>
                  </a:r>
                  <a14:m>
                    <m:oMath xmlns:m="http://schemas.openxmlformats.org/officeDocument/2006/math"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</m:oMath>
                  </a14:m>
                  <a:r>
                    <a:rPr lang="uk-UA" sz="2200"/>
                    <a:t>, не включаючи саме число </a:t>
                  </a:r>
                  <a14:m>
                    <m:oMath xmlns:m="http://schemas.openxmlformats.org/officeDocument/2006/math"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</m:oMath>
                  </a14:m>
                  <a:endParaRPr lang="uk-UA" sz="2200"/>
                </a:p>
              </p:txBody>
            </p:sp>
          </mc:Choice>
          <mc:Fallback xmlns="">
            <p:sp>
              <p:nvSpPr>
                <p:cNvPr id="140" name="Rounded Rectangle 139">
                  <a:extLst>
                    <a:ext uri="{FF2B5EF4-FFF2-40B4-BE49-F238E27FC236}">
                      <a16:creationId xmlns:a16="http://schemas.microsoft.com/office/drawing/2014/main" id="{5A6E7EFE-2F94-C753-2FF9-F83EF44AF10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83824" y="3429000"/>
                  <a:ext cx="4281714" cy="906321"/>
                </a:xfrm>
                <a:prstGeom prst="roundRect">
                  <a:avLst/>
                </a:prstGeom>
                <a:blipFill>
                  <a:blip r:embed="rId24"/>
                  <a:stretch>
                    <a:fillRect t="-15278" b="-2361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A260EF62-F10E-F86D-4B0B-10F038ABFD8B}"/>
              </a:ext>
            </a:extLst>
          </p:cNvPr>
          <p:cNvGrpSpPr/>
          <p:nvPr/>
        </p:nvGrpSpPr>
        <p:grpSpPr>
          <a:xfrm>
            <a:off x="86058" y="5808045"/>
            <a:ext cx="11679480" cy="690571"/>
            <a:chOff x="86058" y="4794569"/>
            <a:chExt cx="11679480" cy="690571"/>
          </a:xfrm>
        </p:grpSpPr>
        <p:cxnSp>
          <p:nvCxnSpPr>
            <p:cNvPr id="104" name="Пряма сполучна лінія 69">
              <a:extLst>
                <a:ext uri="{FF2B5EF4-FFF2-40B4-BE49-F238E27FC236}">
                  <a16:creationId xmlns:a16="http://schemas.microsoft.com/office/drawing/2014/main" id="{C3B5A3D4-C499-2269-57BF-8804CAE188F5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5513680" y="3740603"/>
              <a:ext cx="0" cy="2688854"/>
            </a:xfrm>
            <a:prstGeom prst="line">
              <a:avLst/>
            </a:prstGeom>
            <a:ln w="38100" cap="rnd">
              <a:solidFill>
                <a:srgbClr val="374134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7185056D-9A31-D75B-95D6-BDD2582E77CB}"/>
                    </a:ext>
                  </a:extLst>
                </p:cNvPr>
                <p:cNvSpPr txBox="1"/>
                <p:nvPr/>
              </p:nvSpPr>
              <p:spPr>
                <a:xfrm>
                  <a:off x="6620231" y="5085030"/>
                  <a:ext cx="475751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1" smtClean="0">
                            <a:solidFill>
                              <a:srgbClr val="374134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oMath>
                    </m:oMathPara>
                  </a14:m>
                  <a:endParaRPr lang="uk-UA" sz="1600" b="1">
                    <a:solidFill>
                      <a:srgbClr val="374134"/>
                    </a:solidFill>
                  </a:endParaRPr>
                </a:p>
              </p:txBody>
            </p:sp>
          </mc:Choice>
          <mc:Fallback xmlns=""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7185056D-9A31-D75B-95D6-BDD2582E77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20231" y="5085030"/>
                  <a:ext cx="475751" cy="400110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TextBox 105">
                  <a:extLst>
                    <a:ext uri="{FF2B5EF4-FFF2-40B4-BE49-F238E27FC236}">
                      <a16:creationId xmlns:a16="http://schemas.microsoft.com/office/drawing/2014/main" id="{923E1E51-0836-8BE8-E1E9-0B91A9393317}"/>
                    </a:ext>
                  </a:extLst>
                </p:cNvPr>
                <p:cNvSpPr txBox="1"/>
                <p:nvPr/>
              </p:nvSpPr>
              <p:spPr>
                <a:xfrm>
                  <a:off x="86058" y="4856334"/>
                  <a:ext cx="148455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uk-UA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uk-UA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uk-UA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∞;+∞</m:t>
                            </m:r>
                          </m:e>
                        </m:d>
                      </m:oMath>
                    </m:oMathPara>
                  </a14:m>
                  <a:endParaRPr lang="uk-UA" sz="2400"/>
                </a:p>
              </p:txBody>
            </p:sp>
          </mc:Choice>
          <mc:Fallback xmlns="">
            <p:sp>
              <p:nvSpPr>
                <p:cNvPr id="106" name="TextBox 105">
                  <a:extLst>
                    <a:ext uri="{FF2B5EF4-FFF2-40B4-BE49-F238E27FC236}">
                      <a16:creationId xmlns:a16="http://schemas.microsoft.com/office/drawing/2014/main" id="{923E1E51-0836-8BE8-E1E9-0B91A93933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058" y="4856334"/>
                  <a:ext cx="1484557" cy="461665"/>
                </a:xfrm>
                <a:prstGeom prst="rect">
                  <a:avLst/>
                </a:prstGeom>
                <a:blipFill>
                  <a:blip r:embed="rId26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80556CF7-8541-9D83-C30F-E3E926A28B84}"/>
                    </a:ext>
                  </a:extLst>
                </p:cNvPr>
                <p:cNvSpPr txBox="1"/>
                <p:nvPr/>
              </p:nvSpPr>
              <p:spPr>
                <a:xfrm>
                  <a:off x="1479175" y="4856334"/>
                  <a:ext cx="236668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uk-UA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−∞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&lt;</m:t>
                        </m:r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&lt;</m:t>
                        </m:r>
                        <m:r>
                          <a:rPr lang="uk-UA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+∞</m:t>
                        </m:r>
                      </m:oMath>
                    </m:oMathPara>
                  </a14:m>
                  <a:endParaRPr lang="uk-UA"/>
                </a:p>
              </p:txBody>
            </p:sp>
          </mc:Choice>
          <mc:Fallback xmlns=""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80556CF7-8541-9D83-C30F-E3E926A28B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9175" y="4856334"/>
                  <a:ext cx="2366684" cy="461665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2" name="Rounded Rectangle 111">
              <a:extLst>
                <a:ext uri="{FF2B5EF4-FFF2-40B4-BE49-F238E27FC236}">
                  <a16:creationId xmlns:a16="http://schemas.microsoft.com/office/drawing/2014/main" id="{8DC7E288-3CF8-5C47-3F03-0AF203339EC8}"/>
                </a:ext>
              </a:extLst>
            </p:cNvPr>
            <p:cNvSpPr/>
            <p:nvPr/>
          </p:nvSpPr>
          <p:spPr>
            <a:xfrm>
              <a:off x="7483824" y="4794569"/>
              <a:ext cx="4281714" cy="615255"/>
            </a:xfrm>
            <a:prstGeom prst="roundRect">
              <a:avLst/>
            </a:prstGeom>
            <a:solidFill>
              <a:srgbClr val="757F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200"/>
                <a:t>Даному проміжку належить множина всіх дійсних чисел</a:t>
              </a: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640466CE-23AC-D829-FDAB-19B5DAC6F2ED}"/>
                </a:ext>
              </a:extLst>
            </p:cNvPr>
            <p:cNvSpPr/>
            <p:nvPr/>
          </p:nvSpPr>
          <p:spPr>
            <a:xfrm>
              <a:off x="4169254" y="4883605"/>
              <a:ext cx="2600036" cy="201424"/>
            </a:xfrm>
            <a:prstGeom prst="rect">
              <a:avLst/>
            </a:prstGeom>
            <a:pattFill prst="wdUpDiag">
              <a:fgClr>
                <a:srgbClr val="374134"/>
              </a:fgClr>
              <a:bgClr>
                <a:schemeClr val="bg1"/>
              </a:bgClr>
            </a:patt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6B78584F-2D9A-EF35-9448-434EC6A247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64704" y="4892502"/>
              <a:ext cx="2600037" cy="0"/>
            </a:xfrm>
            <a:prstGeom prst="line">
              <a:avLst/>
            </a:prstGeom>
            <a:ln w="28575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61292721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0AAA29DF-0426-A934-98D9-739BB5D13BA2}"/>
              </a:ext>
            </a:extLst>
          </p:cNvPr>
          <p:cNvGrpSpPr/>
          <p:nvPr/>
        </p:nvGrpSpPr>
        <p:grpSpPr>
          <a:xfrm>
            <a:off x="0" y="0"/>
            <a:ext cx="11580372" cy="724645"/>
            <a:chOff x="0" y="0"/>
            <a:chExt cx="11580372" cy="724645"/>
          </a:xfrm>
        </p:grpSpPr>
        <p:pic>
          <p:nvPicPr>
            <p:cNvPr id="36" name="Графіка 20">
              <a:extLst>
                <a:ext uri="{FF2B5EF4-FFF2-40B4-BE49-F238E27FC236}">
                  <a16:creationId xmlns:a16="http://schemas.microsoft.com/office/drawing/2014/main" id="{00CB98A5-47E0-B461-5A88-9DD68A5C40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475" r="4541" b="89434"/>
            <a:stretch/>
          </p:blipFill>
          <p:spPr>
            <a:xfrm>
              <a:off x="0" y="0"/>
              <a:ext cx="11580372" cy="724645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F73CD8F-10B5-3D21-1303-2BA8148A432E}"/>
                </a:ext>
              </a:extLst>
            </p:cNvPr>
            <p:cNvSpPr txBox="1"/>
            <p:nvPr/>
          </p:nvSpPr>
          <p:spPr>
            <a:xfrm>
              <a:off x="0" y="0"/>
              <a:ext cx="113185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800">
                  <a:solidFill>
                    <a:schemeClr val="bg1"/>
                  </a:solidFill>
                </a:rPr>
                <a:t>Пригадаємо, як ми раніше досліджували функцію</a:t>
              </a:r>
            </a:p>
          </p:txBody>
        </p:sp>
      </p:grpSp>
      <p:grpSp>
        <p:nvGrpSpPr>
          <p:cNvPr id="38" name="Групувати 1">
            <a:extLst>
              <a:ext uri="{FF2B5EF4-FFF2-40B4-BE49-F238E27FC236}">
                <a16:creationId xmlns:a16="http://schemas.microsoft.com/office/drawing/2014/main" id="{6773E271-AABD-B9A4-DF2E-9A3ECA1E9EE2}"/>
              </a:ext>
            </a:extLst>
          </p:cNvPr>
          <p:cNvGrpSpPr/>
          <p:nvPr/>
        </p:nvGrpSpPr>
        <p:grpSpPr>
          <a:xfrm>
            <a:off x="11384602" y="1370"/>
            <a:ext cx="807398" cy="605679"/>
            <a:chOff x="11384602" y="1370"/>
            <a:chExt cx="807398" cy="605679"/>
          </a:xfrm>
        </p:grpSpPr>
        <p:sp>
          <p:nvSpPr>
            <p:cNvPr id="39" name="Прямокутник 1">
              <a:extLst>
                <a:ext uri="{FF2B5EF4-FFF2-40B4-BE49-F238E27FC236}">
                  <a16:creationId xmlns:a16="http://schemas.microsoft.com/office/drawing/2014/main" id="{47DBC820-E011-714D-A6EE-751A840429B9}"/>
                </a:ext>
              </a:extLst>
            </p:cNvPr>
            <p:cNvSpPr/>
            <p:nvPr/>
          </p:nvSpPr>
          <p:spPr>
            <a:xfrm>
              <a:off x="11384602" y="1370"/>
              <a:ext cx="807398" cy="605679"/>
            </a:xfrm>
            <a:custGeom>
              <a:avLst/>
              <a:gdLst>
                <a:gd name="connsiteX0" fmla="*/ 0 w 1138236"/>
                <a:gd name="connsiteY0" fmla="*/ 0 h 620110"/>
                <a:gd name="connsiteX1" fmla="*/ 1138236 w 1138236"/>
                <a:gd name="connsiteY1" fmla="*/ 0 h 620110"/>
                <a:gd name="connsiteX2" fmla="*/ 1138236 w 1138236"/>
                <a:gd name="connsiteY2" fmla="*/ 620110 h 620110"/>
                <a:gd name="connsiteX3" fmla="*/ 0 w 1138236"/>
                <a:gd name="connsiteY3" fmla="*/ 620110 h 620110"/>
                <a:gd name="connsiteX4" fmla="*/ 0 w 1138236"/>
                <a:gd name="connsiteY4" fmla="*/ 0 h 620110"/>
                <a:gd name="connsiteX0" fmla="*/ 276225 w 1414461"/>
                <a:gd name="connsiteY0" fmla="*/ 0 h 620110"/>
                <a:gd name="connsiteX1" fmla="*/ 1414461 w 1414461"/>
                <a:gd name="connsiteY1" fmla="*/ 0 h 620110"/>
                <a:gd name="connsiteX2" fmla="*/ 1414461 w 1414461"/>
                <a:gd name="connsiteY2" fmla="*/ 620110 h 620110"/>
                <a:gd name="connsiteX3" fmla="*/ 0 w 1414461"/>
                <a:gd name="connsiteY3" fmla="*/ 618522 h 620110"/>
                <a:gd name="connsiteX4" fmla="*/ 276225 w 1414461"/>
                <a:gd name="connsiteY4" fmla="*/ 0 h 620110"/>
                <a:gd name="connsiteX0" fmla="*/ 251196 w 1414461"/>
                <a:gd name="connsiteY0" fmla="*/ 3251 h 620110"/>
                <a:gd name="connsiteX1" fmla="*/ 1414461 w 1414461"/>
                <a:gd name="connsiteY1" fmla="*/ 0 h 620110"/>
                <a:gd name="connsiteX2" fmla="*/ 1414461 w 1414461"/>
                <a:gd name="connsiteY2" fmla="*/ 620110 h 620110"/>
                <a:gd name="connsiteX3" fmla="*/ 0 w 1414461"/>
                <a:gd name="connsiteY3" fmla="*/ 618522 h 620110"/>
                <a:gd name="connsiteX4" fmla="*/ 251196 w 1414461"/>
                <a:gd name="connsiteY4" fmla="*/ 3251 h 620110"/>
                <a:gd name="connsiteX0" fmla="*/ 253976 w 1414461"/>
                <a:gd name="connsiteY0" fmla="*/ 0 h 620110"/>
                <a:gd name="connsiteX1" fmla="*/ 1414461 w 1414461"/>
                <a:gd name="connsiteY1" fmla="*/ 0 h 620110"/>
                <a:gd name="connsiteX2" fmla="*/ 1414461 w 1414461"/>
                <a:gd name="connsiteY2" fmla="*/ 620110 h 620110"/>
                <a:gd name="connsiteX3" fmla="*/ 0 w 1414461"/>
                <a:gd name="connsiteY3" fmla="*/ 618522 h 620110"/>
                <a:gd name="connsiteX4" fmla="*/ 253976 w 1414461"/>
                <a:gd name="connsiteY4" fmla="*/ 0 h 62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4461" h="620110">
                  <a:moveTo>
                    <a:pt x="253976" y="0"/>
                  </a:moveTo>
                  <a:lnTo>
                    <a:pt x="1414461" y="0"/>
                  </a:lnTo>
                  <a:lnTo>
                    <a:pt x="1414461" y="620110"/>
                  </a:lnTo>
                  <a:lnTo>
                    <a:pt x="0" y="618522"/>
                  </a:lnTo>
                  <a:lnTo>
                    <a:pt x="253976" y="0"/>
                  </a:lnTo>
                  <a:close/>
                </a:path>
              </a:pathLst>
            </a:custGeom>
            <a:solidFill>
              <a:srgbClr val="5468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2800"/>
            </a:p>
          </p:txBody>
        </p:sp>
        <p:pic>
          <p:nvPicPr>
            <p:cNvPr id="40" name="Графіка 3" descr="Meeting outline">
              <a:extLst>
                <a:ext uri="{FF2B5EF4-FFF2-40B4-BE49-F238E27FC236}">
                  <a16:creationId xmlns:a16="http://schemas.microsoft.com/office/drawing/2014/main" id="{4ECDAF6E-E640-82E2-4C67-20D72225C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580372" y="70054"/>
              <a:ext cx="475593" cy="475593"/>
            </a:xfrm>
            <a:prstGeom prst="rect">
              <a:avLst/>
            </a:prstGeom>
          </p:spPr>
        </p:pic>
      </p:grpSp>
      <p:pic>
        <p:nvPicPr>
          <p:cNvPr id="3" name="Picture 2" descr="Chart&#10;&#10;Description automatically generated with low confidence">
            <a:extLst>
              <a:ext uri="{FF2B5EF4-FFF2-40B4-BE49-F238E27FC236}">
                <a16:creationId xmlns:a16="http://schemas.microsoft.com/office/drawing/2014/main" id="{629E7F88-E777-BFC6-1992-21FF8E671B2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7791" t="1" r="10488" b="41523"/>
          <a:stretch/>
        </p:blipFill>
        <p:spPr>
          <a:xfrm>
            <a:off x="259308" y="1701567"/>
            <a:ext cx="1955424" cy="3215505"/>
          </a:xfrm>
          <a:prstGeom prst="rect">
            <a:avLst/>
          </a:prstGeom>
        </p:spPr>
      </p:pic>
      <p:pic>
        <p:nvPicPr>
          <p:cNvPr id="5" name="Picture 4" descr="A picture containing domestic cat&#10;&#10;Description automatically generated">
            <a:extLst>
              <a:ext uri="{FF2B5EF4-FFF2-40B4-BE49-F238E27FC236}">
                <a16:creationId xmlns:a16="http://schemas.microsoft.com/office/drawing/2014/main" id="{499A6492-BD78-E6D8-D6E0-F0045611780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4227" r="8071" b="41556"/>
          <a:stretch/>
        </p:blipFill>
        <p:spPr>
          <a:xfrm>
            <a:off x="-61476" y="1701567"/>
            <a:ext cx="2493858" cy="32136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A5C48D5-C1BD-96AD-63A7-FCC8E3C3402E}"/>
                  </a:ext>
                </a:extLst>
              </p:cNvPr>
              <p:cNvSpPr txBox="1"/>
              <p:nvPr/>
            </p:nvSpPr>
            <p:spPr>
              <a:xfrm>
                <a:off x="164565" y="4843419"/>
                <a:ext cx="206423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37413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US" sz="2000" b="0" i="1" smtClean="0">
                          <a:solidFill>
                            <a:srgbClr val="37413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rgbClr val="37413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rgbClr val="37413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rgbClr val="37413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000" b="0" i="1" smtClean="0">
                                  <a:solidFill>
                                    <a:srgbClr val="37413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solidFill>
                                <a:srgbClr val="37413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rgbClr val="37413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uk-UA" sz="1600">
                  <a:solidFill>
                    <a:srgbClr val="374134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A5C48D5-C1BD-96AD-63A7-FCC8E3C340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565" y="4843419"/>
                <a:ext cx="2064235" cy="400110"/>
              </a:xfrm>
              <a:prstGeom prst="rect">
                <a:avLst/>
              </a:prstGeom>
              <a:blipFill>
                <a:blip r:embed="rId9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6BB5EE9-C933-8137-A86F-3D91EA91A52C}"/>
              </a:ext>
            </a:extLst>
          </p:cNvPr>
          <p:cNvSpPr/>
          <p:nvPr/>
        </p:nvSpPr>
        <p:spPr>
          <a:xfrm>
            <a:off x="2676841" y="665406"/>
            <a:ext cx="3419159" cy="816763"/>
          </a:xfrm>
          <a:prstGeom prst="roundRect">
            <a:avLst>
              <a:gd name="adj" fmla="val 9904"/>
            </a:avLst>
          </a:prstGeom>
          <a:solidFill>
            <a:srgbClr val="456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1900">
                <a:solidFill>
                  <a:schemeClr val="bg1"/>
                </a:solidFill>
              </a:rPr>
              <a:t>Область визначення (множина значень аргументу, при яких задана функція)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701DC673-4956-4A67-783B-4297745CC326}"/>
                  </a:ext>
                </a:extLst>
              </p:cNvPr>
              <p:cNvSpPr/>
              <p:nvPr/>
            </p:nvSpPr>
            <p:spPr>
              <a:xfrm>
                <a:off x="6314720" y="665405"/>
                <a:ext cx="2926100" cy="816763"/>
              </a:xfrm>
              <a:prstGeom prst="roundRect">
                <a:avLst>
                  <a:gd name="adj" fmla="val 9904"/>
                </a:avLst>
              </a:prstGeom>
              <a:solidFill>
                <a:srgbClr val="456E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uk-UA" sz="1900">
                    <a:solidFill>
                      <a:schemeClr val="bg1"/>
                    </a:solidFill>
                  </a:rPr>
                  <a:t>Проекція графіка на вісь </a:t>
                </a:r>
                <a14:m>
                  <m:oMath xmlns:m="http://schemas.openxmlformats.org/officeDocument/2006/math">
                    <m:r>
                      <a:rPr lang="en-US" sz="19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uk-UA" sz="19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701DC673-4956-4A67-783B-4297745CC3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4720" y="665405"/>
                <a:ext cx="2926100" cy="816763"/>
              </a:xfrm>
              <a:prstGeom prst="roundRect">
                <a:avLst>
                  <a:gd name="adj" fmla="val 9904"/>
                </a:avLst>
              </a:prstGeom>
              <a:blipFill>
                <a:blip r:embed="rId10"/>
                <a:stretch>
                  <a:fillRect l="-129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574039BA-E9BC-7ACD-F430-E40BEF6091EA}"/>
                  </a:ext>
                </a:extLst>
              </p:cNvPr>
              <p:cNvSpPr/>
              <p:nvPr/>
            </p:nvSpPr>
            <p:spPr>
              <a:xfrm>
                <a:off x="9459540" y="853100"/>
                <a:ext cx="2690609" cy="441371"/>
              </a:xfrm>
              <a:prstGeom prst="roundRect">
                <a:avLst>
                  <a:gd name="adj" fmla="val 9904"/>
                </a:avLst>
              </a:prstGeom>
              <a:solidFill>
                <a:srgbClr val="456E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∞;+∞</m:t>
                          </m:r>
                        </m:e>
                      </m:d>
                    </m:oMath>
                  </m:oMathPara>
                </a14:m>
                <a:endParaRPr lang="uk-UA" sz="24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574039BA-E9BC-7ACD-F430-E40BEF6091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9540" y="853100"/>
                <a:ext cx="2690609" cy="441371"/>
              </a:xfrm>
              <a:prstGeom prst="roundRect">
                <a:avLst>
                  <a:gd name="adj" fmla="val 9904"/>
                </a:avLst>
              </a:prstGeom>
              <a:blipFill>
                <a:blip r:embed="rId11"/>
                <a:stretch>
                  <a:fillRect b="-1428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Пряма сполучна лінія 69">
            <a:extLst>
              <a:ext uri="{FF2B5EF4-FFF2-40B4-BE49-F238E27FC236}">
                <a16:creationId xmlns:a16="http://schemas.microsoft.com/office/drawing/2014/main" id="{7A460E67-9DF8-85E5-D4D2-44C9645DA328}"/>
              </a:ext>
            </a:extLst>
          </p:cNvPr>
          <p:cNvCxnSpPr>
            <a:cxnSpLocks/>
          </p:cNvCxnSpPr>
          <p:nvPr/>
        </p:nvCxnSpPr>
        <p:spPr>
          <a:xfrm>
            <a:off x="278499" y="4325413"/>
            <a:ext cx="1936233" cy="0"/>
          </a:xfrm>
          <a:prstGeom prst="line">
            <a:avLst/>
          </a:prstGeom>
          <a:ln w="57150" cap="rnd">
            <a:solidFill>
              <a:srgbClr val="456E99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F55E3198-B80A-0035-3BFA-E3BDD2153551}"/>
              </a:ext>
            </a:extLst>
          </p:cNvPr>
          <p:cNvGrpSpPr/>
          <p:nvPr/>
        </p:nvGrpSpPr>
        <p:grpSpPr>
          <a:xfrm>
            <a:off x="259308" y="1712463"/>
            <a:ext cx="1961148" cy="2612950"/>
            <a:chOff x="259308" y="1712463"/>
            <a:chExt cx="1961148" cy="2612950"/>
          </a:xfrm>
        </p:grpSpPr>
        <p:cxnSp>
          <p:nvCxnSpPr>
            <p:cNvPr id="18" name="Пряма сполучна лінія 69">
              <a:extLst>
                <a:ext uri="{FF2B5EF4-FFF2-40B4-BE49-F238E27FC236}">
                  <a16:creationId xmlns:a16="http://schemas.microsoft.com/office/drawing/2014/main" id="{F8F1FBFB-225C-9F8F-567F-D529AF6DC032}"/>
                </a:ext>
              </a:extLst>
            </p:cNvPr>
            <p:cNvCxnSpPr>
              <a:cxnSpLocks/>
            </p:cNvCxnSpPr>
            <p:nvPr/>
          </p:nvCxnSpPr>
          <p:spPr>
            <a:xfrm>
              <a:off x="259308" y="1712463"/>
              <a:ext cx="0" cy="2612950"/>
            </a:xfrm>
            <a:prstGeom prst="line">
              <a:avLst/>
            </a:prstGeom>
            <a:ln w="28575" cap="rnd">
              <a:solidFill>
                <a:srgbClr val="757F89"/>
              </a:solidFill>
              <a:prstDash val="sys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 сполучна лінія 69">
              <a:extLst>
                <a:ext uri="{FF2B5EF4-FFF2-40B4-BE49-F238E27FC236}">
                  <a16:creationId xmlns:a16="http://schemas.microsoft.com/office/drawing/2014/main" id="{EE594AC9-F460-AE2F-1333-CAC19FF6D1F0}"/>
                </a:ext>
              </a:extLst>
            </p:cNvPr>
            <p:cNvCxnSpPr>
              <a:cxnSpLocks/>
            </p:cNvCxnSpPr>
            <p:nvPr/>
          </p:nvCxnSpPr>
          <p:spPr>
            <a:xfrm>
              <a:off x="409703" y="2574758"/>
              <a:ext cx="0" cy="1750655"/>
            </a:xfrm>
            <a:prstGeom prst="line">
              <a:avLst/>
            </a:prstGeom>
            <a:ln w="28575" cap="rnd">
              <a:solidFill>
                <a:srgbClr val="757F89"/>
              </a:solidFill>
              <a:prstDash val="sys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 сполучна лінія 69">
              <a:extLst>
                <a:ext uri="{FF2B5EF4-FFF2-40B4-BE49-F238E27FC236}">
                  <a16:creationId xmlns:a16="http://schemas.microsoft.com/office/drawing/2014/main" id="{DED0C497-02F9-DB53-9CD0-885760942437}"/>
                </a:ext>
              </a:extLst>
            </p:cNvPr>
            <p:cNvCxnSpPr>
              <a:cxnSpLocks/>
            </p:cNvCxnSpPr>
            <p:nvPr/>
          </p:nvCxnSpPr>
          <p:spPr>
            <a:xfrm>
              <a:off x="2058029" y="2574758"/>
              <a:ext cx="0" cy="1750655"/>
            </a:xfrm>
            <a:prstGeom prst="line">
              <a:avLst/>
            </a:prstGeom>
            <a:ln w="28575" cap="rnd">
              <a:solidFill>
                <a:srgbClr val="757F89"/>
              </a:solidFill>
              <a:prstDash val="sys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 сполучна лінія 69">
              <a:extLst>
                <a:ext uri="{FF2B5EF4-FFF2-40B4-BE49-F238E27FC236}">
                  <a16:creationId xmlns:a16="http://schemas.microsoft.com/office/drawing/2014/main" id="{C6CB5CFB-B902-0990-0C3C-6C00DAA08F32}"/>
                </a:ext>
              </a:extLst>
            </p:cNvPr>
            <p:cNvCxnSpPr>
              <a:cxnSpLocks/>
            </p:cNvCxnSpPr>
            <p:nvPr/>
          </p:nvCxnSpPr>
          <p:spPr>
            <a:xfrm>
              <a:off x="2220456" y="1712463"/>
              <a:ext cx="0" cy="2612950"/>
            </a:xfrm>
            <a:prstGeom prst="line">
              <a:avLst/>
            </a:prstGeom>
            <a:ln w="28575" cap="rnd">
              <a:solidFill>
                <a:srgbClr val="757F89"/>
              </a:solidFill>
              <a:prstDash val="sys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 сполучна лінія 69">
              <a:extLst>
                <a:ext uri="{FF2B5EF4-FFF2-40B4-BE49-F238E27FC236}">
                  <a16:creationId xmlns:a16="http://schemas.microsoft.com/office/drawing/2014/main" id="{4E769478-A5F2-1914-8BDB-CA04FE913D0B}"/>
                </a:ext>
              </a:extLst>
            </p:cNvPr>
            <p:cNvCxnSpPr>
              <a:cxnSpLocks/>
            </p:cNvCxnSpPr>
            <p:nvPr/>
          </p:nvCxnSpPr>
          <p:spPr>
            <a:xfrm>
              <a:off x="642336" y="3603458"/>
              <a:ext cx="0" cy="721955"/>
            </a:xfrm>
            <a:prstGeom prst="line">
              <a:avLst/>
            </a:prstGeom>
            <a:ln w="28575" cap="rnd">
              <a:solidFill>
                <a:srgbClr val="757F89"/>
              </a:solidFill>
              <a:prstDash val="sys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 сполучна лінія 69">
              <a:extLst>
                <a:ext uri="{FF2B5EF4-FFF2-40B4-BE49-F238E27FC236}">
                  <a16:creationId xmlns:a16="http://schemas.microsoft.com/office/drawing/2014/main" id="{6585CDDE-151B-4C8F-3833-4F522DB1D05C}"/>
                </a:ext>
              </a:extLst>
            </p:cNvPr>
            <p:cNvCxnSpPr>
              <a:cxnSpLocks/>
            </p:cNvCxnSpPr>
            <p:nvPr/>
          </p:nvCxnSpPr>
          <p:spPr>
            <a:xfrm>
              <a:off x="1821431" y="3603458"/>
              <a:ext cx="0" cy="721955"/>
            </a:xfrm>
            <a:prstGeom prst="line">
              <a:avLst/>
            </a:prstGeom>
            <a:ln w="28575" cap="rnd">
              <a:solidFill>
                <a:srgbClr val="757F89"/>
              </a:solidFill>
              <a:prstDash val="sys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A718D7E-A068-6D08-5A03-79D1BC2603B8}"/>
              </a:ext>
            </a:extLst>
          </p:cNvPr>
          <p:cNvGrpSpPr/>
          <p:nvPr/>
        </p:nvGrpSpPr>
        <p:grpSpPr>
          <a:xfrm>
            <a:off x="1103304" y="4350843"/>
            <a:ext cx="267941" cy="244068"/>
            <a:chOff x="1103304" y="4350843"/>
            <a:chExt cx="267941" cy="244068"/>
          </a:xfrm>
        </p:grpSpPr>
        <p:cxnSp>
          <p:nvCxnSpPr>
            <p:cNvPr id="35" name="Пряма сполучна лінія 69">
              <a:extLst>
                <a:ext uri="{FF2B5EF4-FFF2-40B4-BE49-F238E27FC236}">
                  <a16:creationId xmlns:a16="http://schemas.microsoft.com/office/drawing/2014/main" id="{B6C403CA-5CD7-6351-9004-C9863EF366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03304" y="4350843"/>
              <a:ext cx="0" cy="244068"/>
            </a:xfrm>
            <a:prstGeom prst="line">
              <a:avLst/>
            </a:prstGeom>
            <a:ln w="28575" cap="rnd">
              <a:solidFill>
                <a:srgbClr val="757F89"/>
              </a:solidFill>
              <a:prstDash val="sys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 сполучна лінія 69">
              <a:extLst>
                <a:ext uri="{FF2B5EF4-FFF2-40B4-BE49-F238E27FC236}">
                  <a16:creationId xmlns:a16="http://schemas.microsoft.com/office/drawing/2014/main" id="{7BDCE043-F873-4FB2-3761-38B335F93A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71245" y="4350843"/>
              <a:ext cx="0" cy="244068"/>
            </a:xfrm>
            <a:prstGeom prst="line">
              <a:avLst/>
            </a:prstGeom>
            <a:ln w="28575" cap="rnd">
              <a:solidFill>
                <a:srgbClr val="757F89"/>
              </a:solidFill>
              <a:prstDash val="sys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" name="Пряма сполучна лінія 69">
            <a:extLst>
              <a:ext uri="{FF2B5EF4-FFF2-40B4-BE49-F238E27FC236}">
                <a16:creationId xmlns:a16="http://schemas.microsoft.com/office/drawing/2014/main" id="{54D8473C-CD89-D857-FE30-202541D933DA}"/>
              </a:ext>
            </a:extLst>
          </p:cNvPr>
          <p:cNvCxnSpPr>
            <a:cxnSpLocks/>
          </p:cNvCxnSpPr>
          <p:nvPr/>
        </p:nvCxnSpPr>
        <p:spPr>
          <a:xfrm>
            <a:off x="571474" y="1712463"/>
            <a:ext cx="0" cy="2928765"/>
          </a:xfrm>
          <a:prstGeom prst="line">
            <a:avLst/>
          </a:prstGeom>
          <a:ln w="57150" cap="rnd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26296AA-9DF1-B8B5-C212-5701C03A5D50}"/>
              </a:ext>
            </a:extLst>
          </p:cNvPr>
          <p:cNvGrpSpPr/>
          <p:nvPr/>
        </p:nvGrpSpPr>
        <p:grpSpPr>
          <a:xfrm>
            <a:off x="264563" y="1713867"/>
            <a:ext cx="271464" cy="440326"/>
            <a:chOff x="264563" y="1713867"/>
            <a:chExt cx="271464" cy="440326"/>
          </a:xfrm>
        </p:grpSpPr>
        <p:cxnSp>
          <p:nvCxnSpPr>
            <p:cNvPr id="44" name="Пряма сполучна лінія 69">
              <a:extLst>
                <a:ext uri="{FF2B5EF4-FFF2-40B4-BE49-F238E27FC236}">
                  <a16:creationId xmlns:a16="http://schemas.microsoft.com/office/drawing/2014/main" id="{125940E1-4C2B-A21E-F8E4-15D090FE1F83}"/>
                </a:ext>
              </a:extLst>
            </p:cNvPr>
            <p:cNvCxnSpPr>
              <a:cxnSpLocks/>
            </p:cNvCxnSpPr>
            <p:nvPr/>
          </p:nvCxnSpPr>
          <p:spPr>
            <a:xfrm>
              <a:off x="264563" y="1713867"/>
              <a:ext cx="271464" cy="0"/>
            </a:xfrm>
            <a:prstGeom prst="line">
              <a:avLst/>
            </a:prstGeom>
            <a:ln w="28575" cap="rnd">
              <a:solidFill>
                <a:srgbClr val="757F89"/>
              </a:solidFill>
              <a:prstDash val="sys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 сполучна лінія 69">
              <a:extLst>
                <a:ext uri="{FF2B5EF4-FFF2-40B4-BE49-F238E27FC236}">
                  <a16:creationId xmlns:a16="http://schemas.microsoft.com/office/drawing/2014/main" id="{1B59FACC-57C4-DD65-45B9-B199560A86B5}"/>
                </a:ext>
              </a:extLst>
            </p:cNvPr>
            <p:cNvCxnSpPr>
              <a:cxnSpLocks/>
            </p:cNvCxnSpPr>
            <p:nvPr/>
          </p:nvCxnSpPr>
          <p:spPr>
            <a:xfrm>
              <a:off x="336331" y="2154193"/>
              <a:ext cx="194441" cy="0"/>
            </a:xfrm>
            <a:prstGeom prst="line">
              <a:avLst/>
            </a:prstGeom>
            <a:ln w="28575" cap="rnd">
              <a:solidFill>
                <a:srgbClr val="757F89"/>
              </a:solidFill>
              <a:prstDash val="sys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55A2DAB-4C31-96D8-9553-AE9EDDF7F129}"/>
              </a:ext>
            </a:extLst>
          </p:cNvPr>
          <p:cNvGrpSpPr/>
          <p:nvPr/>
        </p:nvGrpSpPr>
        <p:grpSpPr>
          <a:xfrm>
            <a:off x="592494" y="1708158"/>
            <a:ext cx="1636306" cy="2943580"/>
            <a:chOff x="592494" y="1708158"/>
            <a:chExt cx="1636306" cy="2943580"/>
          </a:xfrm>
        </p:grpSpPr>
        <p:cxnSp>
          <p:nvCxnSpPr>
            <p:cNvPr id="26" name="Пряма сполучна лінія 69">
              <a:extLst>
                <a:ext uri="{FF2B5EF4-FFF2-40B4-BE49-F238E27FC236}">
                  <a16:creationId xmlns:a16="http://schemas.microsoft.com/office/drawing/2014/main" id="{C0ABD281-9539-AA59-5A15-3B3C2648E1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2494" y="1708158"/>
              <a:ext cx="1636306" cy="0"/>
            </a:xfrm>
            <a:prstGeom prst="line">
              <a:avLst/>
            </a:prstGeom>
            <a:ln w="28575" cap="rnd">
              <a:solidFill>
                <a:srgbClr val="757F89"/>
              </a:solidFill>
              <a:prstDash val="sys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 сполучна лінія 69">
              <a:extLst>
                <a:ext uri="{FF2B5EF4-FFF2-40B4-BE49-F238E27FC236}">
                  <a16:creationId xmlns:a16="http://schemas.microsoft.com/office/drawing/2014/main" id="{4467C582-F481-AA50-BA0A-43E796C887F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2494" y="2365281"/>
              <a:ext cx="1520085" cy="0"/>
            </a:xfrm>
            <a:prstGeom prst="line">
              <a:avLst/>
            </a:prstGeom>
            <a:ln w="28575" cap="rnd">
              <a:solidFill>
                <a:srgbClr val="757F89"/>
              </a:solidFill>
              <a:prstDash val="sys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 сполучна лінія 69">
              <a:extLst>
                <a:ext uri="{FF2B5EF4-FFF2-40B4-BE49-F238E27FC236}">
                  <a16:creationId xmlns:a16="http://schemas.microsoft.com/office/drawing/2014/main" id="{8DB378B7-E389-703A-9057-0B598C9591F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2494" y="3011667"/>
              <a:ext cx="1378196" cy="0"/>
            </a:xfrm>
            <a:prstGeom prst="line">
              <a:avLst/>
            </a:prstGeom>
            <a:ln w="28575" cap="rnd">
              <a:solidFill>
                <a:srgbClr val="757F89"/>
              </a:solidFill>
              <a:prstDash val="sys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 сполучна лінія 69">
              <a:extLst>
                <a:ext uri="{FF2B5EF4-FFF2-40B4-BE49-F238E27FC236}">
                  <a16:creationId xmlns:a16="http://schemas.microsoft.com/office/drawing/2014/main" id="{93E31650-412B-5C07-0F5F-F182C33946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2494" y="4651738"/>
              <a:ext cx="631961" cy="0"/>
            </a:xfrm>
            <a:prstGeom prst="line">
              <a:avLst/>
            </a:prstGeom>
            <a:ln w="28575" cap="rnd">
              <a:solidFill>
                <a:srgbClr val="757F89"/>
              </a:solidFill>
              <a:prstDash val="sys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 сполучна лінія 69">
              <a:extLst>
                <a:ext uri="{FF2B5EF4-FFF2-40B4-BE49-F238E27FC236}">
                  <a16:creationId xmlns:a16="http://schemas.microsoft.com/office/drawing/2014/main" id="{BF0E9CE2-4862-D446-2537-CDA6D21C14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2494" y="3861216"/>
              <a:ext cx="1139029" cy="0"/>
            </a:xfrm>
            <a:prstGeom prst="line">
              <a:avLst/>
            </a:prstGeom>
            <a:ln w="28575" cap="rnd">
              <a:solidFill>
                <a:srgbClr val="757F89"/>
              </a:solidFill>
              <a:prstDash val="sys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2B2AE6F7-B5A9-365C-4801-A28E17C2BC3D}"/>
              </a:ext>
            </a:extLst>
          </p:cNvPr>
          <p:cNvSpPr/>
          <p:nvPr/>
        </p:nvSpPr>
        <p:spPr>
          <a:xfrm>
            <a:off x="2676841" y="1560104"/>
            <a:ext cx="3419159" cy="816763"/>
          </a:xfrm>
          <a:prstGeom prst="roundRect">
            <a:avLst>
              <a:gd name="adj" fmla="val 9904"/>
            </a:avLst>
          </a:prstGeom>
          <a:solidFill>
            <a:srgbClr val="B767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1900">
                <a:solidFill>
                  <a:schemeClr val="bg1"/>
                </a:solidFill>
              </a:rPr>
              <a:t>Область значень (множина чисел, що складаються із всіх значень функції)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ounded Rectangle 47">
                <a:extLst>
                  <a:ext uri="{FF2B5EF4-FFF2-40B4-BE49-F238E27FC236}">
                    <a16:creationId xmlns:a16="http://schemas.microsoft.com/office/drawing/2014/main" id="{B76F08E5-2573-C645-D329-12B1CDC62AE8}"/>
                  </a:ext>
                </a:extLst>
              </p:cNvPr>
              <p:cNvSpPr/>
              <p:nvPr/>
            </p:nvSpPr>
            <p:spPr>
              <a:xfrm>
                <a:off x="6314720" y="1560103"/>
                <a:ext cx="2926100" cy="816763"/>
              </a:xfrm>
              <a:prstGeom prst="roundRect">
                <a:avLst>
                  <a:gd name="adj" fmla="val 9904"/>
                </a:avLst>
              </a:prstGeom>
              <a:solidFill>
                <a:srgbClr val="B767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uk-UA" sz="1900">
                    <a:solidFill>
                      <a:schemeClr val="bg1"/>
                    </a:solidFill>
                  </a:rPr>
                  <a:t>Проекція графіка на вісь </a:t>
                </a:r>
                <a14:m>
                  <m:oMath xmlns:m="http://schemas.openxmlformats.org/officeDocument/2006/math">
                    <m:r>
                      <a:rPr lang="en-US" sz="19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lang="uk-UA" sz="19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8" name="Rounded Rectangle 47">
                <a:extLst>
                  <a:ext uri="{FF2B5EF4-FFF2-40B4-BE49-F238E27FC236}">
                    <a16:creationId xmlns:a16="http://schemas.microsoft.com/office/drawing/2014/main" id="{B76F08E5-2573-C645-D329-12B1CDC62A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4720" y="1560103"/>
                <a:ext cx="2926100" cy="816763"/>
              </a:xfrm>
              <a:prstGeom prst="roundRect">
                <a:avLst>
                  <a:gd name="adj" fmla="val 9904"/>
                </a:avLst>
              </a:prstGeom>
              <a:blipFill>
                <a:blip r:embed="rId12"/>
                <a:stretch>
                  <a:fillRect l="-129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ounded Rectangle 48">
                <a:extLst>
                  <a:ext uri="{FF2B5EF4-FFF2-40B4-BE49-F238E27FC236}">
                    <a16:creationId xmlns:a16="http://schemas.microsoft.com/office/drawing/2014/main" id="{03C8F08A-A73C-DE94-1AC0-922AF77EF55F}"/>
                  </a:ext>
                </a:extLst>
              </p:cNvPr>
              <p:cNvSpPr/>
              <p:nvPr/>
            </p:nvSpPr>
            <p:spPr>
              <a:xfrm>
                <a:off x="9459540" y="1747798"/>
                <a:ext cx="2690609" cy="441371"/>
              </a:xfrm>
              <a:prstGeom prst="roundRect">
                <a:avLst>
                  <a:gd name="adj" fmla="val 9904"/>
                </a:avLst>
              </a:prstGeom>
              <a:solidFill>
                <a:srgbClr val="B767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"/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  <m:d>
                        <m:dPr>
                          <m:begChr m:val=""/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e>
                      </m:d>
                    </m:oMath>
                  </m:oMathPara>
                </a14:m>
                <a:endParaRPr lang="uk-UA" sz="19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9" name="Rounded Rectangle 48">
                <a:extLst>
                  <a:ext uri="{FF2B5EF4-FFF2-40B4-BE49-F238E27FC236}">
                    <a16:creationId xmlns:a16="http://schemas.microsoft.com/office/drawing/2014/main" id="{03C8F08A-A73C-DE94-1AC0-922AF77EF5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9540" y="1747798"/>
                <a:ext cx="2690609" cy="441371"/>
              </a:xfrm>
              <a:prstGeom prst="roundRect">
                <a:avLst>
                  <a:gd name="adj" fmla="val 9904"/>
                </a:avLst>
              </a:prstGeom>
              <a:blipFill>
                <a:blip r:embed="rId13"/>
                <a:stretch>
                  <a:fillRect t="-130556" r="-8451" b="-20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884817DE-9D80-724F-A84A-CF862E8059E8}"/>
                  </a:ext>
                </a:extLst>
              </p:cNvPr>
              <p:cNvSpPr/>
              <p:nvPr/>
            </p:nvSpPr>
            <p:spPr>
              <a:xfrm>
                <a:off x="2676841" y="2519272"/>
                <a:ext cx="3419159" cy="816763"/>
              </a:xfrm>
              <a:prstGeom prst="roundRect">
                <a:avLst>
                  <a:gd name="adj" fmla="val 9904"/>
                </a:avLst>
              </a:prstGeom>
              <a:solidFill>
                <a:srgbClr val="DE3A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uk-UA" sz="1900">
                    <a:solidFill>
                      <a:schemeClr val="bg1"/>
                    </a:solidFill>
                  </a:rPr>
                  <a:t>Корені функції (точки, в яких значення функції дорівнює нулю)</a:t>
                </a:r>
                <a:r>
                  <a:rPr lang="en-US" sz="1900">
                    <a:solidFill>
                      <a:schemeClr val="bg1"/>
                    </a:solidFill>
                  </a:rPr>
                  <a:t>, </a:t>
                </a:r>
                <a:r>
                  <a:rPr lang="uk-UA" sz="1900">
                    <a:solidFill>
                      <a:schemeClr val="bg1"/>
                    </a:solidFill>
                  </a:rPr>
                  <a:t>або розвʼязок </a:t>
                </a:r>
                <a14:m>
                  <m:oMath xmlns:m="http://schemas.openxmlformats.org/officeDocument/2006/math">
                    <m:r>
                      <a:rPr lang="en-US" sz="19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19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9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19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uk-UA" sz="19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884817DE-9D80-724F-A84A-CF862E8059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6841" y="2519272"/>
                <a:ext cx="3419159" cy="816763"/>
              </a:xfrm>
              <a:prstGeom prst="roundRect">
                <a:avLst>
                  <a:gd name="adj" fmla="val 9904"/>
                </a:avLst>
              </a:prstGeom>
              <a:blipFill>
                <a:blip r:embed="rId14"/>
                <a:stretch>
                  <a:fillRect l="-738" t="-12308" r="-738" b="-2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ounded Rectangle 50">
                <a:extLst>
                  <a:ext uri="{FF2B5EF4-FFF2-40B4-BE49-F238E27FC236}">
                    <a16:creationId xmlns:a16="http://schemas.microsoft.com/office/drawing/2014/main" id="{3ECB1F41-1684-4327-12AF-175A8A180502}"/>
                  </a:ext>
                </a:extLst>
              </p:cNvPr>
              <p:cNvSpPr/>
              <p:nvPr/>
            </p:nvSpPr>
            <p:spPr>
              <a:xfrm>
                <a:off x="6314720" y="2519271"/>
                <a:ext cx="2926100" cy="816763"/>
              </a:xfrm>
              <a:prstGeom prst="roundRect">
                <a:avLst>
                  <a:gd name="adj" fmla="val 9904"/>
                </a:avLst>
              </a:prstGeom>
              <a:solidFill>
                <a:srgbClr val="DE3A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uk-UA" sz="1900">
                    <a:solidFill>
                      <a:schemeClr val="bg1"/>
                    </a:solidFill>
                  </a:rPr>
                  <a:t>Точки перетину графіка функції з віссю </a:t>
                </a:r>
                <a14:m>
                  <m:oMath xmlns:m="http://schemas.openxmlformats.org/officeDocument/2006/math">
                    <m:r>
                      <a:rPr lang="en-US" sz="19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uk-UA" sz="19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1" name="Rounded Rectangle 50">
                <a:extLst>
                  <a:ext uri="{FF2B5EF4-FFF2-40B4-BE49-F238E27FC236}">
                    <a16:creationId xmlns:a16="http://schemas.microsoft.com/office/drawing/2014/main" id="{3ECB1F41-1684-4327-12AF-175A8A1805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4720" y="2519271"/>
                <a:ext cx="2926100" cy="816763"/>
              </a:xfrm>
              <a:prstGeom prst="roundRect">
                <a:avLst>
                  <a:gd name="adj" fmla="val 9904"/>
                </a:avLst>
              </a:prstGeom>
              <a:blipFill>
                <a:blip r:embed="rId15"/>
                <a:stretch>
                  <a:fillRect l="-1299" r="-1299" b="-461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ounded Rectangle 51">
                <a:extLst>
                  <a:ext uri="{FF2B5EF4-FFF2-40B4-BE49-F238E27FC236}">
                    <a16:creationId xmlns:a16="http://schemas.microsoft.com/office/drawing/2014/main" id="{120E690C-AA6E-9C2C-D54C-41D6A7417A1D}"/>
                  </a:ext>
                </a:extLst>
              </p:cNvPr>
              <p:cNvSpPr/>
              <p:nvPr/>
            </p:nvSpPr>
            <p:spPr>
              <a:xfrm>
                <a:off x="9459540" y="2706966"/>
                <a:ext cx="2690609" cy="441371"/>
              </a:xfrm>
              <a:prstGeom prst="roundRect">
                <a:avLst>
                  <a:gd name="adj" fmla="val 9904"/>
                </a:avLst>
              </a:prstGeom>
              <a:solidFill>
                <a:srgbClr val="DE3A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400">
                    <a:solidFill>
                      <a:schemeClr val="bg1"/>
                    </a:solidFill>
                  </a:rPr>
                  <a:t> </a:t>
                </a:r>
                <a:r>
                  <a:rPr lang="uk-UA" sz="2400">
                    <a:solidFill>
                      <a:schemeClr val="bg1"/>
                    </a:solidFill>
                  </a:rPr>
                  <a:t>і </a:t>
                </a:r>
                <a14:m>
                  <m:oMath xmlns:m="http://schemas.openxmlformats.org/officeDocument/2006/math">
                    <m:r>
                      <a:rPr lang="uk-UA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uk-UA" sz="24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2" name="Rounded Rectangle 51">
                <a:extLst>
                  <a:ext uri="{FF2B5EF4-FFF2-40B4-BE49-F238E27FC236}">
                    <a16:creationId xmlns:a16="http://schemas.microsoft.com/office/drawing/2014/main" id="{120E690C-AA6E-9C2C-D54C-41D6A7417A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9540" y="2706966"/>
                <a:ext cx="2690609" cy="441371"/>
              </a:xfrm>
              <a:prstGeom prst="roundRect">
                <a:avLst>
                  <a:gd name="adj" fmla="val 9904"/>
                </a:avLst>
              </a:prstGeom>
              <a:blipFill>
                <a:blip r:embed="rId16"/>
                <a:stretch>
                  <a:fillRect t="-11429" b="-3428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Oval 52">
            <a:extLst>
              <a:ext uri="{FF2B5EF4-FFF2-40B4-BE49-F238E27FC236}">
                <a16:creationId xmlns:a16="http://schemas.microsoft.com/office/drawing/2014/main" id="{1D9C8305-80B7-521F-D9B0-1DA7A7A01965}"/>
              </a:ext>
            </a:extLst>
          </p:cNvPr>
          <p:cNvSpPr/>
          <p:nvPr/>
        </p:nvSpPr>
        <p:spPr>
          <a:xfrm>
            <a:off x="844734" y="4269919"/>
            <a:ext cx="113472" cy="113472"/>
          </a:xfrm>
          <a:prstGeom prst="ellipse">
            <a:avLst/>
          </a:prstGeom>
          <a:solidFill>
            <a:srgbClr val="FF0000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241B95EF-2AFE-9EF4-89BE-DF9F92511BFE}"/>
              </a:ext>
            </a:extLst>
          </p:cNvPr>
          <p:cNvSpPr/>
          <p:nvPr/>
        </p:nvSpPr>
        <p:spPr>
          <a:xfrm>
            <a:off x="1520236" y="4268096"/>
            <a:ext cx="113472" cy="113472"/>
          </a:xfrm>
          <a:prstGeom prst="ellipse">
            <a:avLst/>
          </a:prstGeom>
          <a:solidFill>
            <a:srgbClr val="FF0000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8" name="Picture 57" descr="A picture containing shape&#10;&#10;Description automatically generated">
            <a:extLst>
              <a:ext uri="{FF2B5EF4-FFF2-40B4-BE49-F238E27FC236}">
                <a16:creationId xmlns:a16="http://schemas.microsoft.com/office/drawing/2014/main" id="{F4042BC9-83F1-875F-6F29-AB9B9B0F1D20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65696" r="7002" b="52259"/>
          <a:stretch/>
        </p:blipFill>
        <p:spPr>
          <a:xfrm>
            <a:off x="65748" y="1693469"/>
            <a:ext cx="2462232" cy="26299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ounded Rectangle 58">
                <a:extLst>
                  <a:ext uri="{FF2B5EF4-FFF2-40B4-BE49-F238E27FC236}">
                    <a16:creationId xmlns:a16="http://schemas.microsoft.com/office/drawing/2014/main" id="{6C5103DA-C868-D2B4-9295-E74C7590EA43}"/>
                  </a:ext>
                </a:extLst>
              </p:cNvPr>
              <p:cNvSpPr/>
              <p:nvPr/>
            </p:nvSpPr>
            <p:spPr>
              <a:xfrm>
                <a:off x="2676841" y="3591202"/>
                <a:ext cx="3419159" cy="1264466"/>
              </a:xfrm>
              <a:prstGeom prst="roundRect">
                <a:avLst>
                  <a:gd name="adj" fmla="val 9904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uk-UA" sz="1900">
                    <a:solidFill>
                      <a:schemeClr val="bg1"/>
                    </a:solidFill>
                  </a:rPr>
                  <a:t>Проміжки знакосталості (проміжки, на яких функція додатна або відʼємна), або розвʼязки </a:t>
                </a:r>
                <a14:m>
                  <m:oMath xmlns:m="http://schemas.openxmlformats.org/officeDocument/2006/math">
                    <m:r>
                      <a:rPr lang="en-US" sz="19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19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9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19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uk-UA" sz="19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uk-UA" sz="1900">
                    <a:solidFill>
                      <a:schemeClr val="bg1"/>
                    </a:solidFill>
                  </a:rPr>
                  <a:t> і </a:t>
                </a:r>
                <a14:m>
                  <m:oMath xmlns:m="http://schemas.openxmlformats.org/officeDocument/2006/math">
                    <m:r>
                      <a:rPr lang="en-US" sz="19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19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9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19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uk-UA" sz="19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endParaRPr lang="uk-UA" sz="19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9" name="Rounded Rectangle 58">
                <a:extLst>
                  <a:ext uri="{FF2B5EF4-FFF2-40B4-BE49-F238E27FC236}">
                    <a16:creationId xmlns:a16="http://schemas.microsoft.com/office/drawing/2014/main" id="{6C5103DA-C868-D2B4-9295-E74C7590EA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6841" y="3591202"/>
                <a:ext cx="3419159" cy="1264466"/>
              </a:xfrm>
              <a:prstGeom prst="roundRect">
                <a:avLst>
                  <a:gd name="adj" fmla="val 9904"/>
                </a:avLst>
              </a:prstGeom>
              <a:blipFill>
                <a:blip r:embed="rId18"/>
                <a:stretch>
                  <a:fillRect l="-369" t="-1980" r="-369" b="-693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ounded Rectangle 59">
                <a:extLst>
                  <a:ext uri="{FF2B5EF4-FFF2-40B4-BE49-F238E27FC236}">
                    <a16:creationId xmlns:a16="http://schemas.microsoft.com/office/drawing/2014/main" id="{E9A813A8-7A23-4153-6221-9721A6536FC9}"/>
                  </a:ext>
                </a:extLst>
              </p:cNvPr>
              <p:cNvSpPr/>
              <p:nvPr/>
            </p:nvSpPr>
            <p:spPr>
              <a:xfrm>
                <a:off x="6314720" y="3819191"/>
                <a:ext cx="2926100" cy="816763"/>
              </a:xfrm>
              <a:prstGeom prst="roundRect">
                <a:avLst>
                  <a:gd name="adj" fmla="val 9904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uk-UA" sz="1900" dirty="0">
                    <a:solidFill>
                      <a:schemeClr val="bg1"/>
                    </a:solidFill>
                  </a:rPr>
                  <a:t>Проекція графіка функції, що знаходиться вище або нижче осі </a:t>
                </a:r>
                <a14:m>
                  <m:oMath xmlns:m="http://schemas.openxmlformats.org/officeDocument/2006/math">
                    <m:r>
                      <a:rPr lang="en-US" sz="19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uk-UA" sz="1900" dirty="0">
                    <a:solidFill>
                      <a:schemeClr val="bg1"/>
                    </a:solidFill>
                  </a:rPr>
                  <a:t>, на вісь </a:t>
                </a:r>
                <a14:m>
                  <m:oMath xmlns:m="http://schemas.openxmlformats.org/officeDocument/2006/math">
                    <m:r>
                      <a:rPr lang="en-US" sz="19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uk-UA" sz="19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0" name="Rounded Rectangle 59">
                <a:extLst>
                  <a:ext uri="{FF2B5EF4-FFF2-40B4-BE49-F238E27FC236}">
                    <a16:creationId xmlns:a16="http://schemas.microsoft.com/office/drawing/2014/main" id="{E9A813A8-7A23-4153-6221-9721A6536F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4720" y="3819191"/>
                <a:ext cx="2926100" cy="816763"/>
              </a:xfrm>
              <a:prstGeom prst="roundRect">
                <a:avLst>
                  <a:gd name="adj" fmla="val 9904"/>
                </a:avLst>
              </a:prstGeom>
              <a:blipFill>
                <a:blip r:embed="rId19"/>
                <a:stretch>
                  <a:fillRect l="-1299" t="-12308" r="-1299" b="-2153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Rounded Rectangle 60">
            <a:extLst>
              <a:ext uri="{FF2B5EF4-FFF2-40B4-BE49-F238E27FC236}">
                <a16:creationId xmlns:a16="http://schemas.microsoft.com/office/drawing/2014/main" id="{834C587B-F967-390E-40BC-51623AE64677}"/>
              </a:ext>
            </a:extLst>
          </p:cNvPr>
          <p:cNvSpPr/>
          <p:nvPr/>
        </p:nvSpPr>
        <p:spPr>
          <a:xfrm>
            <a:off x="9459540" y="3410259"/>
            <a:ext cx="2690609" cy="354915"/>
          </a:xfrm>
          <a:prstGeom prst="roundRect">
            <a:avLst>
              <a:gd name="adj" fmla="val 9904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>
                <a:solidFill>
                  <a:schemeClr val="bg1"/>
                </a:solidFill>
              </a:rPr>
              <a:t>Додатні значення ф-</a:t>
            </a:r>
            <a:r>
              <a:rPr lang="uk-UA" sz="2000" err="1">
                <a:solidFill>
                  <a:schemeClr val="bg1"/>
                </a:solidFill>
              </a:rPr>
              <a:t>ї</a:t>
            </a:r>
            <a:r>
              <a:rPr lang="uk-UA" sz="2000">
                <a:solidFill>
                  <a:schemeClr val="bg1"/>
                </a:solidFill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ounded Rectangle 61">
                <a:extLst>
                  <a:ext uri="{FF2B5EF4-FFF2-40B4-BE49-F238E27FC236}">
                    <a16:creationId xmlns:a16="http://schemas.microsoft.com/office/drawing/2014/main" id="{41F95489-EF8D-FA41-A254-C0DF995CFB9E}"/>
                  </a:ext>
                </a:extLst>
              </p:cNvPr>
              <p:cNvSpPr/>
              <p:nvPr/>
            </p:nvSpPr>
            <p:spPr>
              <a:xfrm>
                <a:off x="9459539" y="3807621"/>
                <a:ext cx="2690609" cy="354915"/>
              </a:xfrm>
              <a:prstGeom prst="roundRect">
                <a:avLst>
                  <a:gd name="adj" fmla="val 9904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uk-UA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uk-UA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uk-UA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;1</m:t>
                          </m:r>
                        </m:e>
                      </m:d>
                      <m:r>
                        <a:rPr lang="uk-UA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∪</m:t>
                      </m:r>
                      <m:d>
                        <m:dPr>
                          <m:ctrlPr>
                            <a:rPr lang="uk-UA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3;+∞</m:t>
                          </m:r>
                        </m:e>
                      </m:d>
                    </m:oMath>
                  </m:oMathPara>
                </a14:m>
                <a:endParaRPr lang="uk-UA" sz="20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2" name="Rounded Rectangle 61">
                <a:extLst>
                  <a:ext uri="{FF2B5EF4-FFF2-40B4-BE49-F238E27FC236}">
                    <a16:creationId xmlns:a16="http://schemas.microsoft.com/office/drawing/2014/main" id="{41F95489-EF8D-FA41-A254-C0DF995CFB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9539" y="3807621"/>
                <a:ext cx="2690609" cy="354915"/>
              </a:xfrm>
              <a:prstGeom prst="roundRect">
                <a:avLst>
                  <a:gd name="adj" fmla="val 9904"/>
                </a:avLst>
              </a:prstGeom>
              <a:blipFill>
                <a:blip r:embed="rId20"/>
                <a:stretch>
                  <a:fillRect b="-178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A66B55B0-64BC-42E5-B6C5-BB8672B66E20}"/>
              </a:ext>
            </a:extLst>
          </p:cNvPr>
          <p:cNvSpPr/>
          <p:nvPr/>
        </p:nvSpPr>
        <p:spPr>
          <a:xfrm>
            <a:off x="9459540" y="4282213"/>
            <a:ext cx="2690609" cy="354915"/>
          </a:xfrm>
          <a:prstGeom prst="roundRect">
            <a:avLst>
              <a:gd name="adj" fmla="val 9904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>
                <a:solidFill>
                  <a:schemeClr val="bg1"/>
                </a:solidFill>
              </a:rPr>
              <a:t>Відʼємні значення ф-</a:t>
            </a:r>
            <a:r>
              <a:rPr lang="uk-UA" sz="2000" err="1">
                <a:solidFill>
                  <a:schemeClr val="bg1"/>
                </a:solidFill>
              </a:rPr>
              <a:t>ї</a:t>
            </a:r>
            <a:r>
              <a:rPr lang="uk-UA" sz="2000">
                <a:solidFill>
                  <a:schemeClr val="bg1"/>
                </a:solidFill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ounded Rectangle 63">
                <a:extLst>
                  <a:ext uri="{FF2B5EF4-FFF2-40B4-BE49-F238E27FC236}">
                    <a16:creationId xmlns:a16="http://schemas.microsoft.com/office/drawing/2014/main" id="{794EE3B6-69A6-F112-E3FB-484B4E25D1C0}"/>
                  </a:ext>
                </a:extLst>
              </p:cNvPr>
              <p:cNvSpPr/>
              <p:nvPr/>
            </p:nvSpPr>
            <p:spPr>
              <a:xfrm>
                <a:off x="9459539" y="4679575"/>
                <a:ext cx="2690609" cy="354915"/>
              </a:xfrm>
              <a:prstGeom prst="roundRect">
                <a:avLst>
                  <a:gd name="adj" fmla="val 9904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uk-UA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uk-UA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;</m:t>
                          </m:r>
                          <m:r>
                            <a:rPr lang="uk-UA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e>
                      </m:d>
                    </m:oMath>
                  </m:oMathPara>
                </a14:m>
                <a:endParaRPr lang="uk-UA" sz="20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4" name="Rounded Rectangle 63">
                <a:extLst>
                  <a:ext uri="{FF2B5EF4-FFF2-40B4-BE49-F238E27FC236}">
                    <a16:creationId xmlns:a16="http://schemas.microsoft.com/office/drawing/2014/main" id="{794EE3B6-69A6-F112-E3FB-484B4E25D1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9539" y="4679575"/>
                <a:ext cx="2690609" cy="354915"/>
              </a:xfrm>
              <a:prstGeom prst="roundRect">
                <a:avLst>
                  <a:gd name="adj" fmla="val 9904"/>
                </a:avLst>
              </a:prstGeom>
              <a:blipFill>
                <a:blip r:embed="rId21"/>
                <a:stretch>
                  <a:fillRect b="-172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7" name="Пряма сполучна лінія 69">
            <a:extLst>
              <a:ext uri="{FF2B5EF4-FFF2-40B4-BE49-F238E27FC236}">
                <a16:creationId xmlns:a16="http://schemas.microsoft.com/office/drawing/2014/main" id="{0072A72F-435D-3122-7B63-EB17635AB69A}"/>
              </a:ext>
            </a:extLst>
          </p:cNvPr>
          <p:cNvCxnSpPr>
            <a:cxnSpLocks/>
          </p:cNvCxnSpPr>
          <p:nvPr/>
        </p:nvCxnSpPr>
        <p:spPr>
          <a:xfrm>
            <a:off x="217056" y="4328123"/>
            <a:ext cx="685984" cy="0"/>
          </a:xfrm>
          <a:prstGeom prst="line">
            <a:avLst/>
          </a:prstGeom>
          <a:ln w="57150" cap="rnd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 сполучна лінія 69">
            <a:extLst>
              <a:ext uri="{FF2B5EF4-FFF2-40B4-BE49-F238E27FC236}">
                <a16:creationId xmlns:a16="http://schemas.microsoft.com/office/drawing/2014/main" id="{AA34CF4C-BA31-B4B1-1901-121709DAF320}"/>
              </a:ext>
            </a:extLst>
          </p:cNvPr>
          <p:cNvCxnSpPr>
            <a:cxnSpLocks/>
          </p:cNvCxnSpPr>
          <p:nvPr/>
        </p:nvCxnSpPr>
        <p:spPr>
          <a:xfrm>
            <a:off x="1585628" y="4323459"/>
            <a:ext cx="685984" cy="0"/>
          </a:xfrm>
          <a:prstGeom prst="line">
            <a:avLst/>
          </a:prstGeom>
          <a:ln w="57150" cap="rnd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 descr="Shape&#10;&#10;Description automatically generated">
            <a:extLst>
              <a:ext uri="{FF2B5EF4-FFF2-40B4-BE49-F238E27FC236}">
                <a16:creationId xmlns:a16="http://schemas.microsoft.com/office/drawing/2014/main" id="{2B202BAF-CD67-4977-8EB7-DF9EF82A6FBE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66900" t="47734" r="9027" b="44772"/>
          <a:stretch/>
        </p:blipFill>
        <p:spPr>
          <a:xfrm>
            <a:off x="180015" y="4319155"/>
            <a:ext cx="2167819" cy="412188"/>
          </a:xfrm>
          <a:prstGeom prst="rect">
            <a:avLst/>
          </a:prstGeom>
        </p:spPr>
      </p:pic>
      <p:cxnSp>
        <p:nvCxnSpPr>
          <p:cNvPr id="72" name="Пряма сполучна лінія 69">
            <a:extLst>
              <a:ext uri="{FF2B5EF4-FFF2-40B4-BE49-F238E27FC236}">
                <a16:creationId xmlns:a16="http://schemas.microsoft.com/office/drawing/2014/main" id="{0EAA382F-839B-4745-5450-A1587F3ED68D}"/>
              </a:ext>
            </a:extLst>
          </p:cNvPr>
          <p:cNvCxnSpPr>
            <a:cxnSpLocks/>
          </p:cNvCxnSpPr>
          <p:nvPr/>
        </p:nvCxnSpPr>
        <p:spPr>
          <a:xfrm>
            <a:off x="917824" y="4323782"/>
            <a:ext cx="636998" cy="0"/>
          </a:xfrm>
          <a:prstGeom prst="line">
            <a:avLst/>
          </a:prstGeom>
          <a:ln w="57150" cap="rnd">
            <a:solidFill>
              <a:srgbClr val="DE3A39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5913D307-3E6E-2FE3-AEA2-58B7B8A854EA}"/>
              </a:ext>
            </a:extLst>
          </p:cNvPr>
          <p:cNvSpPr/>
          <p:nvPr/>
        </p:nvSpPr>
        <p:spPr>
          <a:xfrm>
            <a:off x="2676840" y="5387011"/>
            <a:ext cx="3419159" cy="1264466"/>
          </a:xfrm>
          <a:prstGeom prst="roundRect">
            <a:avLst>
              <a:gd name="adj" fmla="val 9904"/>
            </a:avLst>
          </a:prstGeom>
          <a:solidFill>
            <a:srgbClr val="456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1900">
                <a:solidFill>
                  <a:schemeClr val="bg1"/>
                </a:solidFill>
              </a:rPr>
              <a:t>Проміжки зростання та спадання функції (проміжки, на яких функція або зростає, або спадає)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ounded Rectangle 75">
                <a:extLst>
                  <a:ext uri="{FF2B5EF4-FFF2-40B4-BE49-F238E27FC236}">
                    <a16:creationId xmlns:a16="http://schemas.microsoft.com/office/drawing/2014/main" id="{B342988B-B19E-FE89-7115-B91826CABFAA}"/>
                  </a:ext>
                </a:extLst>
              </p:cNvPr>
              <p:cNvSpPr/>
              <p:nvPr/>
            </p:nvSpPr>
            <p:spPr>
              <a:xfrm>
                <a:off x="6314719" y="5615000"/>
                <a:ext cx="2926100" cy="816763"/>
              </a:xfrm>
              <a:prstGeom prst="roundRect">
                <a:avLst>
                  <a:gd name="adj" fmla="val 9904"/>
                </a:avLst>
              </a:prstGeom>
              <a:solidFill>
                <a:srgbClr val="456E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uk-UA" sz="1900">
                    <a:solidFill>
                      <a:schemeClr val="bg1"/>
                    </a:solidFill>
                  </a:rPr>
                  <a:t>Проекція графіка функції, що іде вгору або вниз, на вісь </a:t>
                </a:r>
                <a14:m>
                  <m:oMath xmlns:m="http://schemas.openxmlformats.org/officeDocument/2006/math">
                    <m:r>
                      <a:rPr lang="en-US" sz="19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uk-UA" sz="19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6" name="Rounded Rectangle 75">
                <a:extLst>
                  <a:ext uri="{FF2B5EF4-FFF2-40B4-BE49-F238E27FC236}">
                    <a16:creationId xmlns:a16="http://schemas.microsoft.com/office/drawing/2014/main" id="{B342988B-B19E-FE89-7115-B91826CABF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4719" y="5615000"/>
                <a:ext cx="2926100" cy="816763"/>
              </a:xfrm>
              <a:prstGeom prst="roundRect">
                <a:avLst>
                  <a:gd name="adj" fmla="val 9904"/>
                </a:avLst>
              </a:prstGeom>
              <a:blipFill>
                <a:blip r:embed="rId23"/>
                <a:stretch>
                  <a:fillRect l="-1299" t="-13846" r="-1299" b="-2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Rounded Rectangle 76">
            <a:extLst>
              <a:ext uri="{FF2B5EF4-FFF2-40B4-BE49-F238E27FC236}">
                <a16:creationId xmlns:a16="http://schemas.microsoft.com/office/drawing/2014/main" id="{4E2607BF-56EC-D7C1-4E34-603661AEE892}"/>
              </a:ext>
            </a:extLst>
          </p:cNvPr>
          <p:cNvSpPr/>
          <p:nvPr/>
        </p:nvSpPr>
        <p:spPr>
          <a:xfrm>
            <a:off x="9459539" y="5206068"/>
            <a:ext cx="2690609" cy="354915"/>
          </a:xfrm>
          <a:prstGeom prst="roundRect">
            <a:avLst>
              <a:gd name="adj" fmla="val 9904"/>
            </a:avLst>
          </a:prstGeom>
          <a:solidFill>
            <a:srgbClr val="456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>
                <a:solidFill>
                  <a:schemeClr val="bg1"/>
                </a:solidFill>
              </a:rPr>
              <a:t>Ф-я спадає на проміжку: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Rounded Rectangle 77">
                <a:extLst>
                  <a:ext uri="{FF2B5EF4-FFF2-40B4-BE49-F238E27FC236}">
                    <a16:creationId xmlns:a16="http://schemas.microsoft.com/office/drawing/2014/main" id="{58067F37-55EA-E928-A30B-98562878D2F6}"/>
                  </a:ext>
                </a:extLst>
              </p:cNvPr>
              <p:cNvSpPr/>
              <p:nvPr/>
            </p:nvSpPr>
            <p:spPr>
              <a:xfrm>
                <a:off x="9459538" y="5603430"/>
                <a:ext cx="2690609" cy="354915"/>
              </a:xfrm>
              <a:prstGeom prst="roundRect">
                <a:avLst>
                  <a:gd name="adj" fmla="val 9904"/>
                </a:avLst>
              </a:prstGeom>
              <a:solidFill>
                <a:srgbClr val="456E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endChr m:val=""/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uk-UA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−∞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;</m:t>
                      </m:r>
                      <m:d>
                        <m:dPr>
                          <m:begChr m:val=""/>
                          <m:endChr m:val="]"/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uk-UA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e>
                      </m:d>
                    </m:oMath>
                  </m:oMathPara>
                </a14:m>
                <a:endParaRPr lang="uk-UA" sz="20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8" name="Rounded Rectangle 77">
                <a:extLst>
                  <a:ext uri="{FF2B5EF4-FFF2-40B4-BE49-F238E27FC236}">
                    <a16:creationId xmlns:a16="http://schemas.microsoft.com/office/drawing/2014/main" id="{58067F37-55EA-E928-A30B-98562878D2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9538" y="5603430"/>
                <a:ext cx="2690609" cy="354915"/>
              </a:xfrm>
              <a:prstGeom prst="roundRect">
                <a:avLst>
                  <a:gd name="adj" fmla="val 9904"/>
                </a:avLst>
              </a:prstGeom>
              <a:blipFill>
                <a:blip r:embed="rId24"/>
                <a:stretch>
                  <a:fillRect t="-182143" b="-2714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Rounded Rectangle 78">
            <a:extLst>
              <a:ext uri="{FF2B5EF4-FFF2-40B4-BE49-F238E27FC236}">
                <a16:creationId xmlns:a16="http://schemas.microsoft.com/office/drawing/2014/main" id="{050DAB63-0B05-A6E2-2FFC-FA047F6EF975}"/>
              </a:ext>
            </a:extLst>
          </p:cNvPr>
          <p:cNvSpPr/>
          <p:nvPr/>
        </p:nvSpPr>
        <p:spPr>
          <a:xfrm>
            <a:off x="9459539" y="6078022"/>
            <a:ext cx="2690609" cy="354915"/>
          </a:xfrm>
          <a:prstGeom prst="roundRect">
            <a:avLst>
              <a:gd name="adj" fmla="val 9904"/>
            </a:avLst>
          </a:prstGeom>
          <a:solidFill>
            <a:srgbClr val="456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>
                <a:solidFill>
                  <a:schemeClr val="bg1"/>
                </a:solidFill>
              </a:rPr>
              <a:t>Ф-я зростає на проміжку: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ounded Rectangle 79">
                <a:extLst>
                  <a:ext uri="{FF2B5EF4-FFF2-40B4-BE49-F238E27FC236}">
                    <a16:creationId xmlns:a16="http://schemas.microsoft.com/office/drawing/2014/main" id="{447A8054-0180-9B7B-97BE-7A76C03C44D9}"/>
                  </a:ext>
                </a:extLst>
              </p:cNvPr>
              <p:cNvSpPr/>
              <p:nvPr/>
            </p:nvSpPr>
            <p:spPr>
              <a:xfrm>
                <a:off x="9459538" y="6475384"/>
                <a:ext cx="2690609" cy="354915"/>
              </a:xfrm>
              <a:prstGeom prst="roundRect">
                <a:avLst>
                  <a:gd name="adj" fmla="val 9904"/>
                </a:avLst>
              </a:prstGeom>
              <a:solidFill>
                <a:srgbClr val="456E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"/>
                          <m:ctrlPr>
                            <a:rPr lang="uk-UA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uk-UA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;</m:t>
                      </m:r>
                      <m:d>
                        <m:dPr>
                          <m:begChr m:val=""/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+∞</m:t>
                          </m:r>
                        </m:e>
                      </m:d>
                    </m:oMath>
                  </m:oMathPara>
                </a14:m>
                <a:endParaRPr lang="uk-UA" sz="20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0" name="Rounded Rectangle 79">
                <a:extLst>
                  <a:ext uri="{FF2B5EF4-FFF2-40B4-BE49-F238E27FC236}">
                    <a16:creationId xmlns:a16="http://schemas.microsoft.com/office/drawing/2014/main" id="{447A8054-0180-9B7B-97BE-7A76C03C44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9538" y="6475384"/>
                <a:ext cx="2690609" cy="354915"/>
              </a:xfrm>
              <a:prstGeom prst="roundRect">
                <a:avLst>
                  <a:gd name="adj" fmla="val 9904"/>
                </a:avLst>
              </a:prstGeom>
              <a:blipFill>
                <a:blip r:embed="rId25"/>
                <a:stretch>
                  <a:fillRect t="-172414" b="-2620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2" name="Picture 81" descr="A picture containing shape&#10;&#10;Description automatically generated">
            <a:extLst>
              <a:ext uri="{FF2B5EF4-FFF2-40B4-BE49-F238E27FC236}">
                <a16:creationId xmlns:a16="http://schemas.microsoft.com/office/drawing/2014/main" id="{466DDA5D-0A3B-7EAE-9938-2A2FDA891A7C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78472" r="9027" b="45338"/>
          <a:stretch/>
        </p:blipFill>
        <p:spPr>
          <a:xfrm>
            <a:off x="1224455" y="1702596"/>
            <a:ext cx="1126022" cy="3007434"/>
          </a:xfrm>
          <a:prstGeom prst="rect">
            <a:avLst/>
          </a:prstGeom>
        </p:spPr>
      </p:pic>
      <p:pic>
        <p:nvPicPr>
          <p:cNvPr id="84" name="Picture 83" descr="Shape&#10;&#10;Description automatically generated">
            <a:extLst>
              <a:ext uri="{FF2B5EF4-FFF2-40B4-BE49-F238E27FC236}">
                <a16:creationId xmlns:a16="http://schemas.microsoft.com/office/drawing/2014/main" id="{E3E4E41F-0C60-57F5-C2C2-63DAC4E0E5B5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66900" r="21531" b="44479"/>
          <a:stretch/>
        </p:blipFill>
        <p:spPr>
          <a:xfrm>
            <a:off x="179164" y="1690834"/>
            <a:ext cx="1045292" cy="3064157"/>
          </a:xfrm>
          <a:prstGeom prst="rect">
            <a:avLst/>
          </a:prstGeom>
        </p:spPr>
      </p:pic>
      <p:grpSp>
        <p:nvGrpSpPr>
          <p:cNvPr id="97" name="Group 96">
            <a:extLst>
              <a:ext uri="{FF2B5EF4-FFF2-40B4-BE49-F238E27FC236}">
                <a16:creationId xmlns:a16="http://schemas.microsoft.com/office/drawing/2014/main" id="{D11A0F49-CEF3-5F94-EB63-D7BD6DD41F02}"/>
              </a:ext>
            </a:extLst>
          </p:cNvPr>
          <p:cNvGrpSpPr/>
          <p:nvPr/>
        </p:nvGrpSpPr>
        <p:grpSpPr>
          <a:xfrm>
            <a:off x="253557" y="1706712"/>
            <a:ext cx="529607" cy="2612950"/>
            <a:chOff x="253557" y="1706712"/>
            <a:chExt cx="529607" cy="2612950"/>
          </a:xfrm>
        </p:grpSpPr>
        <p:cxnSp>
          <p:nvCxnSpPr>
            <p:cNvPr id="86" name="Пряма сполучна лінія 69">
              <a:extLst>
                <a:ext uri="{FF2B5EF4-FFF2-40B4-BE49-F238E27FC236}">
                  <a16:creationId xmlns:a16="http://schemas.microsoft.com/office/drawing/2014/main" id="{1BFED02E-136A-834F-0336-C3B5AAC532EB}"/>
                </a:ext>
              </a:extLst>
            </p:cNvPr>
            <p:cNvCxnSpPr>
              <a:cxnSpLocks/>
            </p:cNvCxnSpPr>
            <p:nvPr/>
          </p:nvCxnSpPr>
          <p:spPr>
            <a:xfrm>
              <a:off x="253557" y="1706712"/>
              <a:ext cx="0" cy="2612950"/>
            </a:xfrm>
            <a:prstGeom prst="line">
              <a:avLst/>
            </a:prstGeom>
            <a:ln w="28575" cap="rnd">
              <a:solidFill>
                <a:srgbClr val="757F89"/>
              </a:solidFill>
              <a:prstDash val="sys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Пряма сполучна лінія 69">
              <a:extLst>
                <a:ext uri="{FF2B5EF4-FFF2-40B4-BE49-F238E27FC236}">
                  <a16:creationId xmlns:a16="http://schemas.microsoft.com/office/drawing/2014/main" id="{7B890427-FBEB-8EFD-9C45-FD86DA82DA42}"/>
                </a:ext>
              </a:extLst>
            </p:cNvPr>
            <p:cNvCxnSpPr>
              <a:cxnSpLocks/>
            </p:cNvCxnSpPr>
            <p:nvPr/>
          </p:nvCxnSpPr>
          <p:spPr>
            <a:xfrm>
              <a:off x="432707" y="2706966"/>
              <a:ext cx="0" cy="1612696"/>
            </a:xfrm>
            <a:prstGeom prst="line">
              <a:avLst/>
            </a:prstGeom>
            <a:ln w="28575" cap="rnd">
              <a:solidFill>
                <a:srgbClr val="757F89"/>
              </a:solidFill>
              <a:prstDash val="sys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Пряма сполучна лінія 69">
              <a:extLst>
                <a:ext uri="{FF2B5EF4-FFF2-40B4-BE49-F238E27FC236}">
                  <a16:creationId xmlns:a16="http://schemas.microsoft.com/office/drawing/2014/main" id="{BE3E9348-8F12-8758-A6F6-C7DAA19E2633}"/>
                </a:ext>
              </a:extLst>
            </p:cNvPr>
            <p:cNvCxnSpPr>
              <a:cxnSpLocks/>
            </p:cNvCxnSpPr>
            <p:nvPr/>
          </p:nvCxnSpPr>
          <p:spPr>
            <a:xfrm>
              <a:off x="636585" y="3597707"/>
              <a:ext cx="0" cy="721955"/>
            </a:xfrm>
            <a:prstGeom prst="line">
              <a:avLst/>
            </a:prstGeom>
            <a:ln w="28575" cap="rnd">
              <a:solidFill>
                <a:srgbClr val="757F89"/>
              </a:solidFill>
              <a:prstDash val="sys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Пряма сполучна лінія 69">
              <a:extLst>
                <a:ext uri="{FF2B5EF4-FFF2-40B4-BE49-F238E27FC236}">
                  <a16:creationId xmlns:a16="http://schemas.microsoft.com/office/drawing/2014/main" id="{70D7CC89-C6B0-B933-01B1-8A2A8BDEB34C}"/>
                </a:ext>
              </a:extLst>
            </p:cNvPr>
            <p:cNvCxnSpPr>
              <a:cxnSpLocks/>
            </p:cNvCxnSpPr>
            <p:nvPr/>
          </p:nvCxnSpPr>
          <p:spPr>
            <a:xfrm>
              <a:off x="783164" y="4035829"/>
              <a:ext cx="0" cy="281484"/>
            </a:xfrm>
            <a:prstGeom prst="line">
              <a:avLst/>
            </a:prstGeom>
            <a:ln w="28575" cap="rnd">
              <a:solidFill>
                <a:srgbClr val="757F89"/>
              </a:solidFill>
              <a:prstDash val="sys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8164628F-5DC1-9F35-5929-03F5FA38DC59}"/>
              </a:ext>
            </a:extLst>
          </p:cNvPr>
          <p:cNvGrpSpPr/>
          <p:nvPr/>
        </p:nvGrpSpPr>
        <p:grpSpPr>
          <a:xfrm>
            <a:off x="1081430" y="4325413"/>
            <a:ext cx="151719" cy="337625"/>
            <a:chOff x="1081430" y="4325413"/>
            <a:chExt cx="151719" cy="337625"/>
          </a:xfrm>
        </p:grpSpPr>
        <p:cxnSp>
          <p:nvCxnSpPr>
            <p:cNvPr id="92" name="Пряма сполучна лінія 69">
              <a:extLst>
                <a:ext uri="{FF2B5EF4-FFF2-40B4-BE49-F238E27FC236}">
                  <a16:creationId xmlns:a16="http://schemas.microsoft.com/office/drawing/2014/main" id="{8BA119F6-A39D-2384-BA99-7DA492691C40}"/>
                </a:ext>
              </a:extLst>
            </p:cNvPr>
            <p:cNvCxnSpPr>
              <a:cxnSpLocks/>
            </p:cNvCxnSpPr>
            <p:nvPr/>
          </p:nvCxnSpPr>
          <p:spPr>
            <a:xfrm>
              <a:off x="1233149" y="4325413"/>
              <a:ext cx="0" cy="337625"/>
            </a:xfrm>
            <a:prstGeom prst="line">
              <a:avLst/>
            </a:prstGeom>
            <a:ln w="28575" cap="rnd">
              <a:solidFill>
                <a:srgbClr val="757F89"/>
              </a:solidFill>
              <a:prstDash val="sysDash"/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Пряма сполучна лінія 69">
              <a:extLst>
                <a:ext uri="{FF2B5EF4-FFF2-40B4-BE49-F238E27FC236}">
                  <a16:creationId xmlns:a16="http://schemas.microsoft.com/office/drawing/2014/main" id="{4B19AD20-BA09-EC4E-6697-539328D26A11}"/>
                </a:ext>
              </a:extLst>
            </p:cNvPr>
            <p:cNvCxnSpPr>
              <a:cxnSpLocks/>
            </p:cNvCxnSpPr>
            <p:nvPr/>
          </p:nvCxnSpPr>
          <p:spPr>
            <a:xfrm>
              <a:off x="1081430" y="4325413"/>
              <a:ext cx="0" cy="238274"/>
            </a:xfrm>
            <a:prstGeom prst="line">
              <a:avLst/>
            </a:prstGeom>
            <a:ln w="28575" cap="rnd">
              <a:solidFill>
                <a:srgbClr val="757F89"/>
              </a:solidFill>
              <a:prstDash val="sysDash"/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36428A20-37FF-38AB-E040-358D736C6C6C}"/>
              </a:ext>
            </a:extLst>
          </p:cNvPr>
          <p:cNvGrpSpPr/>
          <p:nvPr/>
        </p:nvGrpSpPr>
        <p:grpSpPr>
          <a:xfrm>
            <a:off x="1715651" y="1706712"/>
            <a:ext cx="510704" cy="2612950"/>
            <a:chOff x="1715651" y="1706712"/>
            <a:chExt cx="510704" cy="2612950"/>
          </a:xfrm>
        </p:grpSpPr>
        <p:cxnSp>
          <p:nvCxnSpPr>
            <p:cNvPr id="99" name="Пряма сполучна лінія 69">
              <a:extLst>
                <a:ext uri="{FF2B5EF4-FFF2-40B4-BE49-F238E27FC236}">
                  <a16:creationId xmlns:a16="http://schemas.microsoft.com/office/drawing/2014/main" id="{671F0B3E-935E-049D-B305-1030DB7B7BFE}"/>
                </a:ext>
              </a:extLst>
            </p:cNvPr>
            <p:cNvCxnSpPr>
              <a:cxnSpLocks/>
            </p:cNvCxnSpPr>
            <p:nvPr/>
          </p:nvCxnSpPr>
          <p:spPr>
            <a:xfrm>
              <a:off x="2040332" y="2671763"/>
              <a:ext cx="0" cy="1647899"/>
            </a:xfrm>
            <a:prstGeom prst="line">
              <a:avLst/>
            </a:prstGeom>
            <a:ln w="28575" cap="rnd">
              <a:solidFill>
                <a:srgbClr val="757F89"/>
              </a:solidFill>
              <a:prstDash val="sys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Пряма сполучна лінія 69">
              <a:extLst>
                <a:ext uri="{FF2B5EF4-FFF2-40B4-BE49-F238E27FC236}">
                  <a16:creationId xmlns:a16="http://schemas.microsoft.com/office/drawing/2014/main" id="{CCDC2479-F4CE-4972-45C5-B3A293365877}"/>
                </a:ext>
              </a:extLst>
            </p:cNvPr>
            <p:cNvCxnSpPr>
              <a:cxnSpLocks/>
            </p:cNvCxnSpPr>
            <p:nvPr/>
          </p:nvCxnSpPr>
          <p:spPr>
            <a:xfrm>
              <a:off x="2226355" y="1706712"/>
              <a:ext cx="0" cy="2612950"/>
            </a:xfrm>
            <a:prstGeom prst="line">
              <a:avLst/>
            </a:prstGeom>
            <a:ln w="28575" cap="rnd">
              <a:solidFill>
                <a:srgbClr val="757F89"/>
              </a:solidFill>
              <a:prstDash val="sys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Пряма сполучна лінія 69">
              <a:extLst>
                <a:ext uri="{FF2B5EF4-FFF2-40B4-BE49-F238E27FC236}">
                  <a16:creationId xmlns:a16="http://schemas.microsoft.com/office/drawing/2014/main" id="{BC5A02A5-25E5-61E1-4C86-D72EFAC34D1F}"/>
                </a:ext>
              </a:extLst>
            </p:cNvPr>
            <p:cNvCxnSpPr>
              <a:cxnSpLocks/>
            </p:cNvCxnSpPr>
            <p:nvPr/>
          </p:nvCxnSpPr>
          <p:spPr>
            <a:xfrm>
              <a:off x="1871630" y="3429000"/>
              <a:ext cx="0" cy="890662"/>
            </a:xfrm>
            <a:prstGeom prst="line">
              <a:avLst/>
            </a:prstGeom>
            <a:ln w="28575" cap="rnd">
              <a:solidFill>
                <a:srgbClr val="757F89"/>
              </a:solidFill>
              <a:prstDash val="sys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Пряма сполучна лінія 69">
              <a:extLst>
                <a:ext uri="{FF2B5EF4-FFF2-40B4-BE49-F238E27FC236}">
                  <a16:creationId xmlns:a16="http://schemas.microsoft.com/office/drawing/2014/main" id="{EA9EC086-695D-3FB2-0D0D-BDE9C41EE0C6}"/>
                </a:ext>
              </a:extLst>
            </p:cNvPr>
            <p:cNvCxnSpPr>
              <a:cxnSpLocks/>
            </p:cNvCxnSpPr>
            <p:nvPr/>
          </p:nvCxnSpPr>
          <p:spPr>
            <a:xfrm>
              <a:off x="1715651" y="3969834"/>
              <a:ext cx="0" cy="347479"/>
            </a:xfrm>
            <a:prstGeom prst="line">
              <a:avLst/>
            </a:prstGeom>
            <a:ln w="28575" cap="rnd">
              <a:solidFill>
                <a:srgbClr val="757F89"/>
              </a:solidFill>
              <a:prstDash val="sys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1AACFDB2-5D93-2B11-1268-56CA2BAC5D94}"/>
              </a:ext>
            </a:extLst>
          </p:cNvPr>
          <p:cNvGrpSpPr/>
          <p:nvPr/>
        </p:nvGrpSpPr>
        <p:grpSpPr>
          <a:xfrm>
            <a:off x="1232946" y="4325412"/>
            <a:ext cx="173490" cy="337625"/>
            <a:chOff x="1233149" y="4325413"/>
            <a:chExt cx="173490" cy="337625"/>
          </a:xfrm>
        </p:grpSpPr>
        <p:cxnSp>
          <p:nvCxnSpPr>
            <p:cNvPr id="109" name="Пряма сполучна лінія 69">
              <a:extLst>
                <a:ext uri="{FF2B5EF4-FFF2-40B4-BE49-F238E27FC236}">
                  <a16:creationId xmlns:a16="http://schemas.microsoft.com/office/drawing/2014/main" id="{0DC3D6C0-177B-DA34-83EF-9B7EE7985464}"/>
                </a:ext>
              </a:extLst>
            </p:cNvPr>
            <p:cNvCxnSpPr>
              <a:cxnSpLocks/>
            </p:cNvCxnSpPr>
            <p:nvPr/>
          </p:nvCxnSpPr>
          <p:spPr>
            <a:xfrm>
              <a:off x="1233149" y="4325413"/>
              <a:ext cx="0" cy="337625"/>
            </a:xfrm>
            <a:prstGeom prst="line">
              <a:avLst/>
            </a:prstGeom>
            <a:ln w="28575" cap="rnd">
              <a:solidFill>
                <a:srgbClr val="757F89"/>
              </a:solidFill>
              <a:prstDash val="sysDash"/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Пряма сполучна лінія 69">
              <a:extLst>
                <a:ext uri="{FF2B5EF4-FFF2-40B4-BE49-F238E27FC236}">
                  <a16:creationId xmlns:a16="http://schemas.microsoft.com/office/drawing/2014/main" id="{E46DE5A6-9AC6-ED55-8C16-C7D18D2B28F4}"/>
                </a:ext>
              </a:extLst>
            </p:cNvPr>
            <p:cNvCxnSpPr>
              <a:cxnSpLocks/>
            </p:cNvCxnSpPr>
            <p:nvPr/>
          </p:nvCxnSpPr>
          <p:spPr>
            <a:xfrm>
              <a:off x="1406639" y="4325413"/>
              <a:ext cx="0" cy="238274"/>
            </a:xfrm>
            <a:prstGeom prst="line">
              <a:avLst/>
            </a:prstGeom>
            <a:ln w="28575" cap="rnd">
              <a:solidFill>
                <a:srgbClr val="757F89"/>
              </a:solidFill>
              <a:prstDash val="sysDash"/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Рисунок 6" descr="Зображення, що містить текст&#10;&#10;Автоматично згенерований опис">
            <a:extLst>
              <a:ext uri="{FF2B5EF4-FFF2-40B4-BE49-F238E27FC236}">
                <a16:creationId xmlns:a16="http://schemas.microsoft.com/office/drawing/2014/main" id="{FCD2CF91-8DC7-41A5-954C-D87551833ED1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t="22749" r="80192" b="23542"/>
          <a:stretch/>
        </p:blipFill>
        <p:spPr>
          <a:xfrm>
            <a:off x="0" y="1560103"/>
            <a:ext cx="2414979" cy="368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383571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57F89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57F89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57F89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57F89"/>
                                      </p:to>
                                    </p:animClr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57F89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57F89"/>
                                      </p:to>
                                    </p:animClr>
                                    <p:set>
                                      <p:cBhvr>
                                        <p:cTn id="10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5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57F89"/>
                                      </p:to>
                                    </p:animClr>
                                    <p:set>
                                      <p:cBhvr>
                                        <p:cTn id="14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57F89"/>
                                      </p:to>
                                    </p:animClr>
                                    <p:set>
                                      <p:cBhvr>
                                        <p:cTn id="14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1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57F89"/>
                                      </p:to>
                                    </p:animClr>
                                    <p:set>
                                      <p:cBhvr>
                                        <p:cTn id="152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50"/>
                            </p:stCondLst>
                            <p:childTnLst>
                              <p:par>
                                <p:cTn id="1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5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8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250"/>
                            </p:stCondLst>
                            <p:childTnLst>
                              <p:par>
                                <p:cTn id="2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500"/>
                            </p:stCondLst>
                            <p:childTnLst>
                              <p:par>
                                <p:cTn id="2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9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2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6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57F89"/>
                                      </p:to>
                                    </p:animClr>
                                    <p:set>
                                      <p:cBhvr>
                                        <p:cTn id="227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8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0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57F89"/>
                                      </p:to>
                                    </p:animClr>
                                    <p:set>
                                      <p:cBhvr>
                                        <p:cTn id="231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2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4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57F89"/>
                                      </p:to>
                                    </p:animClr>
                                    <p:set>
                                      <p:cBhvr>
                                        <p:cTn id="235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6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8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57F89"/>
                                      </p:to>
                                    </p:animClr>
                                    <p:set>
                                      <p:cBhvr>
                                        <p:cTn id="239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0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2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57F89"/>
                                      </p:to>
                                    </p:animClr>
                                    <p:set>
                                      <p:cBhvr>
                                        <p:cTn id="243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4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6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57F89"/>
                                      </p:to>
                                    </p:animClr>
                                    <p:set>
                                      <p:cBhvr>
                                        <p:cTn id="247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8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250"/>
                            </p:stCondLst>
                            <p:childTnLst>
                              <p:par>
                                <p:cTn id="2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7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250"/>
                            </p:stCondLst>
                            <p:childTnLst>
                              <p:par>
                                <p:cTn id="3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3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3" grpId="1" animBg="1"/>
      <p:bldP spid="55" grpId="0" animBg="1"/>
      <p:bldP spid="55" grpId="1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D77F5745-1E0B-A95D-26E6-3E55699CF12E}"/>
                  </a:ext>
                </a:extLst>
              </p:cNvPr>
              <p:cNvSpPr/>
              <p:nvPr/>
            </p:nvSpPr>
            <p:spPr>
              <a:xfrm>
                <a:off x="5974740" y="4977736"/>
                <a:ext cx="1577639" cy="631750"/>
              </a:xfrm>
              <a:prstGeom prst="rect">
                <a:avLst/>
              </a:prstGeom>
              <a:solidFill>
                <a:srgbClr val="5468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=−0,25</m:t>
                      </m:r>
                    </m:oMath>
                  </m:oMathPara>
                </a14:m>
                <a:endParaRPr lang="uk-UA"/>
              </a:p>
            </p:txBody>
          </p:sp>
        </mc:Choice>
        <mc:Fallback xmlns=""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D77F5745-1E0B-A95D-26E6-3E55699CF1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4740" y="4977736"/>
                <a:ext cx="1577639" cy="631750"/>
              </a:xfrm>
              <a:prstGeom prst="rect">
                <a:avLst/>
              </a:prstGeom>
              <a:blipFill>
                <a:blip r:embed="rId3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1AB302A7-4E84-33DF-43E5-68AA6C3AF824}"/>
                  </a:ext>
                </a:extLst>
              </p:cNvPr>
              <p:cNvSpPr/>
              <p:nvPr/>
            </p:nvSpPr>
            <p:spPr>
              <a:xfrm>
                <a:off x="5044346" y="4977736"/>
                <a:ext cx="1051654" cy="631750"/>
              </a:xfrm>
              <a:prstGeom prst="rect">
                <a:avLst/>
              </a:prstGeom>
              <a:solidFill>
                <a:srgbClr val="5468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1−3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1+7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uk-UA"/>
              </a:p>
            </p:txBody>
          </p:sp>
        </mc:Choice>
        <mc:Fallback xmlns=""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1AB302A7-4E84-33DF-43E5-68AA6C3AF8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4346" y="4977736"/>
                <a:ext cx="1051654" cy="631750"/>
              </a:xfrm>
              <a:prstGeom prst="rect">
                <a:avLst/>
              </a:prstGeom>
              <a:blipFill>
                <a:blip r:embed="rId4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BBC45656-949E-AFF5-2F12-C070B8AFFC8D}"/>
                  </a:ext>
                </a:extLst>
              </p:cNvPr>
              <p:cNvSpPr/>
              <p:nvPr/>
            </p:nvSpPr>
            <p:spPr>
              <a:xfrm>
                <a:off x="2525325" y="4977736"/>
                <a:ext cx="1428847" cy="631750"/>
              </a:xfrm>
              <a:prstGeom prst="rect">
                <a:avLst/>
              </a:prstGeom>
              <a:solidFill>
                <a:srgbClr val="5468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−0,4</m:t>
                      </m:r>
                    </m:oMath>
                  </m:oMathPara>
                </a14:m>
                <a:endParaRPr lang="uk-UA"/>
              </a:p>
            </p:txBody>
          </p:sp>
        </mc:Choice>
        <mc:Fallback xmlns=""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BBC45656-949E-AFF5-2F12-C070B8AFFC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5325" y="4977736"/>
                <a:ext cx="1428847" cy="631750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5F9D7BF7-DC37-78EF-0F8B-55EA522AABC0}"/>
                  </a:ext>
                </a:extLst>
              </p:cNvPr>
              <p:cNvSpPr/>
              <p:nvPr/>
            </p:nvSpPr>
            <p:spPr>
              <a:xfrm>
                <a:off x="1524497" y="4977736"/>
                <a:ext cx="1056078" cy="631750"/>
              </a:xfrm>
              <a:prstGeom prst="rect">
                <a:avLst/>
              </a:prstGeom>
              <a:solidFill>
                <a:srgbClr val="5468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0−3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0+7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uk-UA"/>
              </a:p>
            </p:txBody>
          </p:sp>
        </mc:Choice>
        <mc:Fallback xmlns=""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5F9D7BF7-DC37-78EF-0F8B-55EA522AAB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497" y="4977736"/>
                <a:ext cx="1056078" cy="631750"/>
              </a:xfrm>
              <a:prstGeom prst="rect">
                <a:avLst/>
              </a:prstGeom>
              <a:blipFill>
                <a:blip r:embed="rId6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39478B36-3E78-F5F8-BE13-214EF6BB329D}"/>
                  </a:ext>
                </a:extLst>
              </p:cNvPr>
              <p:cNvSpPr/>
              <p:nvPr/>
            </p:nvSpPr>
            <p:spPr>
              <a:xfrm>
                <a:off x="2858245" y="4209191"/>
                <a:ext cx="1227842" cy="631750"/>
              </a:xfrm>
              <a:prstGeom prst="rect">
                <a:avLst/>
              </a:prstGeom>
              <a:solidFill>
                <a:srgbClr val="5468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=−9</m:t>
                      </m:r>
                    </m:oMath>
                  </m:oMathPara>
                </a14:m>
                <a:endParaRPr lang="uk-UA"/>
              </a:p>
            </p:txBody>
          </p:sp>
        </mc:Choice>
        <mc:Fallback xmlns=""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39478B36-3E78-F5F8-BE13-214EF6BB32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8245" y="4209191"/>
                <a:ext cx="1227842" cy="631750"/>
              </a:xfrm>
              <a:prstGeom prst="rect">
                <a:avLst/>
              </a:prstGeom>
              <a:blipFill>
                <a:blip r:embed="rId7"/>
                <a:stretch>
                  <a:fillRect b="-980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9C88AD55-34D1-C9B4-FB7B-C8C111C11AB3}"/>
                  </a:ext>
                </a:extLst>
              </p:cNvPr>
              <p:cNvSpPr/>
              <p:nvPr/>
            </p:nvSpPr>
            <p:spPr>
              <a:xfrm>
                <a:off x="1674255" y="4209191"/>
                <a:ext cx="1271298" cy="631750"/>
              </a:xfrm>
              <a:prstGeom prst="rect">
                <a:avLst/>
              </a:prstGeom>
              <a:solidFill>
                <a:srgbClr val="5468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−6−3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−6+7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uk-UA"/>
              </a:p>
            </p:txBody>
          </p:sp>
        </mc:Choice>
        <mc:Fallback xmlns=""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9C88AD55-34D1-C9B4-FB7B-C8C111C11A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4255" y="4209191"/>
                <a:ext cx="1271298" cy="631750"/>
              </a:xfrm>
              <a:prstGeom prst="rect">
                <a:avLst/>
              </a:prstGeom>
              <a:blipFill>
                <a:blip r:embed="rId8"/>
                <a:stretch>
                  <a:fillRect b="-980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4" name="Group 33">
            <a:extLst>
              <a:ext uri="{FF2B5EF4-FFF2-40B4-BE49-F238E27FC236}">
                <a16:creationId xmlns:a16="http://schemas.microsoft.com/office/drawing/2014/main" id="{0AAA29DF-0426-A934-98D9-739BB5D13BA2}"/>
              </a:ext>
            </a:extLst>
          </p:cNvPr>
          <p:cNvGrpSpPr/>
          <p:nvPr/>
        </p:nvGrpSpPr>
        <p:grpSpPr>
          <a:xfrm>
            <a:off x="0" y="0"/>
            <a:ext cx="11580372" cy="724645"/>
            <a:chOff x="0" y="0"/>
            <a:chExt cx="11580372" cy="724645"/>
          </a:xfrm>
        </p:grpSpPr>
        <p:pic>
          <p:nvPicPr>
            <p:cNvPr id="36" name="Графіка 20">
              <a:extLst>
                <a:ext uri="{FF2B5EF4-FFF2-40B4-BE49-F238E27FC236}">
                  <a16:creationId xmlns:a16="http://schemas.microsoft.com/office/drawing/2014/main" id="{00CB98A5-47E0-B461-5A88-9DD68A5C40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475" r="4541" b="89434"/>
            <a:stretch/>
          </p:blipFill>
          <p:spPr>
            <a:xfrm>
              <a:off x="0" y="0"/>
              <a:ext cx="11580372" cy="724645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F73CD8F-10B5-3D21-1303-2BA8148A432E}"/>
                </a:ext>
              </a:extLst>
            </p:cNvPr>
            <p:cNvSpPr txBox="1"/>
            <p:nvPr/>
          </p:nvSpPr>
          <p:spPr>
            <a:xfrm>
              <a:off x="0" y="0"/>
              <a:ext cx="113185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800">
                  <a:solidFill>
                    <a:schemeClr val="bg1"/>
                  </a:solidFill>
                </a:rPr>
                <a:t>Способи задання функцій                                                         </a:t>
              </a:r>
              <a:r>
                <a:rPr lang="en-US" sz="2800">
                  <a:solidFill>
                    <a:schemeClr val="bg1"/>
                  </a:solidFill>
                </a:rPr>
                <a:t>// </a:t>
              </a:r>
              <a:r>
                <a:rPr lang="uk-UA" sz="2800">
                  <a:solidFill>
                    <a:schemeClr val="bg1"/>
                  </a:solidFill>
                </a:rPr>
                <a:t>АНАЛІТИЧНИЙ</a:t>
              </a:r>
            </a:p>
          </p:txBody>
        </p:sp>
      </p:grpSp>
      <p:grpSp>
        <p:nvGrpSpPr>
          <p:cNvPr id="38" name="Групувати 1">
            <a:extLst>
              <a:ext uri="{FF2B5EF4-FFF2-40B4-BE49-F238E27FC236}">
                <a16:creationId xmlns:a16="http://schemas.microsoft.com/office/drawing/2014/main" id="{6773E271-AABD-B9A4-DF2E-9A3ECA1E9EE2}"/>
              </a:ext>
            </a:extLst>
          </p:cNvPr>
          <p:cNvGrpSpPr/>
          <p:nvPr/>
        </p:nvGrpSpPr>
        <p:grpSpPr>
          <a:xfrm>
            <a:off x="11384602" y="1370"/>
            <a:ext cx="807398" cy="605679"/>
            <a:chOff x="11384602" y="1370"/>
            <a:chExt cx="807398" cy="605679"/>
          </a:xfrm>
        </p:grpSpPr>
        <p:sp>
          <p:nvSpPr>
            <p:cNvPr id="39" name="Прямокутник 1">
              <a:extLst>
                <a:ext uri="{FF2B5EF4-FFF2-40B4-BE49-F238E27FC236}">
                  <a16:creationId xmlns:a16="http://schemas.microsoft.com/office/drawing/2014/main" id="{47DBC820-E011-714D-A6EE-751A840429B9}"/>
                </a:ext>
              </a:extLst>
            </p:cNvPr>
            <p:cNvSpPr/>
            <p:nvPr/>
          </p:nvSpPr>
          <p:spPr>
            <a:xfrm>
              <a:off x="11384602" y="1370"/>
              <a:ext cx="807398" cy="605679"/>
            </a:xfrm>
            <a:custGeom>
              <a:avLst/>
              <a:gdLst>
                <a:gd name="connsiteX0" fmla="*/ 0 w 1138236"/>
                <a:gd name="connsiteY0" fmla="*/ 0 h 620110"/>
                <a:gd name="connsiteX1" fmla="*/ 1138236 w 1138236"/>
                <a:gd name="connsiteY1" fmla="*/ 0 h 620110"/>
                <a:gd name="connsiteX2" fmla="*/ 1138236 w 1138236"/>
                <a:gd name="connsiteY2" fmla="*/ 620110 h 620110"/>
                <a:gd name="connsiteX3" fmla="*/ 0 w 1138236"/>
                <a:gd name="connsiteY3" fmla="*/ 620110 h 620110"/>
                <a:gd name="connsiteX4" fmla="*/ 0 w 1138236"/>
                <a:gd name="connsiteY4" fmla="*/ 0 h 620110"/>
                <a:gd name="connsiteX0" fmla="*/ 276225 w 1414461"/>
                <a:gd name="connsiteY0" fmla="*/ 0 h 620110"/>
                <a:gd name="connsiteX1" fmla="*/ 1414461 w 1414461"/>
                <a:gd name="connsiteY1" fmla="*/ 0 h 620110"/>
                <a:gd name="connsiteX2" fmla="*/ 1414461 w 1414461"/>
                <a:gd name="connsiteY2" fmla="*/ 620110 h 620110"/>
                <a:gd name="connsiteX3" fmla="*/ 0 w 1414461"/>
                <a:gd name="connsiteY3" fmla="*/ 618522 h 620110"/>
                <a:gd name="connsiteX4" fmla="*/ 276225 w 1414461"/>
                <a:gd name="connsiteY4" fmla="*/ 0 h 620110"/>
                <a:gd name="connsiteX0" fmla="*/ 251196 w 1414461"/>
                <a:gd name="connsiteY0" fmla="*/ 3251 h 620110"/>
                <a:gd name="connsiteX1" fmla="*/ 1414461 w 1414461"/>
                <a:gd name="connsiteY1" fmla="*/ 0 h 620110"/>
                <a:gd name="connsiteX2" fmla="*/ 1414461 w 1414461"/>
                <a:gd name="connsiteY2" fmla="*/ 620110 h 620110"/>
                <a:gd name="connsiteX3" fmla="*/ 0 w 1414461"/>
                <a:gd name="connsiteY3" fmla="*/ 618522 h 620110"/>
                <a:gd name="connsiteX4" fmla="*/ 251196 w 1414461"/>
                <a:gd name="connsiteY4" fmla="*/ 3251 h 620110"/>
                <a:gd name="connsiteX0" fmla="*/ 253976 w 1414461"/>
                <a:gd name="connsiteY0" fmla="*/ 0 h 620110"/>
                <a:gd name="connsiteX1" fmla="*/ 1414461 w 1414461"/>
                <a:gd name="connsiteY1" fmla="*/ 0 h 620110"/>
                <a:gd name="connsiteX2" fmla="*/ 1414461 w 1414461"/>
                <a:gd name="connsiteY2" fmla="*/ 620110 h 620110"/>
                <a:gd name="connsiteX3" fmla="*/ 0 w 1414461"/>
                <a:gd name="connsiteY3" fmla="*/ 618522 h 620110"/>
                <a:gd name="connsiteX4" fmla="*/ 253976 w 1414461"/>
                <a:gd name="connsiteY4" fmla="*/ 0 h 62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4461" h="620110">
                  <a:moveTo>
                    <a:pt x="253976" y="0"/>
                  </a:moveTo>
                  <a:lnTo>
                    <a:pt x="1414461" y="0"/>
                  </a:lnTo>
                  <a:lnTo>
                    <a:pt x="1414461" y="620110"/>
                  </a:lnTo>
                  <a:lnTo>
                    <a:pt x="0" y="618522"/>
                  </a:lnTo>
                  <a:lnTo>
                    <a:pt x="253976" y="0"/>
                  </a:lnTo>
                  <a:close/>
                </a:path>
              </a:pathLst>
            </a:custGeom>
            <a:solidFill>
              <a:srgbClr val="5468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2800"/>
            </a:p>
          </p:txBody>
        </p:sp>
        <p:pic>
          <p:nvPicPr>
            <p:cNvPr id="40" name="Графіка 3" descr="Meeting outline">
              <a:extLst>
                <a:ext uri="{FF2B5EF4-FFF2-40B4-BE49-F238E27FC236}">
                  <a16:creationId xmlns:a16="http://schemas.microsoft.com/office/drawing/2014/main" id="{4ECDAF6E-E640-82E2-4C67-20D72225C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1580372" y="70054"/>
              <a:ext cx="475593" cy="47559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Rounded Rectangle 80">
                <a:extLst>
                  <a:ext uri="{FF2B5EF4-FFF2-40B4-BE49-F238E27FC236}">
                    <a16:creationId xmlns:a16="http://schemas.microsoft.com/office/drawing/2014/main" id="{56CB1324-7BE2-F64D-3225-DFB25F1BB2CB}"/>
                  </a:ext>
                </a:extLst>
              </p:cNvPr>
              <p:cNvSpPr/>
              <p:nvPr/>
            </p:nvSpPr>
            <p:spPr>
              <a:xfrm>
                <a:off x="2573981" y="685079"/>
                <a:ext cx="2923175" cy="430306"/>
              </a:xfrm>
              <a:prstGeom prst="roundRect">
                <a:avLst/>
              </a:prstGeom>
              <a:solidFill>
                <a:srgbClr val="65806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uk-UA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uk-UA" sz="2400" b="0" i="1" smtClean="0">
                              <a:latin typeface="Cambria Math" panose="02040503050406030204" pitchFamily="18" charset="0"/>
                            </a:rPr>
                            <m:t>круга</m:t>
                          </m:r>
                        </m:sub>
                      </m:sSub>
                      <m:r>
                        <a:rPr lang="uk-UA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uk-UA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sSup>
                        <m:sSupPr>
                          <m:ctrlPr>
                            <a:rPr lang="uk-UA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uk-UA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uk-UA"/>
              </a:p>
            </p:txBody>
          </p:sp>
        </mc:Choice>
        <mc:Fallback xmlns="">
          <p:sp>
            <p:nvSpPr>
              <p:cNvPr id="81" name="Rounded Rectangle 80">
                <a:extLst>
                  <a:ext uri="{FF2B5EF4-FFF2-40B4-BE49-F238E27FC236}">
                    <a16:creationId xmlns:a16="http://schemas.microsoft.com/office/drawing/2014/main" id="{56CB1324-7BE2-F64D-3225-DFB25F1BB2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3981" y="685079"/>
                <a:ext cx="2923175" cy="430306"/>
              </a:xfrm>
              <a:prstGeom prst="roundRect">
                <a:avLst/>
              </a:prstGeom>
              <a:blipFill>
                <a:blip r:embed="rId13"/>
                <a:stretch>
                  <a:fillRect b="-1714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Rounded Rectangle 82">
            <a:extLst>
              <a:ext uri="{FF2B5EF4-FFF2-40B4-BE49-F238E27FC236}">
                <a16:creationId xmlns:a16="http://schemas.microsoft.com/office/drawing/2014/main" id="{E4F8584B-B18C-DF60-DCD4-016298C345A6}"/>
              </a:ext>
            </a:extLst>
          </p:cNvPr>
          <p:cNvSpPr/>
          <p:nvPr/>
        </p:nvSpPr>
        <p:spPr>
          <a:xfrm>
            <a:off x="101516" y="685079"/>
            <a:ext cx="2157590" cy="430306"/>
          </a:xfrm>
          <a:prstGeom prst="roundRect">
            <a:avLst/>
          </a:prstGeom>
          <a:solidFill>
            <a:srgbClr val="6580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/>
              <a:t>Площа круга</a:t>
            </a:r>
          </a:p>
        </p:txBody>
      </p:sp>
      <p:sp>
        <p:nvSpPr>
          <p:cNvPr id="85" name="Rounded Rectangle 84">
            <a:extLst>
              <a:ext uri="{FF2B5EF4-FFF2-40B4-BE49-F238E27FC236}">
                <a16:creationId xmlns:a16="http://schemas.microsoft.com/office/drawing/2014/main" id="{77402AFB-1A25-12FA-B395-91E725C73F49}"/>
              </a:ext>
            </a:extLst>
          </p:cNvPr>
          <p:cNvSpPr/>
          <p:nvPr/>
        </p:nvSpPr>
        <p:spPr>
          <a:xfrm>
            <a:off x="101515" y="1194160"/>
            <a:ext cx="2157591" cy="2226763"/>
          </a:xfrm>
          <a:prstGeom prst="roundRect">
            <a:avLst>
              <a:gd name="adj" fmla="val 5730"/>
            </a:avLst>
          </a:prstGeom>
          <a:solidFill>
            <a:srgbClr val="456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2000"/>
              <a:t>Капітал, що можна отримати, якщо вкласти певну суму грошей на певну кількість років до банку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Rounded Rectangle 88">
                <a:extLst>
                  <a:ext uri="{FF2B5EF4-FFF2-40B4-BE49-F238E27FC236}">
                    <a16:creationId xmlns:a16="http://schemas.microsoft.com/office/drawing/2014/main" id="{AC4D9104-02C5-F076-3A4E-01DDEC3C8596}"/>
                  </a:ext>
                </a:extLst>
              </p:cNvPr>
              <p:cNvSpPr/>
              <p:nvPr/>
            </p:nvSpPr>
            <p:spPr>
              <a:xfrm>
                <a:off x="2573982" y="1856650"/>
                <a:ext cx="2923176" cy="901781"/>
              </a:xfrm>
              <a:prstGeom prst="roundRect">
                <a:avLst>
                  <a:gd name="adj" fmla="val 5730"/>
                </a:avLst>
              </a:prstGeom>
              <a:solidFill>
                <a:srgbClr val="456E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uk-UA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100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uk-UA" sz="2000"/>
              </a:p>
            </p:txBody>
          </p:sp>
        </mc:Choice>
        <mc:Fallback xmlns="">
          <p:sp>
            <p:nvSpPr>
              <p:cNvPr id="89" name="Rounded Rectangle 88">
                <a:extLst>
                  <a:ext uri="{FF2B5EF4-FFF2-40B4-BE49-F238E27FC236}">
                    <a16:creationId xmlns:a16="http://schemas.microsoft.com/office/drawing/2014/main" id="{AC4D9104-02C5-F076-3A4E-01DDEC3C85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3982" y="1856650"/>
                <a:ext cx="2923176" cy="901781"/>
              </a:xfrm>
              <a:prstGeom prst="roundRect">
                <a:avLst>
                  <a:gd name="adj" fmla="val 5730"/>
                </a:avLst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Rounded Rectangle 90">
                <a:extLst>
                  <a:ext uri="{FF2B5EF4-FFF2-40B4-BE49-F238E27FC236}">
                    <a16:creationId xmlns:a16="http://schemas.microsoft.com/office/drawing/2014/main" id="{63E289BE-AA2D-8737-44C0-7849CFC756DD}"/>
                  </a:ext>
                </a:extLst>
              </p:cNvPr>
              <p:cNvSpPr/>
              <p:nvPr/>
            </p:nvSpPr>
            <p:spPr>
              <a:xfrm>
                <a:off x="6096000" y="1856651"/>
                <a:ext cx="1729079" cy="901780"/>
              </a:xfrm>
              <a:prstGeom prst="roundRect">
                <a:avLst>
                  <a:gd name="adj" fmla="val 8791"/>
                </a:avLst>
              </a:prstGeom>
              <a:solidFill>
                <a:srgbClr val="B767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+7</m:t>
                          </m:r>
                        </m:den>
                      </m:f>
                    </m:oMath>
                  </m:oMathPara>
                </a14:m>
                <a:endParaRPr lang="uk-UA"/>
              </a:p>
            </p:txBody>
          </p:sp>
        </mc:Choice>
        <mc:Fallback xmlns="">
          <p:sp>
            <p:nvSpPr>
              <p:cNvPr id="91" name="Rounded Rectangle 90">
                <a:extLst>
                  <a:ext uri="{FF2B5EF4-FFF2-40B4-BE49-F238E27FC236}">
                    <a16:creationId xmlns:a16="http://schemas.microsoft.com/office/drawing/2014/main" id="{63E289BE-AA2D-8737-44C0-7849CFC756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1856651"/>
                <a:ext cx="1729079" cy="901780"/>
              </a:xfrm>
              <a:prstGeom prst="roundRect">
                <a:avLst>
                  <a:gd name="adj" fmla="val 8791"/>
                </a:avLst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Rounded Rectangle 94">
                <a:extLst>
                  <a:ext uri="{FF2B5EF4-FFF2-40B4-BE49-F238E27FC236}">
                    <a16:creationId xmlns:a16="http://schemas.microsoft.com/office/drawing/2014/main" id="{CCC562FB-BAFE-A55E-E144-0683F6127949}"/>
                  </a:ext>
                </a:extLst>
              </p:cNvPr>
              <p:cNvSpPr/>
              <p:nvPr/>
            </p:nvSpPr>
            <p:spPr>
              <a:xfrm>
                <a:off x="6096000" y="685079"/>
                <a:ext cx="1729079" cy="616596"/>
              </a:xfrm>
              <a:prstGeom prst="roundRect">
                <a:avLst>
                  <a:gd name="adj" fmla="val 8791"/>
                </a:avLst>
              </a:prstGeom>
              <a:solidFill>
                <a:srgbClr val="DE3A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=8+</m:t>
                      </m:r>
                      <m:rad>
                        <m:radPr>
                          <m:deg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uk-UA"/>
              </a:p>
            </p:txBody>
          </p:sp>
        </mc:Choice>
        <mc:Fallback xmlns="">
          <p:sp>
            <p:nvSpPr>
              <p:cNvPr id="95" name="Rounded Rectangle 94">
                <a:extLst>
                  <a:ext uri="{FF2B5EF4-FFF2-40B4-BE49-F238E27FC236}">
                    <a16:creationId xmlns:a16="http://schemas.microsoft.com/office/drawing/2014/main" id="{CCC562FB-BAFE-A55E-E144-0683F61279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685079"/>
                <a:ext cx="1729079" cy="616596"/>
              </a:xfrm>
              <a:prstGeom prst="roundRect">
                <a:avLst>
                  <a:gd name="adj" fmla="val 8791"/>
                </a:avLst>
              </a:prstGeom>
              <a:blipFill>
                <a:blip r:embed="rId16"/>
                <a:stretch>
                  <a:fillRect l="-73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6" name="Rounded Rectangle 95">
            <a:extLst>
              <a:ext uri="{FF2B5EF4-FFF2-40B4-BE49-F238E27FC236}">
                <a16:creationId xmlns:a16="http://schemas.microsoft.com/office/drawing/2014/main" id="{D23BA6CE-3E6A-B95D-37A3-F599D84336A8}"/>
              </a:ext>
            </a:extLst>
          </p:cNvPr>
          <p:cNvSpPr/>
          <p:nvPr/>
        </p:nvSpPr>
        <p:spPr>
          <a:xfrm>
            <a:off x="8928894" y="685080"/>
            <a:ext cx="2389593" cy="2073352"/>
          </a:xfrm>
          <a:prstGeom prst="roundRect">
            <a:avLst>
              <a:gd name="adj" fmla="val 3284"/>
            </a:avLst>
          </a:prstGeom>
          <a:solidFill>
            <a:srgbClr val="757F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/>
              <a:t>Якщо функцію задано формулою, то її задано </a:t>
            </a:r>
            <a:r>
              <a:rPr lang="uk-UA" sz="2400">
                <a:solidFill>
                  <a:srgbClr val="FFFF00"/>
                </a:solidFill>
              </a:rPr>
              <a:t>аналітично</a:t>
            </a:r>
            <a:r>
              <a:rPr lang="uk-UA" sz="240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ounded Rectangle 101">
                <a:extLst>
                  <a:ext uri="{FF2B5EF4-FFF2-40B4-BE49-F238E27FC236}">
                    <a16:creationId xmlns:a16="http://schemas.microsoft.com/office/drawing/2014/main" id="{04CC2ED6-63E4-0720-85CD-81235CD0144E}"/>
                  </a:ext>
                </a:extLst>
              </p:cNvPr>
              <p:cNvSpPr/>
              <p:nvPr/>
            </p:nvSpPr>
            <p:spPr>
              <a:xfrm>
                <a:off x="6096000" y="2920292"/>
                <a:ext cx="5222488" cy="1202837"/>
              </a:xfrm>
              <a:prstGeom prst="roundRect">
                <a:avLst>
                  <a:gd name="adj" fmla="val 8791"/>
                </a:avLst>
              </a:prstGeom>
              <a:solidFill>
                <a:srgbClr val="B767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342900" indent="-342900">
                  <a:buAutoNum type="arabicParenR"/>
                </a:pPr>
                <a:r>
                  <a:rPr lang="uk-UA" sz="2000"/>
                  <a:t>Знайдіть значення функції для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=−6</m:t>
                    </m:r>
                  </m:oMath>
                </a14:m>
                <a:endParaRPr lang="en-US" sz="2000"/>
              </a:p>
              <a:p>
                <a:pPr marL="342900" indent="-342900">
                  <a:buAutoNum type="arabicParenR"/>
                </a:pPr>
                <a:r>
                  <a:rPr lang="uk-UA" sz="2000"/>
                  <a:t>Порівняйте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en-US" sz="2000"/>
                  <a:t> </a:t>
                </a:r>
                <a:r>
                  <a:rPr lang="uk-UA" sz="2000"/>
                  <a:t>і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endParaRPr lang="en-US" sz="2000"/>
              </a:p>
              <a:p>
                <a:pPr marL="342900" indent="-342900">
                  <a:buAutoNum type="arabicParenR"/>
                </a:pPr>
                <a:r>
                  <a:rPr lang="uk-UA" sz="2000"/>
                  <a:t>Знайдіть значення аргументу, при якому значення функції дорівнює </a:t>
                </a:r>
                <a14:m>
                  <m:oMath xmlns:m="http://schemas.openxmlformats.org/officeDocument/2006/math">
                    <m:r>
                      <a:rPr lang="uk-UA" sz="2000" i="1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uk-UA" sz="2000"/>
              </a:p>
            </p:txBody>
          </p:sp>
        </mc:Choice>
        <mc:Fallback xmlns="">
          <p:sp>
            <p:nvSpPr>
              <p:cNvPr id="102" name="Rounded Rectangle 101">
                <a:extLst>
                  <a:ext uri="{FF2B5EF4-FFF2-40B4-BE49-F238E27FC236}">
                    <a16:creationId xmlns:a16="http://schemas.microsoft.com/office/drawing/2014/main" id="{04CC2ED6-63E4-0720-85CD-81235CD014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2920292"/>
                <a:ext cx="5222488" cy="1202837"/>
              </a:xfrm>
              <a:prstGeom prst="roundRect">
                <a:avLst>
                  <a:gd name="adj" fmla="val 8791"/>
                </a:avLst>
              </a:prstGeom>
              <a:blipFill>
                <a:blip r:embed="rId17"/>
                <a:stretch>
                  <a:fillRect l="-728" t="-6250" b="-1354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A0C2B96E-BC07-EF53-C12E-A1DA899E2C32}"/>
              </a:ext>
            </a:extLst>
          </p:cNvPr>
          <p:cNvSpPr/>
          <p:nvPr/>
        </p:nvSpPr>
        <p:spPr>
          <a:xfrm>
            <a:off x="0" y="4209191"/>
            <a:ext cx="548640" cy="631750"/>
          </a:xfrm>
          <a:prstGeom prst="rect">
            <a:avLst/>
          </a:prstGeom>
          <a:solidFill>
            <a:srgbClr val="5468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1)</a:t>
            </a:r>
            <a:endParaRPr lang="uk-U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492175C0-5389-E070-155D-CB8203958B9D}"/>
                  </a:ext>
                </a:extLst>
              </p:cNvPr>
              <p:cNvSpPr/>
              <p:nvPr/>
            </p:nvSpPr>
            <p:spPr>
              <a:xfrm>
                <a:off x="636492" y="4209191"/>
                <a:ext cx="1149278" cy="631750"/>
              </a:xfrm>
              <a:prstGeom prst="rect">
                <a:avLst/>
              </a:prstGeom>
              <a:solidFill>
                <a:srgbClr val="5468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−6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uk-UA"/>
              </a:p>
            </p:txBody>
          </p:sp>
        </mc:Choice>
        <mc:Fallback xmlns=""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492175C0-5389-E070-155D-CB8203958B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492" y="4209191"/>
                <a:ext cx="1149278" cy="63175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7" name="Rectangle 106">
            <a:extLst>
              <a:ext uri="{FF2B5EF4-FFF2-40B4-BE49-F238E27FC236}">
                <a16:creationId xmlns:a16="http://schemas.microsoft.com/office/drawing/2014/main" id="{D7252AAF-9754-D0B1-5470-7AEFC4DF0512}"/>
              </a:ext>
            </a:extLst>
          </p:cNvPr>
          <p:cNvSpPr/>
          <p:nvPr/>
        </p:nvSpPr>
        <p:spPr>
          <a:xfrm>
            <a:off x="0" y="4977736"/>
            <a:ext cx="548640" cy="631750"/>
          </a:xfrm>
          <a:prstGeom prst="rect">
            <a:avLst/>
          </a:prstGeom>
          <a:solidFill>
            <a:srgbClr val="5468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2)</a:t>
            </a:r>
            <a:endParaRPr lang="uk-U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7BA31E5D-252C-C0C9-0E83-3A40B89C4E2B}"/>
                  </a:ext>
                </a:extLst>
              </p:cNvPr>
              <p:cNvSpPr/>
              <p:nvPr/>
            </p:nvSpPr>
            <p:spPr>
              <a:xfrm>
                <a:off x="636491" y="4977736"/>
                <a:ext cx="966603" cy="631750"/>
              </a:xfrm>
              <a:prstGeom prst="rect">
                <a:avLst/>
              </a:prstGeom>
              <a:solidFill>
                <a:srgbClr val="5468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uk-UA"/>
              </a:p>
            </p:txBody>
          </p:sp>
        </mc:Choice>
        <mc:Fallback xmlns=""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7BA31E5D-252C-C0C9-0E83-3A40B89C4E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491" y="4977736"/>
                <a:ext cx="966603" cy="63175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6404A887-AEA1-A87B-6527-1EF4281EC6FB}"/>
                  </a:ext>
                </a:extLst>
              </p:cNvPr>
              <p:cNvSpPr/>
              <p:nvPr/>
            </p:nvSpPr>
            <p:spPr>
              <a:xfrm>
                <a:off x="4165046" y="4977736"/>
                <a:ext cx="950215" cy="631750"/>
              </a:xfrm>
              <a:prstGeom prst="rect">
                <a:avLst/>
              </a:prstGeom>
              <a:solidFill>
                <a:srgbClr val="5468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uk-UA"/>
              </a:p>
            </p:txBody>
          </p:sp>
        </mc:Choice>
        <mc:Fallback xmlns=""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6404A887-AEA1-A87B-6527-1EF4281EC6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5046" y="4977736"/>
                <a:ext cx="950215" cy="63175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49FD2D4E-034E-C9EF-5EC6-EE6A495E7A48}"/>
                  </a:ext>
                </a:extLst>
              </p:cNvPr>
              <p:cNvSpPr/>
              <p:nvPr/>
            </p:nvSpPr>
            <p:spPr>
              <a:xfrm>
                <a:off x="7650525" y="4977736"/>
                <a:ext cx="1475760" cy="631750"/>
              </a:xfrm>
              <a:prstGeom prst="rect">
                <a:avLst/>
              </a:prstGeom>
              <a:solidFill>
                <a:srgbClr val="5468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lang="uk-UA"/>
              </a:p>
            </p:txBody>
          </p:sp>
        </mc:Choice>
        <mc:Fallback xmlns=""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49FD2D4E-034E-C9EF-5EC6-EE6A495E7A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0525" y="4977736"/>
                <a:ext cx="1475760" cy="63175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4" name="Rectangle 113">
            <a:extLst>
              <a:ext uri="{FF2B5EF4-FFF2-40B4-BE49-F238E27FC236}">
                <a16:creationId xmlns:a16="http://schemas.microsoft.com/office/drawing/2014/main" id="{626AC7A1-A746-40FA-8AE3-86C0B73E37A3}"/>
              </a:ext>
            </a:extLst>
          </p:cNvPr>
          <p:cNvSpPr/>
          <p:nvPr/>
        </p:nvSpPr>
        <p:spPr>
          <a:xfrm>
            <a:off x="0" y="5746281"/>
            <a:ext cx="548640" cy="631750"/>
          </a:xfrm>
          <a:prstGeom prst="rect">
            <a:avLst/>
          </a:prstGeom>
          <a:solidFill>
            <a:srgbClr val="5468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3)</a:t>
            </a:r>
            <a:endParaRPr lang="uk-U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515978A-9DC9-722E-5ECE-82F684716469}"/>
                  </a:ext>
                </a:extLst>
              </p:cNvPr>
              <p:cNvSpPr/>
              <p:nvPr/>
            </p:nvSpPr>
            <p:spPr>
              <a:xfrm>
                <a:off x="636491" y="5746281"/>
                <a:ext cx="1252765" cy="631750"/>
              </a:xfrm>
              <a:prstGeom prst="rect">
                <a:avLst/>
              </a:prstGeom>
              <a:solidFill>
                <a:srgbClr val="5468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+7</m:t>
                          </m:r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uk-UA" sz="2000"/>
              </a:p>
            </p:txBody>
          </p:sp>
        </mc:Choice>
        <mc:Fallback xmlns=""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515978A-9DC9-722E-5ECE-82F6847164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491" y="5746281"/>
                <a:ext cx="1252765" cy="631750"/>
              </a:xfrm>
              <a:prstGeom prst="rect">
                <a:avLst/>
              </a:prstGeom>
              <a:blipFill>
                <a:blip r:embed="rId22"/>
                <a:stretch>
                  <a:fillRect b="-980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738AEEE-9308-51EB-1106-B61942597BE9}"/>
                  </a:ext>
                </a:extLst>
              </p:cNvPr>
              <p:cNvSpPr/>
              <p:nvPr/>
            </p:nvSpPr>
            <p:spPr>
              <a:xfrm>
                <a:off x="5453642" y="5750612"/>
                <a:ext cx="954738" cy="631750"/>
              </a:xfrm>
              <a:prstGeom prst="rect">
                <a:avLst/>
              </a:prstGeom>
              <a:solidFill>
                <a:srgbClr val="5468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uk-UA" sz="2000"/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738AEEE-9308-51EB-1106-B61942597B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3642" y="5750612"/>
                <a:ext cx="954738" cy="631750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69159CE-7798-4401-4A6D-B86A057F81F8}"/>
                  </a:ext>
                </a:extLst>
              </p:cNvPr>
              <p:cNvSpPr/>
              <p:nvPr/>
            </p:nvSpPr>
            <p:spPr>
              <a:xfrm>
                <a:off x="1788182" y="5746281"/>
                <a:ext cx="2451310" cy="631750"/>
              </a:xfrm>
              <a:prstGeom prst="rect">
                <a:avLst/>
              </a:prstGeom>
              <a:solidFill>
                <a:srgbClr val="5468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−3=</m:t>
                      </m:r>
                      <m:d>
                        <m:d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+7</m:t>
                          </m:r>
                        </m:e>
                      </m:d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uk-UA" sz="2000"/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69159CE-7798-4401-4A6D-B86A057F81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8182" y="5746281"/>
                <a:ext cx="2451310" cy="631750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0E031915-A355-B144-A67E-FCD1A754E9ED}"/>
                  </a:ext>
                </a:extLst>
              </p:cNvPr>
              <p:cNvSpPr/>
              <p:nvPr/>
            </p:nvSpPr>
            <p:spPr>
              <a:xfrm>
                <a:off x="4111958" y="5746281"/>
                <a:ext cx="1428847" cy="631750"/>
              </a:xfrm>
              <a:prstGeom prst="rect">
                <a:avLst/>
              </a:prstGeom>
              <a:solidFill>
                <a:srgbClr val="5468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; 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−3=0</m:t>
                      </m:r>
                    </m:oMath>
                  </m:oMathPara>
                </a14:m>
                <a:endParaRPr lang="uk-UA" sz="200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0E031915-A355-B144-A67E-FCD1A754E9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1958" y="5746281"/>
                <a:ext cx="1428847" cy="631750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1810892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57F89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57F89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57F89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57F89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57F89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2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2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2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50"/>
                            </p:stCondLst>
                            <p:childTnLst>
                              <p:par>
                                <p:cTn id="1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2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122" grpId="0" animBg="1"/>
      <p:bldP spid="120" grpId="0" animBg="1"/>
      <p:bldP spid="119" grpId="0" animBg="1"/>
      <p:bldP spid="118" grpId="0" animBg="1"/>
      <p:bldP spid="116" grpId="0" animBg="1"/>
      <p:bldP spid="81" grpId="0" animBg="1"/>
      <p:bldP spid="83" grpId="0" animBg="1"/>
      <p:bldP spid="85" grpId="0" animBg="1"/>
      <p:bldP spid="89" grpId="0" animBg="1"/>
      <p:bldP spid="91" grpId="0" animBg="1"/>
      <p:bldP spid="95" grpId="0" animBg="1"/>
      <p:bldP spid="96" grpId="0" animBg="1"/>
      <p:bldP spid="102" grpId="0" animBg="1"/>
      <p:bldP spid="8" grpId="0" animBg="1"/>
      <p:bldP spid="105" grpId="0" animBg="1"/>
      <p:bldP spid="107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30" grpId="0" animBg="1"/>
      <p:bldP spid="31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0AAA29DF-0426-A934-98D9-739BB5D13BA2}"/>
              </a:ext>
            </a:extLst>
          </p:cNvPr>
          <p:cNvGrpSpPr/>
          <p:nvPr/>
        </p:nvGrpSpPr>
        <p:grpSpPr>
          <a:xfrm>
            <a:off x="0" y="0"/>
            <a:ext cx="11580372" cy="724645"/>
            <a:chOff x="0" y="0"/>
            <a:chExt cx="11580372" cy="724645"/>
          </a:xfrm>
        </p:grpSpPr>
        <p:pic>
          <p:nvPicPr>
            <p:cNvPr id="36" name="Графіка 20">
              <a:extLst>
                <a:ext uri="{FF2B5EF4-FFF2-40B4-BE49-F238E27FC236}">
                  <a16:creationId xmlns:a16="http://schemas.microsoft.com/office/drawing/2014/main" id="{00CB98A5-47E0-B461-5A88-9DD68A5C40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475" r="4541" b="89434"/>
            <a:stretch/>
          </p:blipFill>
          <p:spPr>
            <a:xfrm>
              <a:off x="0" y="0"/>
              <a:ext cx="11580372" cy="724645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F73CD8F-10B5-3D21-1303-2BA8148A432E}"/>
                </a:ext>
              </a:extLst>
            </p:cNvPr>
            <p:cNvSpPr txBox="1"/>
            <p:nvPr/>
          </p:nvSpPr>
          <p:spPr>
            <a:xfrm>
              <a:off x="0" y="0"/>
              <a:ext cx="113185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800">
                  <a:solidFill>
                    <a:schemeClr val="bg1"/>
                  </a:solidFill>
                </a:rPr>
                <a:t>Способи задання функцій                                                         </a:t>
              </a:r>
              <a:r>
                <a:rPr lang="en-US" sz="2800">
                  <a:solidFill>
                    <a:schemeClr val="bg1"/>
                  </a:solidFill>
                </a:rPr>
                <a:t>// </a:t>
              </a:r>
              <a:r>
                <a:rPr lang="uk-UA" sz="2800">
                  <a:solidFill>
                    <a:schemeClr val="bg1"/>
                  </a:solidFill>
                </a:rPr>
                <a:t>ТАБЛИЧНИЙ</a:t>
              </a:r>
            </a:p>
          </p:txBody>
        </p:sp>
      </p:grpSp>
      <p:grpSp>
        <p:nvGrpSpPr>
          <p:cNvPr id="38" name="Групувати 1">
            <a:extLst>
              <a:ext uri="{FF2B5EF4-FFF2-40B4-BE49-F238E27FC236}">
                <a16:creationId xmlns:a16="http://schemas.microsoft.com/office/drawing/2014/main" id="{6773E271-AABD-B9A4-DF2E-9A3ECA1E9EE2}"/>
              </a:ext>
            </a:extLst>
          </p:cNvPr>
          <p:cNvGrpSpPr/>
          <p:nvPr/>
        </p:nvGrpSpPr>
        <p:grpSpPr>
          <a:xfrm>
            <a:off x="11384602" y="1370"/>
            <a:ext cx="807398" cy="605679"/>
            <a:chOff x="11384602" y="1370"/>
            <a:chExt cx="807398" cy="605679"/>
          </a:xfrm>
        </p:grpSpPr>
        <p:sp>
          <p:nvSpPr>
            <p:cNvPr id="39" name="Прямокутник 1">
              <a:extLst>
                <a:ext uri="{FF2B5EF4-FFF2-40B4-BE49-F238E27FC236}">
                  <a16:creationId xmlns:a16="http://schemas.microsoft.com/office/drawing/2014/main" id="{47DBC820-E011-714D-A6EE-751A840429B9}"/>
                </a:ext>
              </a:extLst>
            </p:cNvPr>
            <p:cNvSpPr/>
            <p:nvPr/>
          </p:nvSpPr>
          <p:spPr>
            <a:xfrm>
              <a:off x="11384602" y="1370"/>
              <a:ext cx="807398" cy="605679"/>
            </a:xfrm>
            <a:custGeom>
              <a:avLst/>
              <a:gdLst>
                <a:gd name="connsiteX0" fmla="*/ 0 w 1138236"/>
                <a:gd name="connsiteY0" fmla="*/ 0 h 620110"/>
                <a:gd name="connsiteX1" fmla="*/ 1138236 w 1138236"/>
                <a:gd name="connsiteY1" fmla="*/ 0 h 620110"/>
                <a:gd name="connsiteX2" fmla="*/ 1138236 w 1138236"/>
                <a:gd name="connsiteY2" fmla="*/ 620110 h 620110"/>
                <a:gd name="connsiteX3" fmla="*/ 0 w 1138236"/>
                <a:gd name="connsiteY3" fmla="*/ 620110 h 620110"/>
                <a:gd name="connsiteX4" fmla="*/ 0 w 1138236"/>
                <a:gd name="connsiteY4" fmla="*/ 0 h 620110"/>
                <a:gd name="connsiteX0" fmla="*/ 276225 w 1414461"/>
                <a:gd name="connsiteY0" fmla="*/ 0 h 620110"/>
                <a:gd name="connsiteX1" fmla="*/ 1414461 w 1414461"/>
                <a:gd name="connsiteY1" fmla="*/ 0 h 620110"/>
                <a:gd name="connsiteX2" fmla="*/ 1414461 w 1414461"/>
                <a:gd name="connsiteY2" fmla="*/ 620110 h 620110"/>
                <a:gd name="connsiteX3" fmla="*/ 0 w 1414461"/>
                <a:gd name="connsiteY3" fmla="*/ 618522 h 620110"/>
                <a:gd name="connsiteX4" fmla="*/ 276225 w 1414461"/>
                <a:gd name="connsiteY4" fmla="*/ 0 h 620110"/>
                <a:gd name="connsiteX0" fmla="*/ 251196 w 1414461"/>
                <a:gd name="connsiteY0" fmla="*/ 3251 h 620110"/>
                <a:gd name="connsiteX1" fmla="*/ 1414461 w 1414461"/>
                <a:gd name="connsiteY1" fmla="*/ 0 h 620110"/>
                <a:gd name="connsiteX2" fmla="*/ 1414461 w 1414461"/>
                <a:gd name="connsiteY2" fmla="*/ 620110 h 620110"/>
                <a:gd name="connsiteX3" fmla="*/ 0 w 1414461"/>
                <a:gd name="connsiteY3" fmla="*/ 618522 h 620110"/>
                <a:gd name="connsiteX4" fmla="*/ 251196 w 1414461"/>
                <a:gd name="connsiteY4" fmla="*/ 3251 h 620110"/>
                <a:gd name="connsiteX0" fmla="*/ 253976 w 1414461"/>
                <a:gd name="connsiteY0" fmla="*/ 0 h 620110"/>
                <a:gd name="connsiteX1" fmla="*/ 1414461 w 1414461"/>
                <a:gd name="connsiteY1" fmla="*/ 0 h 620110"/>
                <a:gd name="connsiteX2" fmla="*/ 1414461 w 1414461"/>
                <a:gd name="connsiteY2" fmla="*/ 620110 h 620110"/>
                <a:gd name="connsiteX3" fmla="*/ 0 w 1414461"/>
                <a:gd name="connsiteY3" fmla="*/ 618522 h 620110"/>
                <a:gd name="connsiteX4" fmla="*/ 253976 w 1414461"/>
                <a:gd name="connsiteY4" fmla="*/ 0 h 62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4461" h="620110">
                  <a:moveTo>
                    <a:pt x="253976" y="0"/>
                  </a:moveTo>
                  <a:lnTo>
                    <a:pt x="1414461" y="0"/>
                  </a:lnTo>
                  <a:lnTo>
                    <a:pt x="1414461" y="620110"/>
                  </a:lnTo>
                  <a:lnTo>
                    <a:pt x="0" y="618522"/>
                  </a:lnTo>
                  <a:lnTo>
                    <a:pt x="253976" y="0"/>
                  </a:lnTo>
                  <a:close/>
                </a:path>
              </a:pathLst>
            </a:custGeom>
            <a:solidFill>
              <a:srgbClr val="5468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2800"/>
            </a:p>
          </p:txBody>
        </p:sp>
        <p:pic>
          <p:nvPicPr>
            <p:cNvPr id="40" name="Графіка 3" descr="Meeting outline">
              <a:extLst>
                <a:ext uri="{FF2B5EF4-FFF2-40B4-BE49-F238E27FC236}">
                  <a16:creationId xmlns:a16="http://schemas.microsoft.com/office/drawing/2014/main" id="{4ECDAF6E-E640-82E2-4C67-20D72225C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580372" y="70054"/>
              <a:ext cx="475593" cy="475593"/>
            </a:xfrm>
            <a:prstGeom prst="rect">
              <a:avLst/>
            </a:prstGeom>
          </p:spPr>
        </p:pic>
      </p:grpSp>
      <p:pic>
        <p:nvPicPr>
          <p:cNvPr id="3" name="Graphic 2" descr="Download from cloud outline">
            <a:extLst>
              <a:ext uri="{FF2B5EF4-FFF2-40B4-BE49-F238E27FC236}">
                <a16:creationId xmlns:a16="http://schemas.microsoft.com/office/drawing/2014/main" id="{A9CF66EA-0776-8A5B-2419-71C5BFB211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53743" y="814142"/>
            <a:ext cx="914400" cy="914400"/>
          </a:xfrm>
          <a:prstGeom prst="rect">
            <a:avLst/>
          </a:prstGeom>
        </p:spPr>
      </p:pic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676E23B8-D3BD-0519-75E9-3ED18C0A6C65}"/>
              </a:ext>
            </a:extLst>
          </p:cNvPr>
          <p:cNvSpPr/>
          <p:nvPr/>
        </p:nvSpPr>
        <p:spPr>
          <a:xfrm>
            <a:off x="36437" y="649339"/>
            <a:ext cx="5352228" cy="1244006"/>
          </a:xfrm>
          <a:prstGeom prst="roundRect">
            <a:avLst>
              <a:gd name="adj" fmla="val 5730"/>
            </a:avLst>
          </a:prstGeom>
          <a:solidFill>
            <a:srgbClr val="456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2000"/>
              <a:t>Час завантаження файлу залежить від розміру файлу та швидкості передачі даних. Задамо цю залежність за допомогою таблиці для різних значень швидкості завантаження.</a:t>
            </a:r>
          </a:p>
        </p:txBody>
      </p:sp>
      <p:sp>
        <p:nvSpPr>
          <p:cNvPr id="42" name="Прямокутник: округлені кути 8">
            <a:extLst>
              <a:ext uri="{FF2B5EF4-FFF2-40B4-BE49-F238E27FC236}">
                <a16:creationId xmlns:a16="http://schemas.microsoft.com/office/drawing/2014/main" id="{85624A67-0B0C-954B-B166-4F9656AC953F}"/>
              </a:ext>
            </a:extLst>
          </p:cNvPr>
          <p:cNvSpPr/>
          <p:nvPr/>
        </p:nvSpPr>
        <p:spPr>
          <a:xfrm>
            <a:off x="5967663" y="5943600"/>
            <a:ext cx="5350848" cy="871330"/>
          </a:xfrm>
          <a:prstGeom prst="roundRect">
            <a:avLst>
              <a:gd name="adj" fmla="val 1109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>
                <a:ea typeface="Tahoma" panose="020B0604030504040204" pitchFamily="34" charset="0"/>
                <a:cs typeface="Tahoma" panose="020B0604030504040204" pitchFamily="34" charset="0"/>
              </a:rPr>
              <a:t>Так, просто табличний спосіб дозволяє вказати значення функції тільки для обмеженого набору значень аргументу</a:t>
            </a:r>
            <a:endParaRPr lang="uk-UA" sz="2000">
              <a:solidFill>
                <a:srgbClr val="FFFF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3" name="Графіка 9" descr="Owl outline">
            <a:extLst>
              <a:ext uri="{FF2B5EF4-FFF2-40B4-BE49-F238E27FC236}">
                <a16:creationId xmlns:a16="http://schemas.microsoft.com/office/drawing/2014/main" id="{D5DBAC4F-D8C6-E930-716C-FA72902EF6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277599" y="5943600"/>
            <a:ext cx="914400" cy="914400"/>
          </a:xfrm>
          <a:prstGeom prst="rect">
            <a:avLst/>
          </a:prstGeom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CC9795C-F57A-D90D-2B54-EE35995EF5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0389388"/>
              </p:ext>
            </p:extLst>
          </p:nvPr>
        </p:nvGraphicFramePr>
        <p:xfrm>
          <a:off x="5453743" y="2128118"/>
          <a:ext cx="6046993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5454">
                  <a:extLst>
                    <a:ext uri="{9D8B030D-6E8A-4147-A177-3AD203B41FA5}">
                      <a16:colId xmlns:a16="http://schemas.microsoft.com/office/drawing/2014/main" val="3838923183"/>
                    </a:ext>
                  </a:extLst>
                </a:gridCol>
                <a:gridCol w="1161826">
                  <a:extLst>
                    <a:ext uri="{9D8B030D-6E8A-4147-A177-3AD203B41FA5}">
                      <a16:colId xmlns:a16="http://schemas.microsoft.com/office/drawing/2014/main" val="3078957265"/>
                    </a:ext>
                  </a:extLst>
                </a:gridCol>
                <a:gridCol w="1354652">
                  <a:extLst>
                    <a:ext uri="{9D8B030D-6E8A-4147-A177-3AD203B41FA5}">
                      <a16:colId xmlns:a16="http://schemas.microsoft.com/office/drawing/2014/main" val="1944313929"/>
                    </a:ext>
                  </a:extLst>
                </a:gridCol>
                <a:gridCol w="1055061">
                  <a:extLst>
                    <a:ext uri="{9D8B030D-6E8A-4147-A177-3AD203B41FA5}">
                      <a16:colId xmlns:a16="http://schemas.microsoft.com/office/drawing/2014/main" val="28508617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uk-UA" b="1"/>
                        <a:t>Розмір файлу, </a:t>
                      </a:r>
                      <a:r>
                        <a:rPr lang="uk-UA" b="1" err="1"/>
                        <a:t>Мб</a:t>
                      </a:r>
                      <a:endParaRPr lang="uk-UA" b="1"/>
                    </a:p>
                  </a:txBody>
                  <a:tcPr>
                    <a:solidFill>
                      <a:srgbClr val="6580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>
                          <a:solidFill>
                            <a:schemeClr val="bg1"/>
                          </a:solidFill>
                        </a:rPr>
                        <a:t>400 </a:t>
                      </a:r>
                      <a:r>
                        <a:rPr lang="uk-UA" b="1" err="1">
                          <a:solidFill>
                            <a:schemeClr val="bg1"/>
                          </a:solidFill>
                        </a:rPr>
                        <a:t>Мб</a:t>
                      </a:r>
                      <a:endParaRPr lang="uk-UA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6580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>
                          <a:solidFill>
                            <a:schemeClr val="bg1"/>
                          </a:solidFill>
                        </a:rPr>
                        <a:t>700 </a:t>
                      </a:r>
                      <a:r>
                        <a:rPr lang="uk-UA" b="1" err="1">
                          <a:solidFill>
                            <a:schemeClr val="bg1"/>
                          </a:solidFill>
                        </a:rPr>
                        <a:t>Мб</a:t>
                      </a:r>
                      <a:endParaRPr lang="uk-UA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6580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>
                          <a:solidFill>
                            <a:schemeClr val="bg1"/>
                          </a:solidFill>
                        </a:rPr>
                        <a:t>1000 </a:t>
                      </a:r>
                      <a:r>
                        <a:rPr lang="uk-UA" b="1" err="1">
                          <a:solidFill>
                            <a:schemeClr val="bg1"/>
                          </a:solidFill>
                        </a:rPr>
                        <a:t>Мб</a:t>
                      </a:r>
                      <a:endParaRPr lang="uk-UA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6580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47867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b="1">
                          <a:solidFill>
                            <a:schemeClr val="bg1"/>
                          </a:solidFill>
                        </a:rPr>
                        <a:t>Час завантаження при швидкості 100 </a:t>
                      </a:r>
                      <a:r>
                        <a:rPr lang="uk-UA" b="1" err="1">
                          <a:solidFill>
                            <a:schemeClr val="bg1"/>
                          </a:solidFill>
                        </a:rPr>
                        <a:t>кбіт</a:t>
                      </a:r>
                      <a:r>
                        <a:rPr lang="uk-UA" b="1">
                          <a:solidFill>
                            <a:schemeClr val="bg1"/>
                          </a:solidFill>
                        </a:rPr>
                        <a:t>/с</a:t>
                      </a:r>
                    </a:p>
                  </a:txBody>
                  <a:tcPr>
                    <a:solidFill>
                      <a:srgbClr val="AAAAA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>
                          <a:solidFill>
                            <a:schemeClr val="bg1"/>
                          </a:solidFill>
                        </a:rPr>
                        <a:t>9 год 9 хв 15 с</a:t>
                      </a:r>
                    </a:p>
                  </a:txBody>
                  <a:tcPr>
                    <a:solidFill>
                      <a:srgbClr val="AAAAA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>
                          <a:solidFill>
                            <a:schemeClr val="bg1"/>
                          </a:solidFill>
                        </a:rPr>
                        <a:t>16 год 18 хв 41 с</a:t>
                      </a:r>
                    </a:p>
                  </a:txBody>
                  <a:tcPr>
                    <a:solidFill>
                      <a:srgbClr val="AAAAA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>
                          <a:solidFill>
                            <a:schemeClr val="bg1"/>
                          </a:solidFill>
                        </a:rPr>
                        <a:t>23 год 18 хв 7 с</a:t>
                      </a:r>
                    </a:p>
                  </a:txBody>
                  <a:tcPr>
                    <a:solidFill>
                      <a:srgbClr val="AAAA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2118792"/>
                  </a:ext>
                </a:extLst>
              </a:tr>
            </a:tbl>
          </a:graphicData>
        </a:graphic>
      </p:graphicFrame>
      <p:graphicFrame>
        <p:nvGraphicFramePr>
          <p:cNvPr id="44" name="Table 4">
            <a:extLst>
              <a:ext uri="{FF2B5EF4-FFF2-40B4-BE49-F238E27FC236}">
                <a16:creationId xmlns:a16="http://schemas.microsoft.com/office/drawing/2014/main" id="{195506A4-016C-1695-E9E4-CBBC25B751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7352406"/>
              </p:ext>
            </p:extLst>
          </p:nvPr>
        </p:nvGraphicFramePr>
        <p:xfrm>
          <a:off x="5453743" y="3432951"/>
          <a:ext cx="6046993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5454">
                  <a:extLst>
                    <a:ext uri="{9D8B030D-6E8A-4147-A177-3AD203B41FA5}">
                      <a16:colId xmlns:a16="http://schemas.microsoft.com/office/drawing/2014/main" val="3838923183"/>
                    </a:ext>
                  </a:extLst>
                </a:gridCol>
                <a:gridCol w="1161826">
                  <a:extLst>
                    <a:ext uri="{9D8B030D-6E8A-4147-A177-3AD203B41FA5}">
                      <a16:colId xmlns:a16="http://schemas.microsoft.com/office/drawing/2014/main" val="3078957265"/>
                    </a:ext>
                  </a:extLst>
                </a:gridCol>
                <a:gridCol w="1354652">
                  <a:extLst>
                    <a:ext uri="{9D8B030D-6E8A-4147-A177-3AD203B41FA5}">
                      <a16:colId xmlns:a16="http://schemas.microsoft.com/office/drawing/2014/main" val="1944313929"/>
                    </a:ext>
                  </a:extLst>
                </a:gridCol>
                <a:gridCol w="1055061">
                  <a:extLst>
                    <a:ext uri="{9D8B030D-6E8A-4147-A177-3AD203B41FA5}">
                      <a16:colId xmlns:a16="http://schemas.microsoft.com/office/drawing/2014/main" val="28508617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uk-UA" b="1"/>
                        <a:t>Розмір файлу, </a:t>
                      </a:r>
                      <a:r>
                        <a:rPr lang="uk-UA" b="1" err="1"/>
                        <a:t>Мб</a:t>
                      </a:r>
                      <a:endParaRPr lang="uk-UA" b="1"/>
                    </a:p>
                  </a:txBody>
                  <a:tcPr>
                    <a:solidFill>
                      <a:srgbClr val="6580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>
                          <a:solidFill>
                            <a:schemeClr val="bg1"/>
                          </a:solidFill>
                        </a:rPr>
                        <a:t>400 </a:t>
                      </a:r>
                      <a:r>
                        <a:rPr lang="uk-UA" b="1" err="1">
                          <a:solidFill>
                            <a:schemeClr val="bg1"/>
                          </a:solidFill>
                        </a:rPr>
                        <a:t>Мб</a:t>
                      </a:r>
                      <a:endParaRPr lang="uk-UA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6580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>
                          <a:solidFill>
                            <a:schemeClr val="bg1"/>
                          </a:solidFill>
                        </a:rPr>
                        <a:t>700 </a:t>
                      </a:r>
                      <a:r>
                        <a:rPr lang="uk-UA" b="1" err="1">
                          <a:solidFill>
                            <a:schemeClr val="bg1"/>
                          </a:solidFill>
                        </a:rPr>
                        <a:t>Мб</a:t>
                      </a:r>
                      <a:endParaRPr lang="uk-UA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6580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>
                          <a:solidFill>
                            <a:schemeClr val="bg1"/>
                          </a:solidFill>
                        </a:rPr>
                        <a:t>1000 </a:t>
                      </a:r>
                      <a:r>
                        <a:rPr lang="uk-UA" b="1" err="1">
                          <a:solidFill>
                            <a:schemeClr val="bg1"/>
                          </a:solidFill>
                        </a:rPr>
                        <a:t>Мб</a:t>
                      </a:r>
                      <a:endParaRPr lang="uk-UA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6580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47867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b="1">
                          <a:solidFill>
                            <a:schemeClr val="bg1"/>
                          </a:solidFill>
                        </a:rPr>
                        <a:t>Час завантаження при швидкості 100 Мбіт/с</a:t>
                      </a:r>
                    </a:p>
                  </a:txBody>
                  <a:tcPr>
                    <a:solidFill>
                      <a:srgbClr val="5EA0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>
                          <a:solidFill>
                            <a:schemeClr val="bg1"/>
                          </a:solidFill>
                        </a:rPr>
                        <a:t>33 с</a:t>
                      </a:r>
                    </a:p>
                  </a:txBody>
                  <a:tcPr>
                    <a:solidFill>
                      <a:srgbClr val="5EA0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>
                          <a:solidFill>
                            <a:schemeClr val="bg1"/>
                          </a:solidFill>
                        </a:rPr>
                        <a:t>58 с</a:t>
                      </a:r>
                    </a:p>
                  </a:txBody>
                  <a:tcPr>
                    <a:solidFill>
                      <a:srgbClr val="5EA0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>
                          <a:solidFill>
                            <a:schemeClr val="bg1"/>
                          </a:solidFill>
                        </a:rPr>
                        <a:t>1 хв 22 с</a:t>
                      </a:r>
                    </a:p>
                  </a:txBody>
                  <a:tcPr>
                    <a:solidFill>
                      <a:srgbClr val="5EA0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2118792"/>
                  </a:ext>
                </a:extLst>
              </a:tr>
            </a:tbl>
          </a:graphicData>
        </a:graphic>
      </p:graphicFrame>
      <p:graphicFrame>
        <p:nvGraphicFramePr>
          <p:cNvPr id="45" name="Table 4">
            <a:extLst>
              <a:ext uri="{FF2B5EF4-FFF2-40B4-BE49-F238E27FC236}">
                <a16:creationId xmlns:a16="http://schemas.microsoft.com/office/drawing/2014/main" id="{8476887B-E803-AF15-E2FA-2B631082ED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1292067"/>
              </p:ext>
            </p:extLst>
          </p:nvPr>
        </p:nvGraphicFramePr>
        <p:xfrm>
          <a:off x="5453743" y="4737595"/>
          <a:ext cx="6046993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5454">
                  <a:extLst>
                    <a:ext uri="{9D8B030D-6E8A-4147-A177-3AD203B41FA5}">
                      <a16:colId xmlns:a16="http://schemas.microsoft.com/office/drawing/2014/main" val="3838923183"/>
                    </a:ext>
                  </a:extLst>
                </a:gridCol>
                <a:gridCol w="1161826">
                  <a:extLst>
                    <a:ext uri="{9D8B030D-6E8A-4147-A177-3AD203B41FA5}">
                      <a16:colId xmlns:a16="http://schemas.microsoft.com/office/drawing/2014/main" val="3078957265"/>
                    </a:ext>
                  </a:extLst>
                </a:gridCol>
                <a:gridCol w="1354652">
                  <a:extLst>
                    <a:ext uri="{9D8B030D-6E8A-4147-A177-3AD203B41FA5}">
                      <a16:colId xmlns:a16="http://schemas.microsoft.com/office/drawing/2014/main" val="1944313929"/>
                    </a:ext>
                  </a:extLst>
                </a:gridCol>
                <a:gridCol w="1055061">
                  <a:extLst>
                    <a:ext uri="{9D8B030D-6E8A-4147-A177-3AD203B41FA5}">
                      <a16:colId xmlns:a16="http://schemas.microsoft.com/office/drawing/2014/main" val="28508617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uk-UA" b="1"/>
                        <a:t>Розмір файлу, </a:t>
                      </a:r>
                      <a:r>
                        <a:rPr lang="uk-UA" b="1" err="1"/>
                        <a:t>Мб</a:t>
                      </a:r>
                      <a:endParaRPr lang="uk-UA" b="1"/>
                    </a:p>
                  </a:txBody>
                  <a:tcPr>
                    <a:solidFill>
                      <a:srgbClr val="6580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>
                          <a:solidFill>
                            <a:schemeClr val="bg1"/>
                          </a:solidFill>
                        </a:rPr>
                        <a:t>400 </a:t>
                      </a:r>
                      <a:r>
                        <a:rPr lang="uk-UA" b="1" err="1">
                          <a:solidFill>
                            <a:schemeClr val="bg1"/>
                          </a:solidFill>
                        </a:rPr>
                        <a:t>Мб</a:t>
                      </a:r>
                      <a:endParaRPr lang="uk-UA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6580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>
                          <a:solidFill>
                            <a:schemeClr val="bg1"/>
                          </a:solidFill>
                        </a:rPr>
                        <a:t>700 </a:t>
                      </a:r>
                      <a:r>
                        <a:rPr lang="uk-UA" b="1" err="1">
                          <a:solidFill>
                            <a:schemeClr val="bg1"/>
                          </a:solidFill>
                        </a:rPr>
                        <a:t>Мб</a:t>
                      </a:r>
                      <a:endParaRPr lang="uk-UA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6580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>
                          <a:solidFill>
                            <a:schemeClr val="bg1"/>
                          </a:solidFill>
                        </a:rPr>
                        <a:t>1000 </a:t>
                      </a:r>
                      <a:r>
                        <a:rPr lang="uk-UA" b="1" err="1">
                          <a:solidFill>
                            <a:schemeClr val="bg1"/>
                          </a:solidFill>
                        </a:rPr>
                        <a:t>Мб</a:t>
                      </a:r>
                      <a:endParaRPr lang="uk-UA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6580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47867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b="1" dirty="0">
                          <a:solidFill>
                            <a:schemeClr val="bg1"/>
                          </a:solidFill>
                        </a:rPr>
                        <a:t>Час завантаження при швидкості 1 </a:t>
                      </a:r>
                      <a:r>
                        <a:rPr lang="uk-UA" b="1" dirty="0" err="1">
                          <a:solidFill>
                            <a:schemeClr val="bg1"/>
                          </a:solidFill>
                        </a:rPr>
                        <a:t>Гбіт</a:t>
                      </a:r>
                      <a:r>
                        <a:rPr lang="uk-UA" b="1" dirty="0">
                          <a:solidFill>
                            <a:schemeClr val="bg1"/>
                          </a:solidFill>
                        </a:rPr>
                        <a:t>/с</a:t>
                      </a:r>
                    </a:p>
                  </a:txBody>
                  <a:tcPr>
                    <a:solidFill>
                      <a:srgbClr val="FF92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solidFill>
                            <a:schemeClr val="bg1"/>
                          </a:solidFill>
                        </a:rPr>
                        <a:t>4 с</a:t>
                      </a:r>
                    </a:p>
                  </a:txBody>
                  <a:tcPr>
                    <a:solidFill>
                      <a:srgbClr val="FF92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solidFill>
                            <a:schemeClr val="bg1"/>
                          </a:solidFill>
                        </a:rPr>
                        <a:t>6 с</a:t>
                      </a:r>
                    </a:p>
                  </a:txBody>
                  <a:tcPr>
                    <a:solidFill>
                      <a:srgbClr val="FF92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solidFill>
                            <a:schemeClr val="bg1"/>
                          </a:solidFill>
                        </a:rPr>
                        <a:t>8 с</a:t>
                      </a:r>
                    </a:p>
                  </a:txBody>
                  <a:tcPr>
                    <a:solidFill>
                      <a:srgbClr val="FF92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2118792"/>
                  </a:ext>
                </a:extLst>
              </a:tr>
            </a:tbl>
          </a:graphicData>
        </a:graphic>
      </p:graphicFrame>
      <p:sp>
        <p:nvSpPr>
          <p:cNvPr id="15" name="Прямоугольник 7">
            <a:extLst>
              <a:ext uri="{FF2B5EF4-FFF2-40B4-BE49-F238E27FC236}">
                <a16:creationId xmlns:a16="http://schemas.microsoft.com/office/drawing/2014/main" id="{61BE4208-6767-F9D7-23B9-BFE90B56D6D3}"/>
              </a:ext>
            </a:extLst>
          </p:cNvPr>
          <p:cNvSpPr/>
          <p:nvPr/>
        </p:nvSpPr>
        <p:spPr>
          <a:xfrm>
            <a:off x="612803" y="6031759"/>
            <a:ext cx="4050038" cy="707886"/>
          </a:xfrm>
          <a:prstGeom prst="rect">
            <a:avLst/>
          </a:prstGeom>
          <a:solidFill>
            <a:srgbClr val="757F89"/>
          </a:solidFill>
          <a:ln>
            <a:noFill/>
          </a:ln>
          <a:effectLst>
            <a:softEdge rad="0"/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>
                <a:ea typeface="Tahoma" panose="020B0604030504040204" pitchFamily="34" charset="0"/>
                <a:cs typeface="Tahoma" panose="020B0604030504040204" pitchFamily="34" charset="0"/>
              </a:rPr>
              <a:t>Вкажіть область визначення і область значень для кожної функції</a:t>
            </a:r>
            <a:endParaRPr lang="ru-RU" sz="2000">
              <a:effectLst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Графіка 5" descr="Лампочка">
            <a:extLst>
              <a:ext uri="{FF2B5EF4-FFF2-40B4-BE49-F238E27FC236}">
                <a16:creationId xmlns:a16="http://schemas.microsoft.com/office/drawing/2014/main" id="{844FC5B0-F142-4C6E-A37D-90592ED0A2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172123" y="5928502"/>
            <a:ext cx="914400" cy="9144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22C0FF4-1175-BC8B-DA14-3E59FD4DA698}"/>
              </a:ext>
            </a:extLst>
          </p:cNvPr>
          <p:cNvSpPr/>
          <p:nvPr/>
        </p:nvSpPr>
        <p:spPr>
          <a:xfrm>
            <a:off x="0" y="5847080"/>
            <a:ext cx="4920343" cy="1010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5ED4BB6-6E24-85F7-D472-4C5A88668258}"/>
              </a:ext>
            </a:extLst>
          </p:cNvPr>
          <p:cNvGrpSpPr/>
          <p:nvPr/>
        </p:nvGrpSpPr>
        <p:grpSpPr>
          <a:xfrm>
            <a:off x="2809990" y="2128118"/>
            <a:ext cx="2448046" cy="969926"/>
            <a:chOff x="2809990" y="2176246"/>
            <a:chExt cx="2448046" cy="969926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8D2602F0-2D7E-92AC-94C2-BD9D30D87D8D}"/>
                </a:ext>
              </a:extLst>
            </p:cNvPr>
            <p:cNvSpPr/>
            <p:nvPr/>
          </p:nvSpPr>
          <p:spPr>
            <a:xfrm>
              <a:off x="2809990" y="2176246"/>
              <a:ext cx="2448046" cy="430306"/>
            </a:xfrm>
            <a:prstGeom prst="roundRect">
              <a:avLst/>
            </a:prstGeom>
            <a:solidFill>
              <a:srgbClr val="6580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000"/>
                <a:t>Область визначення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3561EC8D-5177-5592-702E-A3654A03094C}"/>
                </a:ext>
              </a:extLst>
            </p:cNvPr>
            <p:cNvSpPr/>
            <p:nvPr/>
          </p:nvSpPr>
          <p:spPr>
            <a:xfrm>
              <a:off x="2809990" y="2715866"/>
              <a:ext cx="2448046" cy="430306"/>
            </a:xfrm>
            <a:prstGeom prst="roundRect">
              <a:avLst/>
            </a:prstGeom>
            <a:solidFill>
              <a:srgbClr val="AAAA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000"/>
                <a:t>Область значень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E1495CA-B8E7-0AE6-72D1-119069C6FE49}"/>
              </a:ext>
            </a:extLst>
          </p:cNvPr>
          <p:cNvGrpSpPr/>
          <p:nvPr/>
        </p:nvGrpSpPr>
        <p:grpSpPr>
          <a:xfrm>
            <a:off x="2809990" y="3431378"/>
            <a:ext cx="2448046" cy="969926"/>
            <a:chOff x="2809990" y="3479506"/>
            <a:chExt cx="2448046" cy="969926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681162F4-FC6E-10C8-BF24-CA8D02C7970B}"/>
                </a:ext>
              </a:extLst>
            </p:cNvPr>
            <p:cNvSpPr/>
            <p:nvPr/>
          </p:nvSpPr>
          <p:spPr>
            <a:xfrm>
              <a:off x="2809990" y="3479506"/>
              <a:ext cx="2448046" cy="430306"/>
            </a:xfrm>
            <a:prstGeom prst="roundRect">
              <a:avLst/>
            </a:prstGeom>
            <a:solidFill>
              <a:srgbClr val="6580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000"/>
                <a:t>Область визначення</a:t>
              </a: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D7ACACF3-180B-6C7B-4950-B5D748210AFA}"/>
                </a:ext>
              </a:extLst>
            </p:cNvPr>
            <p:cNvSpPr/>
            <p:nvPr/>
          </p:nvSpPr>
          <p:spPr>
            <a:xfrm>
              <a:off x="2809990" y="4019126"/>
              <a:ext cx="2448046" cy="430306"/>
            </a:xfrm>
            <a:prstGeom prst="roundRect">
              <a:avLst/>
            </a:prstGeom>
            <a:solidFill>
              <a:srgbClr val="5EA0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000"/>
                <a:t>Область значень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52DAB7E-FF8C-6D12-EA8B-AC08F4EB799A}"/>
              </a:ext>
            </a:extLst>
          </p:cNvPr>
          <p:cNvGrpSpPr/>
          <p:nvPr/>
        </p:nvGrpSpPr>
        <p:grpSpPr>
          <a:xfrm>
            <a:off x="2809990" y="4737595"/>
            <a:ext cx="2448046" cy="969926"/>
            <a:chOff x="2809990" y="4785723"/>
            <a:chExt cx="2448046" cy="969926"/>
          </a:xfrm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26B16FB4-8885-06C4-99DC-95868AD54AE7}"/>
                </a:ext>
              </a:extLst>
            </p:cNvPr>
            <p:cNvSpPr/>
            <p:nvPr/>
          </p:nvSpPr>
          <p:spPr>
            <a:xfrm>
              <a:off x="2809990" y="4785723"/>
              <a:ext cx="2448046" cy="430306"/>
            </a:xfrm>
            <a:prstGeom prst="roundRect">
              <a:avLst/>
            </a:prstGeom>
            <a:solidFill>
              <a:srgbClr val="6580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000"/>
                <a:t>Область визначення</a:t>
              </a: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D973A5A2-BF1A-0148-3EDC-43CCF0186555}"/>
                </a:ext>
              </a:extLst>
            </p:cNvPr>
            <p:cNvSpPr/>
            <p:nvPr/>
          </p:nvSpPr>
          <p:spPr>
            <a:xfrm>
              <a:off x="2809990" y="5325343"/>
              <a:ext cx="2448046" cy="430306"/>
            </a:xfrm>
            <a:prstGeom prst="roundRect">
              <a:avLst/>
            </a:prstGeom>
            <a:solidFill>
              <a:srgbClr val="FF92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000"/>
                <a:t>Область значень</a:t>
              </a:r>
            </a:p>
          </p:txBody>
        </p:sp>
      </p:grpSp>
      <p:sp>
        <p:nvSpPr>
          <p:cNvPr id="27" name="Прямоугольник 7">
            <a:extLst>
              <a:ext uri="{FF2B5EF4-FFF2-40B4-BE49-F238E27FC236}">
                <a16:creationId xmlns:a16="http://schemas.microsoft.com/office/drawing/2014/main" id="{2D3EB9EA-C867-A790-A784-190690C32FC3}"/>
              </a:ext>
            </a:extLst>
          </p:cNvPr>
          <p:cNvSpPr/>
          <p:nvPr/>
        </p:nvSpPr>
        <p:spPr>
          <a:xfrm>
            <a:off x="612803" y="6107044"/>
            <a:ext cx="4840940" cy="707886"/>
          </a:xfrm>
          <a:prstGeom prst="rect">
            <a:avLst/>
          </a:prstGeom>
          <a:solidFill>
            <a:srgbClr val="DE3A39"/>
          </a:solidFill>
          <a:ln>
            <a:noFill/>
          </a:ln>
          <a:effectLst>
            <a:softEdge rad="0"/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>
                <a:ea typeface="Tahoma" panose="020B0604030504040204" pitchFamily="34" charset="0"/>
                <a:cs typeface="Tahoma" panose="020B0604030504040204" pitchFamily="34" charset="0"/>
              </a:rPr>
              <a:t>Чи можуть дані функції мати інші значення області визначення та області значень?</a:t>
            </a:r>
            <a:endParaRPr lang="ru-RU" sz="2000">
              <a:effectLst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8" name="Графіка 5" descr="Лампочка">
            <a:extLst>
              <a:ext uri="{FF2B5EF4-FFF2-40B4-BE49-F238E27FC236}">
                <a16:creationId xmlns:a16="http://schemas.microsoft.com/office/drawing/2014/main" id="{DAEB9181-1C26-902C-750A-534C0C01EFF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-172123" y="592850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957894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2" grpId="0" animBg="1"/>
      <p:bldP spid="15" grpId="0" animBg="1"/>
      <p:bldP spid="15" grpId="1" animBg="1"/>
      <p:bldP spid="2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Picture 18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8502E8F-4CDB-31B4-D8A1-DB7EA46E97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B7673C">
                <a:tint val="45000"/>
                <a:satMod val="400000"/>
              </a:srgbClr>
            </a:duotone>
            <a:alphaModFix amt="67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"/>
                    </a14:imgEffect>
                  </a14:imgLayer>
                </a14:imgProps>
              </a:ext>
            </a:extLst>
          </a:blip>
          <a:srcRect l="30114" t="28704" r="37926" b="38447"/>
          <a:stretch/>
        </p:blipFill>
        <p:spPr>
          <a:xfrm>
            <a:off x="3692970" y="1631759"/>
            <a:ext cx="3896555" cy="2252785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0AAA29DF-0426-A934-98D9-739BB5D13BA2}"/>
              </a:ext>
            </a:extLst>
          </p:cNvPr>
          <p:cNvGrpSpPr/>
          <p:nvPr/>
        </p:nvGrpSpPr>
        <p:grpSpPr>
          <a:xfrm>
            <a:off x="0" y="0"/>
            <a:ext cx="11580372" cy="724645"/>
            <a:chOff x="0" y="0"/>
            <a:chExt cx="11580372" cy="724645"/>
          </a:xfrm>
        </p:grpSpPr>
        <p:pic>
          <p:nvPicPr>
            <p:cNvPr id="36" name="Графіка 20">
              <a:extLst>
                <a:ext uri="{FF2B5EF4-FFF2-40B4-BE49-F238E27FC236}">
                  <a16:creationId xmlns:a16="http://schemas.microsoft.com/office/drawing/2014/main" id="{00CB98A5-47E0-B461-5A88-9DD68A5C40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475" r="4541" b="89434"/>
            <a:stretch/>
          </p:blipFill>
          <p:spPr>
            <a:xfrm>
              <a:off x="0" y="0"/>
              <a:ext cx="11580372" cy="724645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F73CD8F-10B5-3D21-1303-2BA8148A432E}"/>
                </a:ext>
              </a:extLst>
            </p:cNvPr>
            <p:cNvSpPr txBox="1"/>
            <p:nvPr/>
          </p:nvSpPr>
          <p:spPr>
            <a:xfrm>
              <a:off x="0" y="0"/>
              <a:ext cx="113185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800">
                  <a:solidFill>
                    <a:schemeClr val="bg1"/>
                  </a:solidFill>
                </a:rPr>
                <a:t>Способи задання функцій                                                         </a:t>
              </a:r>
              <a:r>
                <a:rPr lang="en-US" sz="2800">
                  <a:solidFill>
                    <a:schemeClr val="bg1"/>
                  </a:solidFill>
                </a:rPr>
                <a:t>// </a:t>
              </a:r>
              <a:r>
                <a:rPr lang="uk-UA" sz="2800">
                  <a:solidFill>
                    <a:schemeClr val="bg1"/>
                  </a:solidFill>
                </a:rPr>
                <a:t>ГРАФІЧНИЙ</a:t>
              </a:r>
            </a:p>
          </p:txBody>
        </p:sp>
      </p:grpSp>
      <p:grpSp>
        <p:nvGrpSpPr>
          <p:cNvPr id="38" name="Групувати 1">
            <a:extLst>
              <a:ext uri="{FF2B5EF4-FFF2-40B4-BE49-F238E27FC236}">
                <a16:creationId xmlns:a16="http://schemas.microsoft.com/office/drawing/2014/main" id="{6773E271-AABD-B9A4-DF2E-9A3ECA1E9EE2}"/>
              </a:ext>
            </a:extLst>
          </p:cNvPr>
          <p:cNvGrpSpPr/>
          <p:nvPr/>
        </p:nvGrpSpPr>
        <p:grpSpPr>
          <a:xfrm>
            <a:off x="11384602" y="1370"/>
            <a:ext cx="807398" cy="605679"/>
            <a:chOff x="11384602" y="1370"/>
            <a:chExt cx="807398" cy="605679"/>
          </a:xfrm>
        </p:grpSpPr>
        <p:sp>
          <p:nvSpPr>
            <p:cNvPr id="39" name="Прямокутник 1">
              <a:extLst>
                <a:ext uri="{FF2B5EF4-FFF2-40B4-BE49-F238E27FC236}">
                  <a16:creationId xmlns:a16="http://schemas.microsoft.com/office/drawing/2014/main" id="{47DBC820-E011-714D-A6EE-751A840429B9}"/>
                </a:ext>
              </a:extLst>
            </p:cNvPr>
            <p:cNvSpPr/>
            <p:nvPr/>
          </p:nvSpPr>
          <p:spPr>
            <a:xfrm>
              <a:off x="11384602" y="1370"/>
              <a:ext cx="807398" cy="605679"/>
            </a:xfrm>
            <a:custGeom>
              <a:avLst/>
              <a:gdLst>
                <a:gd name="connsiteX0" fmla="*/ 0 w 1138236"/>
                <a:gd name="connsiteY0" fmla="*/ 0 h 620110"/>
                <a:gd name="connsiteX1" fmla="*/ 1138236 w 1138236"/>
                <a:gd name="connsiteY1" fmla="*/ 0 h 620110"/>
                <a:gd name="connsiteX2" fmla="*/ 1138236 w 1138236"/>
                <a:gd name="connsiteY2" fmla="*/ 620110 h 620110"/>
                <a:gd name="connsiteX3" fmla="*/ 0 w 1138236"/>
                <a:gd name="connsiteY3" fmla="*/ 620110 h 620110"/>
                <a:gd name="connsiteX4" fmla="*/ 0 w 1138236"/>
                <a:gd name="connsiteY4" fmla="*/ 0 h 620110"/>
                <a:gd name="connsiteX0" fmla="*/ 276225 w 1414461"/>
                <a:gd name="connsiteY0" fmla="*/ 0 h 620110"/>
                <a:gd name="connsiteX1" fmla="*/ 1414461 w 1414461"/>
                <a:gd name="connsiteY1" fmla="*/ 0 h 620110"/>
                <a:gd name="connsiteX2" fmla="*/ 1414461 w 1414461"/>
                <a:gd name="connsiteY2" fmla="*/ 620110 h 620110"/>
                <a:gd name="connsiteX3" fmla="*/ 0 w 1414461"/>
                <a:gd name="connsiteY3" fmla="*/ 618522 h 620110"/>
                <a:gd name="connsiteX4" fmla="*/ 276225 w 1414461"/>
                <a:gd name="connsiteY4" fmla="*/ 0 h 620110"/>
                <a:gd name="connsiteX0" fmla="*/ 251196 w 1414461"/>
                <a:gd name="connsiteY0" fmla="*/ 3251 h 620110"/>
                <a:gd name="connsiteX1" fmla="*/ 1414461 w 1414461"/>
                <a:gd name="connsiteY1" fmla="*/ 0 h 620110"/>
                <a:gd name="connsiteX2" fmla="*/ 1414461 w 1414461"/>
                <a:gd name="connsiteY2" fmla="*/ 620110 h 620110"/>
                <a:gd name="connsiteX3" fmla="*/ 0 w 1414461"/>
                <a:gd name="connsiteY3" fmla="*/ 618522 h 620110"/>
                <a:gd name="connsiteX4" fmla="*/ 251196 w 1414461"/>
                <a:gd name="connsiteY4" fmla="*/ 3251 h 620110"/>
                <a:gd name="connsiteX0" fmla="*/ 253976 w 1414461"/>
                <a:gd name="connsiteY0" fmla="*/ 0 h 620110"/>
                <a:gd name="connsiteX1" fmla="*/ 1414461 w 1414461"/>
                <a:gd name="connsiteY1" fmla="*/ 0 h 620110"/>
                <a:gd name="connsiteX2" fmla="*/ 1414461 w 1414461"/>
                <a:gd name="connsiteY2" fmla="*/ 620110 h 620110"/>
                <a:gd name="connsiteX3" fmla="*/ 0 w 1414461"/>
                <a:gd name="connsiteY3" fmla="*/ 618522 h 620110"/>
                <a:gd name="connsiteX4" fmla="*/ 253976 w 1414461"/>
                <a:gd name="connsiteY4" fmla="*/ 0 h 62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4461" h="620110">
                  <a:moveTo>
                    <a:pt x="253976" y="0"/>
                  </a:moveTo>
                  <a:lnTo>
                    <a:pt x="1414461" y="0"/>
                  </a:lnTo>
                  <a:lnTo>
                    <a:pt x="1414461" y="620110"/>
                  </a:lnTo>
                  <a:lnTo>
                    <a:pt x="0" y="618522"/>
                  </a:lnTo>
                  <a:lnTo>
                    <a:pt x="253976" y="0"/>
                  </a:lnTo>
                  <a:close/>
                </a:path>
              </a:pathLst>
            </a:custGeom>
            <a:solidFill>
              <a:srgbClr val="5468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2800"/>
            </a:p>
          </p:txBody>
        </p:sp>
        <p:pic>
          <p:nvPicPr>
            <p:cNvPr id="40" name="Графіка 3" descr="Meeting outline">
              <a:extLst>
                <a:ext uri="{FF2B5EF4-FFF2-40B4-BE49-F238E27FC236}">
                  <a16:creationId xmlns:a16="http://schemas.microsoft.com/office/drawing/2014/main" id="{4ECDAF6E-E640-82E2-4C67-20D72225C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580372" y="70054"/>
              <a:ext cx="475593" cy="475593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831C55F-FF2A-A8C1-F14E-E40CA1BBD13D}"/>
              </a:ext>
            </a:extLst>
          </p:cNvPr>
          <p:cNvGrpSpPr/>
          <p:nvPr/>
        </p:nvGrpSpPr>
        <p:grpSpPr>
          <a:xfrm>
            <a:off x="7919715" y="1695201"/>
            <a:ext cx="4136250" cy="3375337"/>
            <a:chOff x="7919715" y="1293758"/>
            <a:chExt cx="4136250" cy="3375337"/>
          </a:xfrm>
        </p:grpSpPr>
        <p:cxnSp>
          <p:nvCxnSpPr>
            <p:cNvPr id="132" name="Пряма сполучна лінія 86">
              <a:extLst>
                <a:ext uri="{FF2B5EF4-FFF2-40B4-BE49-F238E27FC236}">
                  <a16:creationId xmlns:a16="http://schemas.microsoft.com/office/drawing/2014/main" id="{323711D6-91AA-C147-52A5-47731167ADBC}"/>
                </a:ext>
              </a:extLst>
            </p:cNvPr>
            <p:cNvCxnSpPr>
              <a:cxnSpLocks/>
            </p:cNvCxnSpPr>
            <p:nvPr/>
          </p:nvCxnSpPr>
          <p:spPr>
            <a:xfrm>
              <a:off x="7919715" y="4259070"/>
              <a:ext cx="4136250" cy="0"/>
            </a:xfrm>
            <a:prstGeom prst="line">
              <a:avLst/>
            </a:prstGeom>
            <a:ln w="38100" cap="rnd">
              <a:solidFill>
                <a:srgbClr val="65806F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Пряма сполучна лінія 87">
              <a:extLst>
                <a:ext uri="{FF2B5EF4-FFF2-40B4-BE49-F238E27FC236}">
                  <a16:creationId xmlns:a16="http://schemas.microsoft.com/office/drawing/2014/main" id="{F4DA7F7A-4FFB-425F-5609-3E9CD0C4E49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4578" y="1293758"/>
              <a:ext cx="0" cy="3375337"/>
            </a:xfrm>
            <a:prstGeom prst="line">
              <a:avLst/>
            </a:prstGeom>
            <a:ln w="38100" cap="rnd">
              <a:solidFill>
                <a:srgbClr val="65806F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Пряма сполучна лінія 109">
              <a:extLst>
                <a:ext uri="{FF2B5EF4-FFF2-40B4-BE49-F238E27FC236}">
                  <a16:creationId xmlns:a16="http://schemas.microsoft.com/office/drawing/2014/main" id="{20CEA81B-D282-16CF-F131-704E7E20503C}"/>
                </a:ext>
              </a:extLst>
            </p:cNvPr>
            <p:cNvCxnSpPr>
              <a:cxnSpLocks/>
            </p:cNvCxnSpPr>
            <p:nvPr/>
          </p:nvCxnSpPr>
          <p:spPr>
            <a:xfrm>
              <a:off x="8718641" y="4173534"/>
              <a:ext cx="0" cy="176213"/>
            </a:xfrm>
            <a:prstGeom prst="line">
              <a:avLst/>
            </a:prstGeom>
            <a:ln w="28575" cap="rnd">
              <a:solidFill>
                <a:srgbClr val="6580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Пряма сполучна лінія 118">
              <a:extLst>
                <a:ext uri="{FF2B5EF4-FFF2-40B4-BE49-F238E27FC236}">
                  <a16:creationId xmlns:a16="http://schemas.microsoft.com/office/drawing/2014/main" id="{A8CB1F0C-6E48-E545-D5D0-952C36A4F490}"/>
                </a:ext>
              </a:extLst>
            </p:cNvPr>
            <p:cNvCxnSpPr>
              <a:cxnSpLocks/>
            </p:cNvCxnSpPr>
            <p:nvPr/>
          </p:nvCxnSpPr>
          <p:spPr>
            <a:xfrm>
              <a:off x="8991691" y="4173534"/>
              <a:ext cx="0" cy="176213"/>
            </a:xfrm>
            <a:prstGeom prst="line">
              <a:avLst/>
            </a:prstGeom>
            <a:ln w="28575" cap="rnd">
              <a:solidFill>
                <a:srgbClr val="6580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Пряма сполучна лінія 119">
              <a:extLst>
                <a:ext uri="{FF2B5EF4-FFF2-40B4-BE49-F238E27FC236}">
                  <a16:creationId xmlns:a16="http://schemas.microsoft.com/office/drawing/2014/main" id="{9788199F-78BD-659E-87FB-207CAAF697CD}"/>
                </a:ext>
              </a:extLst>
            </p:cNvPr>
            <p:cNvCxnSpPr>
              <a:cxnSpLocks/>
            </p:cNvCxnSpPr>
            <p:nvPr/>
          </p:nvCxnSpPr>
          <p:spPr>
            <a:xfrm>
              <a:off x="9267916" y="4170963"/>
              <a:ext cx="0" cy="176213"/>
            </a:xfrm>
            <a:prstGeom prst="line">
              <a:avLst/>
            </a:prstGeom>
            <a:ln w="28575" cap="rnd">
              <a:solidFill>
                <a:srgbClr val="6580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Пряма сполучна лінія 120">
              <a:extLst>
                <a:ext uri="{FF2B5EF4-FFF2-40B4-BE49-F238E27FC236}">
                  <a16:creationId xmlns:a16="http://schemas.microsoft.com/office/drawing/2014/main" id="{CA1194B6-1B42-1A6F-7B2F-1A8FD5F87F37}"/>
                </a:ext>
              </a:extLst>
            </p:cNvPr>
            <p:cNvCxnSpPr>
              <a:cxnSpLocks/>
            </p:cNvCxnSpPr>
            <p:nvPr/>
          </p:nvCxnSpPr>
          <p:spPr>
            <a:xfrm>
              <a:off x="9540966" y="4170963"/>
              <a:ext cx="0" cy="176213"/>
            </a:xfrm>
            <a:prstGeom prst="line">
              <a:avLst/>
            </a:prstGeom>
            <a:ln w="28575" cap="rnd">
              <a:solidFill>
                <a:srgbClr val="6580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Пряма сполучна лінія 121">
              <a:extLst>
                <a:ext uri="{FF2B5EF4-FFF2-40B4-BE49-F238E27FC236}">
                  <a16:creationId xmlns:a16="http://schemas.microsoft.com/office/drawing/2014/main" id="{72641008-1AD8-ADE5-5F0F-91BCC9D13D00}"/>
                </a:ext>
              </a:extLst>
            </p:cNvPr>
            <p:cNvCxnSpPr>
              <a:cxnSpLocks/>
            </p:cNvCxnSpPr>
            <p:nvPr/>
          </p:nvCxnSpPr>
          <p:spPr>
            <a:xfrm>
              <a:off x="9816135" y="4170963"/>
              <a:ext cx="0" cy="176213"/>
            </a:xfrm>
            <a:prstGeom prst="line">
              <a:avLst/>
            </a:prstGeom>
            <a:ln w="28575" cap="rnd">
              <a:solidFill>
                <a:srgbClr val="6580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Пряма сполучна лінія 122">
              <a:extLst>
                <a:ext uri="{FF2B5EF4-FFF2-40B4-BE49-F238E27FC236}">
                  <a16:creationId xmlns:a16="http://schemas.microsoft.com/office/drawing/2014/main" id="{786279B8-FAFE-6A13-897C-E67C4CC5F3D0}"/>
                </a:ext>
              </a:extLst>
            </p:cNvPr>
            <p:cNvCxnSpPr>
              <a:cxnSpLocks/>
            </p:cNvCxnSpPr>
            <p:nvPr/>
          </p:nvCxnSpPr>
          <p:spPr>
            <a:xfrm>
              <a:off x="10089185" y="4170963"/>
              <a:ext cx="0" cy="176213"/>
            </a:xfrm>
            <a:prstGeom prst="line">
              <a:avLst/>
            </a:prstGeom>
            <a:ln w="28575" cap="rnd">
              <a:solidFill>
                <a:srgbClr val="6580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Пряма сполучна лінія 123">
              <a:extLst>
                <a:ext uri="{FF2B5EF4-FFF2-40B4-BE49-F238E27FC236}">
                  <a16:creationId xmlns:a16="http://schemas.microsoft.com/office/drawing/2014/main" id="{28D5CA38-6917-5BB9-F32D-8450D8CC4DAB}"/>
                </a:ext>
              </a:extLst>
            </p:cNvPr>
            <p:cNvCxnSpPr>
              <a:cxnSpLocks/>
            </p:cNvCxnSpPr>
            <p:nvPr/>
          </p:nvCxnSpPr>
          <p:spPr>
            <a:xfrm>
              <a:off x="10365410" y="4168392"/>
              <a:ext cx="0" cy="176213"/>
            </a:xfrm>
            <a:prstGeom prst="line">
              <a:avLst/>
            </a:prstGeom>
            <a:ln w="28575" cap="rnd">
              <a:solidFill>
                <a:srgbClr val="6580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Пряма сполучна лінія 124">
              <a:extLst>
                <a:ext uri="{FF2B5EF4-FFF2-40B4-BE49-F238E27FC236}">
                  <a16:creationId xmlns:a16="http://schemas.microsoft.com/office/drawing/2014/main" id="{D0402885-21E5-CDBD-F7B4-3B4EC39B5FB2}"/>
                </a:ext>
              </a:extLst>
            </p:cNvPr>
            <p:cNvCxnSpPr>
              <a:cxnSpLocks/>
            </p:cNvCxnSpPr>
            <p:nvPr/>
          </p:nvCxnSpPr>
          <p:spPr>
            <a:xfrm>
              <a:off x="10638460" y="4168392"/>
              <a:ext cx="0" cy="176213"/>
            </a:xfrm>
            <a:prstGeom prst="line">
              <a:avLst/>
            </a:prstGeom>
            <a:ln w="28575" cap="rnd">
              <a:solidFill>
                <a:srgbClr val="6580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Пряма сполучна лінія 125">
              <a:extLst>
                <a:ext uri="{FF2B5EF4-FFF2-40B4-BE49-F238E27FC236}">
                  <a16:creationId xmlns:a16="http://schemas.microsoft.com/office/drawing/2014/main" id="{45FDCAA7-65D7-83CA-E227-459530F755F9}"/>
                </a:ext>
              </a:extLst>
            </p:cNvPr>
            <p:cNvCxnSpPr>
              <a:cxnSpLocks/>
            </p:cNvCxnSpPr>
            <p:nvPr/>
          </p:nvCxnSpPr>
          <p:spPr>
            <a:xfrm>
              <a:off x="10912568" y="4170232"/>
              <a:ext cx="0" cy="176213"/>
            </a:xfrm>
            <a:prstGeom prst="line">
              <a:avLst/>
            </a:prstGeom>
            <a:ln w="28575" cap="rnd">
              <a:solidFill>
                <a:srgbClr val="6580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Пряма сполучна лінія 126">
              <a:extLst>
                <a:ext uri="{FF2B5EF4-FFF2-40B4-BE49-F238E27FC236}">
                  <a16:creationId xmlns:a16="http://schemas.microsoft.com/office/drawing/2014/main" id="{EB04AB23-4DD0-24F9-5D13-113F4FD18EEB}"/>
                </a:ext>
              </a:extLst>
            </p:cNvPr>
            <p:cNvCxnSpPr>
              <a:cxnSpLocks/>
            </p:cNvCxnSpPr>
            <p:nvPr/>
          </p:nvCxnSpPr>
          <p:spPr>
            <a:xfrm>
              <a:off x="11188793" y="4167661"/>
              <a:ext cx="0" cy="176213"/>
            </a:xfrm>
            <a:prstGeom prst="line">
              <a:avLst/>
            </a:prstGeom>
            <a:ln w="28575" cap="rnd">
              <a:solidFill>
                <a:srgbClr val="6580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Пряма сполучна лінія 143">
              <a:extLst>
                <a:ext uri="{FF2B5EF4-FFF2-40B4-BE49-F238E27FC236}">
                  <a16:creationId xmlns:a16="http://schemas.microsoft.com/office/drawing/2014/main" id="{29057289-E79A-CDB8-1742-EEB6D50FEE0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426164" y="3886285"/>
              <a:ext cx="0" cy="176213"/>
            </a:xfrm>
            <a:prstGeom prst="line">
              <a:avLst/>
            </a:prstGeom>
            <a:ln w="28575" cap="rnd">
              <a:solidFill>
                <a:srgbClr val="6580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Пряма сполучна лінія 144">
              <a:extLst>
                <a:ext uri="{FF2B5EF4-FFF2-40B4-BE49-F238E27FC236}">
                  <a16:creationId xmlns:a16="http://schemas.microsoft.com/office/drawing/2014/main" id="{E95C78F0-0561-1B9D-69DB-30414AF47A2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426164" y="3612699"/>
              <a:ext cx="0" cy="176213"/>
            </a:xfrm>
            <a:prstGeom prst="line">
              <a:avLst/>
            </a:prstGeom>
            <a:ln w="28575" cap="rnd">
              <a:solidFill>
                <a:srgbClr val="6580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Пряма сполучна лінія 145">
              <a:extLst>
                <a:ext uri="{FF2B5EF4-FFF2-40B4-BE49-F238E27FC236}">
                  <a16:creationId xmlns:a16="http://schemas.microsoft.com/office/drawing/2014/main" id="{0D18E476-6F92-B3FC-30F8-8BB50D28AE1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424577" y="3336997"/>
              <a:ext cx="0" cy="176213"/>
            </a:xfrm>
            <a:prstGeom prst="line">
              <a:avLst/>
            </a:prstGeom>
            <a:ln w="28575" cap="rnd">
              <a:solidFill>
                <a:srgbClr val="6580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Пряма сполучна лінія 146">
              <a:extLst>
                <a:ext uri="{FF2B5EF4-FFF2-40B4-BE49-F238E27FC236}">
                  <a16:creationId xmlns:a16="http://schemas.microsoft.com/office/drawing/2014/main" id="{1F0E5AD8-E989-7F13-FF42-70FA25102AA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424577" y="3063411"/>
              <a:ext cx="0" cy="176213"/>
            </a:xfrm>
            <a:prstGeom prst="line">
              <a:avLst/>
            </a:prstGeom>
            <a:ln w="28575" cap="rnd">
              <a:solidFill>
                <a:srgbClr val="6580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Пряма сполучна лінія 147">
              <a:extLst>
                <a:ext uri="{FF2B5EF4-FFF2-40B4-BE49-F238E27FC236}">
                  <a16:creationId xmlns:a16="http://schemas.microsoft.com/office/drawing/2014/main" id="{8243866A-03BF-E3BA-4F6A-C7CD78DE83A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424576" y="2788871"/>
              <a:ext cx="0" cy="176213"/>
            </a:xfrm>
            <a:prstGeom prst="line">
              <a:avLst/>
            </a:prstGeom>
            <a:ln w="28575" cap="rnd">
              <a:solidFill>
                <a:srgbClr val="6580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Пряма сполучна лінія 148">
              <a:extLst>
                <a:ext uri="{FF2B5EF4-FFF2-40B4-BE49-F238E27FC236}">
                  <a16:creationId xmlns:a16="http://schemas.microsoft.com/office/drawing/2014/main" id="{FA114260-4B69-1982-2C8C-B6A15C3A323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422989" y="2513169"/>
              <a:ext cx="0" cy="176213"/>
            </a:xfrm>
            <a:prstGeom prst="line">
              <a:avLst/>
            </a:prstGeom>
            <a:ln w="28575" cap="rnd">
              <a:solidFill>
                <a:srgbClr val="6580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Пряма сполучна лінія 149">
              <a:extLst>
                <a:ext uri="{FF2B5EF4-FFF2-40B4-BE49-F238E27FC236}">
                  <a16:creationId xmlns:a16="http://schemas.microsoft.com/office/drawing/2014/main" id="{E0B99CEA-0BF2-9975-44D9-F886D90477F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422989" y="2239583"/>
              <a:ext cx="0" cy="176213"/>
            </a:xfrm>
            <a:prstGeom prst="line">
              <a:avLst/>
            </a:prstGeom>
            <a:ln w="28575" cap="rnd">
              <a:solidFill>
                <a:srgbClr val="6580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Пряма сполучна лінія 150">
              <a:extLst>
                <a:ext uri="{FF2B5EF4-FFF2-40B4-BE49-F238E27FC236}">
                  <a16:creationId xmlns:a16="http://schemas.microsoft.com/office/drawing/2014/main" id="{570B945B-A9B9-D41D-2724-0BAB64D0C31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422212" y="1961340"/>
              <a:ext cx="0" cy="176213"/>
            </a:xfrm>
            <a:prstGeom prst="line">
              <a:avLst/>
            </a:prstGeom>
            <a:ln w="28575" cap="rnd">
              <a:solidFill>
                <a:srgbClr val="6580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Пряма сполучна лінія 151">
              <a:extLst>
                <a:ext uri="{FF2B5EF4-FFF2-40B4-BE49-F238E27FC236}">
                  <a16:creationId xmlns:a16="http://schemas.microsoft.com/office/drawing/2014/main" id="{1AA10A6F-245F-61E4-7F91-672F89121AA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422212" y="1687754"/>
              <a:ext cx="0" cy="176213"/>
            </a:xfrm>
            <a:prstGeom prst="line">
              <a:avLst/>
            </a:prstGeom>
            <a:ln w="28575" cap="rnd">
              <a:solidFill>
                <a:srgbClr val="6580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0" name="Freeform 179">
            <a:extLst>
              <a:ext uri="{FF2B5EF4-FFF2-40B4-BE49-F238E27FC236}">
                <a16:creationId xmlns:a16="http://schemas.microsoft.com/office/drawing/2014/main" id="{0B3324AE-DFE2-CB74-FBD6-C313B8A4B4D5}"/>
              </a:ext>
            </a:extLst>
          </p:cNvPr>
          <p:cNvSpPr/>
          <p:nvPr/>
        </p:nvSpPr>
        <p:spPr>
          <a:xfrm>
            <a:off x="3803645" y="2317177"/>
            <a:ext cx="3693180" cy="690816"/>
          </a:xfrm>
          <a:custGeom>
            <a:avLst/>
            <a:gdLst>
              <a:gd name="connsiteX0" fmla="*/ 0 w 3693180"/>
              <a:gd name="connsiteY0" fmla="*/ 462872 h 690816"/>
              <a:gd name="connsiteX1" fmla="*/ 128087 w 3693180"/>
              <a:gd name="connsiteY1" fmla="*/ 462872 h 690816"/>
              <a:gd name="connsiteX2" fmla="*/ 177899 w 3693180"/>
              <a:gd name="connsiteY2" fmla="*/ 388154 h 690816"/>
              <a:gd name="connsiteX3" fmla="*/ 252617 w 3693180"/>
              <a:gd name="connsiteY3" fmla="*/ 459314 h 690816"/>
              <a:gd name="connsiteX4" fmla="*/ 362914 w 3693180"/>
              <a:gd name="connsiteY4" fmla="*/ 462872 h 690816"/>
              <a:gd name="connsiteX5" fmla="*/ 434073 w 3693180"/>
              <a:gd name="connsiteY5" fmla="*/ 676350 h 690816"/>
              <a:gd name="connsiteX6" fmla="*/ 491001 w 3693180"/>
              <a:gd name="connsiteY6" fmla="*/ 335 h 690816"/>
              <a:gd name="connsiteX7" fmla="*/ 565718 w 3693180"/>
              <a:gd name="connsiteY7" fmla="*/ 583843 h 690816"/>
              <a:gd name="connsiteX8" fmla="*/ 633320 w 3693180"/>
              <a:gd name="connsiteY8" fmla="*/ 466430 h 690816"/>
              <a:gd name="connsiteX9" fmla="*/ 775639 w 3693180"/>
              <a:gd name="connsiteY9" fmla="*/ 469988 h 690816"/>
              <a:gd name="connsiteX10" fmla="*/ 896610 w 3693180"/>
              <a:gd name="connsiteY10" fmla="*/ 331226 h 690816"/>
              <a:gd name="connsiteX11" fmla="*/ 1017582 w 3693180"/>
              <a:gd name="connsiteY11" fmla="*/ 469988 h 690816"/>
              <a:gd name="connsiteX12" fmla="*/ 1384053 w 3693180"/>
              <a:gd name="connsiteY12" fmla="*/ 473545 h 690816"/>
              <a:gd name="connsiteX13" fmla="*/ 1462329 w 3693180"/>
              <a:gd name="connsiteY13" fmla="*/ 377480 h 690816"/>
              <a:gd name="connsiteX14" fmla="*/ 1529930 w 3693180"/>
              <a:gd name="connsiteY14" fmla="*/ 466430 h 690816"/>
              <a:gd name="connsiteX15" fmla="*/ 1636669 w 3693180"/>
              <a:gd name="connsiteY15" fmla="*/ 466430 h 690816"/>
              <a:gd name="connsiteX16" fmla="*/ 1711387 w 3693180"/>
              <a:gd name="connsiteY16" fmla="*/ 672792 h 690816"/>
              <a:gd name="connsiteX17" fmla="*/ 1771873 w 3693180"/>
              <a:gd name="connsiteY17" fmla="*/ 3893 h 690816"/>
              <a:gd name="connsiteX18" fmla="*/ 1839474 w 3693180"/>
              <a:gd name="connsiteY18" fmla="*/ 569611 h 690816"/>
              <a:gd name="connsiteX19" fmla="*/ 1907076 w 3693180"/>
              <a:gd name="connsiteY19" fmla="*/ 466430 h 690816"/>
              <a:gd name="connsiteX20" fmla="*/ 2045837 w 3693180"/>
              <a:gd name="connsiteY20" fmla="*/ 473545 h 690816"/>
              <a:gd name="connsiteX21" fmla="*/ 2181040 w 3693180"/>
              <a:gd name="connsiteY21" fmla="*/ 327668 h 690816"/>
              <a:gd name="connsiteX22" fmla="*/ 2291337 w 3693180"/>
              <a:gd name="connsiteY22" fmla="*/ 473545 h 690816"/>
              <a:gd name="connsiteX23" fmla="*/ 2636461 w 3693180"/>
              <a:gd name="connsiteY23" fmla="*/ 469988 h 690816"/>
              <a:gd name="connsiteX24" fmla="*/ 2714736 w 3693180"/>
              <a:gd name="connsiteY24" fmla="*/ 381038 h 690816"/>
              <a:gd name="connsiteX25" fmla="*/ 2771664 w 3693180"/>
              <a:gd name="connsiteY25" fmla="*/ 466430 h 690816"/>
              <a:gd name="connsiteX26" fmla="*/ 2889077 w 3693180"/>
              <a:gd name="connsiteY26" fmla="*/ 466430 h 690816"/>
              <a:gd name="connsiteX27" fmla="*/ 2956679 w 3693180"/>
              <a:gd name="connsiteY27" fmla="*/ 669234 h 690816"/>
              <a:gd name="connsiteX28" fmla="*/ 3017164 w 3693180"/>
              <a:gd name="connsiteY28" fmla="*/ 3893 h 690816"/>
              <a:gd name="connsiteX29" fmla="*/ 3088324 w 3693180"/>
              <a:gd name="connsiteY29" fmla="*/ 580285 h 690816"/>
              <a:gd name="connsiteX30" fmla="*/ 3159483 w 3693180"/>
              <a:gd name="connsiteY30" fmla="*/ 466430 h 690816"/>
              <a:gd name="connsiteX31" fmla="*/ 3298245 w 3693180"/>
              <a:gd name="connsiteY31" fmla="*/ 473545 h 690816"/>
              <a:gd name="connsiteX32" fmla="*/ 3419216 w 3693180"/>
              <a:gd name="connsiteY32" fmla="*/ 334784 h 690816"/>
              <a:gd name="connsiteX33" fmla="*/ 3547303 w 3693180"/>
              <a:gd name="connsiteY33" fmla="*/ 480661 h 690816"/>
              <a:gd name="connsiteX34" fmla="*/ 3693180 w 3693180"/>
              <a:gd name="connsiteY34" fmla="*/ 473545 h 690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693180" h="690816">
                <a:moveTo>
                  <a:pt x="0" y="462872"/>
                </a:moveTo>
                <a:cubicBezTo>
                  <a:pt x="49218" y="469098"/>
                  <a:pt x="98437" y="475325"/>
                  <a:pt x="128087" y="462872"/>
                </a:cubicBezTo>
                <a:cubicBezTo>
                  <a:pt x="157737" y="450419"/>
                  <a:pt x="157144" y="388747"/>
                  <a:pt x="177899" y="388154"/>
                </a:cubicBezTo>
                <a:cubicBezTo>
                  <a:pt x="198654" y="387561"/>
                  <a:pt x="221781" y="446861"/>
                  <a:pt x="252617" y="459314"/>
                </a:cubicBezTo>
                <a:cubicBezTo>
                  <a:pt x="283453" y="471767"/>
                  <a:pt x="332671" y="426699"/>
                  <a:pt x="362914" y="462872"/>
                </a:cubicBezTo>
                <a:cubicBezTo>
                  <a:pt x="393157" y="499045"/>
                  <a:pt x="412725" y="753439"/>
                  <a:pt x="434073" y="676350"/>
                </a:cubicBezTo>
                <a:cubicBezTo>
                  <a:pt x="455421" y="599261"/>
                  <a:pt x="469060" y="15753"/>
                  <a:pt x="491001" y="335"/>
                </a:cubicBezTo>
                <a:cubicBezTo>
                  <a:pt x="512942" y="-15083"/>
                  <a:pt x="541998" y="506161"/>
                  <a:pt x="565718" y="583843"/>
                </a:cubicBezTo>
                <a:cubicBezTo>
                  <a:pt x="589438" y="661526"/>
                  <a:pt x="598333" y="485406"/>
                  <a:pt x="633320" y="466430"/>
                </a:cubicBezTo>
                <a:cubicBezTo>
                  <a:pt x="668307" y="447454"/>
                  <a:pt x="731757" y="492522"/>
                  <a:pt x="775639" y="469988"/>
                </a:cubicBezTo>
                <a:cubicBezTo>
                  <a:pt x="819521" y="447454"/>
                  <a:pt x="856286" y="331226"/>
                  <a:pt x="896610" y="331226"/>
                </a:cubicBezTo>
                <a:cubicBezTo>
                  <a:pt x="936934" y="331226"/>
                  <a:pt x="936342" y="446268"/>
                  <a:pt x="1017582" y="469988"/>
                </a:cubicBezTo>
                <a:cubicBezTo>
                  <a:pt x="1098822" y="493708"/>
                  <a:pt x="1309929" y="488963"/>
                  <a:pt x="1384053" y="473545"/>
                </a:cubicBezTo>
                <a:cubicBezTo>
                  <a:pt x="1458177" y="458127"/>
                  <a:pt x="1438016" y="378666"/>
                  <a:pt x="1462329" y="377480"/>
                </a:cubicBezTo>
                <a:cubicBezTo>
                  <a:pt x="1486642" y="376294"/>
                  <a:pt x="1500873" y="451605"/>
                  <a:pt x="1529930" y="466430"/>
                </a:cubicBezTo>
                <a:cubicBezTo>
                  <a:pt x="1558987" y="481255"/>
                  <a:pt x="1606426" y="432036"/>
                  <a:pt x="1636669" y="466430"/>
                </a:cubicBezTo>
                <a:cubicBezTo>
                  <a:pt x="1666912" y="500824"/>
                  <a:pt x="1688853" y="749881"/>
                  <a:pt x="1711387" y="672792"/>
                </a:cubicBezTo>
                <a:cubicBezTo>
                  <a:pt x="1733921" y="595703"/>
                  <a:pt x="1750525" y="21090"/>
                  <a:pt x="1771873" y="3893"/>
                </a:cubicBezTo>
                <a:cubicBezTo>
                  <a:pt x="1793221" y="-13304"/>
                  <a:pt x="1816940" y="492522"/>
                  <a:pt x="1839474" y="569611"/>
                </a:cubicBezTo>
                <a:cubicBezTo>
                  <a:pt x="1862008" y="646701"/>
                  <a:pt x="1872682" y="482441"/>
                  <a:pt x="1907076" y="466430"/>
                </a:cubicBezTo>
                <a:cubicBezTo>
                  <a:pt x="1941470" y="450419"/>
                  <a:pt x="2000176" y="496672"/>
                  <a:pt x="2045837" y="473545"/>
                </a:cubicBezTo>
                <a:cubicBezTo>
                  <a:pt x="2091498" y="450418"/>
                  <a:pt x="2140123" y="327668"/>
                  <a:pt x="2181040" y="327668"/>
                </a:cubicBezTo>
                <a:cubicBezTo>
                  <a:pt x="2221957" y="327668"/>
                  <a:pt x="2215434" y="449825"/>
                  <a:pt x="2291337" y="473545"/>
                </a:cubicBezTo>
                <a:cubicBezTo>
                  <a:pt x="2367240" y="497265"/>
                  <a:pt x="2565894" y="485406"/>
                  <a:pt x="2636461" y="469988"/>
                </a:cubicBezTo>
                <a:cubicBezTo>
                  <a:pt x="2707028" y="454570"/>
                  <a:pt x="2692202" y="381631"/>
                  <a:pt x="2714736" y="381038"/>
                </a:cubicBezTo>
                <a:cubicBezTo>
                  <a:pt x="2737270" y="380445"/>
                  <a:pt x="2742607" y="452198"/>
                  <a:pt x="2771664" y="466430"/>
                </a:cubicBezTo>
                <a:cubicBezTo>
                  <a:pt x="2800721" y="480662"/>
                  <a:pt x="2858241" y="432629"/>
                  <a:pt x="2889077" y="466430"/>
                </a:cubicBezTo>
                <a:cubicBezTo>
                  <a:pt x="2919913" y="500231"/>
                  <a:pt x="2935331" y="746323"/>
                  <a:pt x="2956679" y="669234"/>
                </a:cubicBezTo>
                <a:cubicBezTo>
                  <a:pt x="2978027" y="592145"/>
                  <a:pt x="2995223" y="18718"/>
                  <a:pt x="3017164" y="3893"/>
                </a:cubicBezTo>
                <a:cubicBezTo>
                  <a:pt x="3039105" y="-10932"/>
                  <a:pt x="3064604" y="503196"/>
                  <a:pt x="3088324" y="580285"/>
                </a:cubicBezTo>
                <a:cubicBezTo>
                  <a:pt x="3112044" y="657374"/>
                  <a:pt x="3124496" y="484220"/>
                  <a:pt x="3159483" y="466430"/>
                </a:cubicBezTo>
                <a:cubicBezTo>
                  <a:pt x="3194470" y="448640"/>
                  <a:pt x="3254956" y="495486"/>
                  <a:pt x="3298245" y="473545"/>
                </a:cubicBezTo>
                <a:cubicBezTo>
                  <a:pt x="3341534" y="451604"/>
                  <a:pt x="3377706" y="333598"/>
                  <a:pt x="3419216" y="334784"/>
                </a:cubicBezTo>
                <a:cubicBezTo>
                  <a:pt x="3460726" y="335970"/>
                  <a:pt x="3501642" y="457534"/>
                  <a:pt x="3547303" y="480661"/>
                </a:cubicBezTo>
                <a:cubicBezTo>
                  <a:pt x="3592964" y="503788"/>
                  <a:pt x="3643072" y="488666"/>
                  <a:pt x="3693180" y="473545"/>
                </a:cubicBezTo>
              </a:path>
            </a:pathLst>
          </a:custGeom>
          <a:noFill/>
          <a:ln w="28575">
            <a:solidFill>
              <a:srgbClr val="B767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25D2980-E016-6DB2-7AFC-1DFCE3979A62}"/>
              </a:ext>
            </a:extLst>
          </p:cNvPr>
          <p:cNvGrpSpPr/>
          <p:nvPr/>
        </p:nvGrpSpPr>
        <p:grpSpPr>
          <a:xfrm>
            <a:off x="136194" y="1668209"/>
            <a:ext cx="3265200" cy="3819396"/>
            <a:chOff x="136194" y="1266766"/>
            <a:chExt cx="3265200" cy="3819396"/>
          </a:xfrm>
        </p:grpSpPr>
        <p:cxnSp>
          <p:nvCxnSpPr>
            <p:cNvPr id="183" name="Пряма сполучна лінія 86">
              <a:extLst>
                <a:ext uri="{FF2B5EF4-FFF2-40B4-BE49-F238E27FC236}">
                  <a16:creationId xmlns:a16="http://schemas.microsoft.com/office/drawing/2014/main" id="{B01A64ED-E990-5256-8E0F-818258A0EAC8}"/>
                </a:ext>
              </a:extLst>
            </p:cNvPr>
            <p:cNvCxnSpPr>
              <a:cxnSpLocks/>
            </p:cNvCxnSpPr>
            <p:nvPr/>
          </p:nvCxnSpPr>
          <p:spPr>
            <a:xfrm>
              <a:off x="143979" y="5086162"/>
              <a:ext cx="3257415" cy="0"/>
            </a:xfrm>
            <a:prstGeom prst="line">
              <a:avLst/>
            </a:prstGeom>
            <a:ln w="19050" cap="rnd">
              <a:solidFill>
                <a:srgbClr val="69A9EB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Пряма сполучна лінія 86">
              <a:extLst>
                <a:ext uri="{FF2B5EF4-FFF2-40B4-BE49-F238E27FC236}">
                  <a16:creationId xmlns:a16="http://schemas.microsoft.com/office/drawing/2014/main" id="{C5B8BA44-3DE9-F62F-D0CF-90D8DE5CF6A2}"/>
                </a:ext>
              </a:extLst>
            </p:cNvPr>
            <p:cNvCxnSpPr>
              <a:cxnSpLocks/>
            </p:cNvCxnSpPr>
            <p:nvPr/>
          </p:nvCxnSpPr>
          <p:spPr>
            <a:xfrm>
              <a:off x="143979" y="4834548"/>
              <a:ext cx="3257415" cy="0"/>
            </a:xfrm>
            <a:prstGeom prst="line">
              <a:avLst/>
            </a:prstGeom>
            <a:ln w="19050" cap="rnd">
              <a:solidFill>
                <a:srgbClr val="69A9EB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Пряма сполучна лінія 86">
              <a:extLst>
                <a:ext uri="{FF2B5EF4-FFF2-40B4-BE49-F238E27FC236}">
                  <a16:creationId xmlns:a16="http://schemas.microsoft.com/office/drawing/2014/main" id="{0B2AA28E-E48A-298A-ABC7-DC74288FD3FA}"/>
                </a:ext>
              </a:extLst>
            </p:cNvPr>
            <p:cNvCxnSpPr>
              <a:cxnSpLocks/>
            </p:cNvCxnSpPr>
            <p:nvPr/>
          </p:nvCxnSpPr>
          <p:spPr>
            <a:xfrm>
              <a:off x="143979" y="4576547"/>
              <a:ext cx="3257415" cy="0"/>
            </a:xfrm>
            <a:prstGeom prst="line">
              <a:avLst/>
            </a:prstGeom>
            <a:ln w="19050" cap="rnd">
              <a:solidFill>
                <a:srgbClr val="69A9EB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Пряма сполучна лінія 86">
              <a:extLst>
                <a:ext uri="{FF2B5EF4-FFF2-40B4-BE49-F238E27FC236}">
                  <a16:creationId xmlns:a16="http://schemas.microsoft.com/office/drawing/2014/main" id="{3059316F-3AF5-F7E3-AFBA-0C2B7ACF9109}"/>
                </a:ext>
              </a:extLst>
            </p:cNvPr>
            <p:cNvCxnSpPr>
              <a:cxnSpLocks/>
            </p:cNvCxnSpPr>
            <p:nvPr/>
          </p:nvCxnSpPr>
          <p:spPr>
            <a:xfrm>
              <a:off x="143979" y="4324933"/>
              <a:ext cx="3257415" cy="0"/>
            </a:xfrm>
            <a:prstGeom prst="line">
              <a:avLst/>
            </a:prstGeom>
            <a:ln w="19050" cap="rnd">
              <a:solidFill>
                <a:srgbClr val="69A9EB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Пряма сполучна лінія 86">
              <a:extLst>
                <a:ext uri="{FF2B5EF4-FFF2-40B4-BE49-F238E27FC236}">
                  <a16:creationId xmlns:a16="http://schemas.microsoft.com/office/drawing/2014/main" id="{400CEB87-7958-9F27-9FD5-99F2269E950A}"/>
                </a:ext>
              </a:extLst>
            </p:cNvPr>
            <p:cNvCxnSpPr>
              <a:cxnSpLocks/>
            </p:cNvCxnSpPr>
            <p:nvPr/>
          </p:nvCxnSpPr>
          <p:spPr>
            <a:xfrm>
              <a:off x="143979" y="4050031"/>
              <a:ext cx="3257415" cy="0"/>
            </a:xfrm>
            <a:prstGeom prst="line">
              <a:avLst/>
            </a:prstGeom>
            <a:ln w="19050" cap="rnd">
              <a:solidFill>
                <a:srgbClr val="69A9EB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Пряма сполучна лінія 86">
              <a:extLst>
                <a:ext uri="{FF2B5EF4-FFF2-40B4-BE49-F238E27FC236}">
                  <a16:creationId xmlns:a16="http://schemas.microsoft.com/office/drawing/2014/main" id="{5820A602-4437-5EC8-B7B5-F91F453A6783}"/>
                </a:ext>
              </a:extLst>
            </p:cNvPr>
            <p:cNvCxnSpPr>
              <a:cxnSpLocks/>
            </p:cNvCxnSpPr>
            <p:nvPr/>
          </p:nvCxnSpPr>
          <p:spPr>
            <a:xfrm>
              <a:off x="143979" y="3798417"/>
              <a:ext cx="3257415" cy="0"/>
            </a:xfrm>
            <a:prstGeom prst="line">
              <a:avLst/>
            </a:prstGeom>
            <a:ln w="19050" cap="rnd">
              <a:solidFill>
                <a:srgbClr val="69A9EB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Пряма сполучна лінія 86">
              <a:extLst>
                <a:ext uri="{FF2B5EF4-FFF2-40B4-BE49-F238E27FC236}">
                  <a16:creationId xmlns:a16="http://schemas.microsoft.com/office/drawing/2014/main" id="{FED7C7AF-9881-4C9F-95A5-E4F8A19E04D9}"/>
                </a:ext>
              </a:extLst>
            </p:cNvPr>
            <p:cNvCxnSpPr>
              <a:cxnSpLocks/>
            </p:cNvCxnSpPr>
            <p:nvPr/>
          </p:nvCxnSpPr>
          <p:spPr>
            <a:xfrm>
              <a:off x="143979" y="3540416"/>
              <a:ext cx="3257415" cy="0"/>
            </a:xfrm>
            <a:prstGeom prst="line">
              <a:avLst/>
            </a:prstGeom>
            <a:ln w="19050" cap="rnd">
              <a:solidFill>
                <a:srgbClr val="69A9EB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Пряма сполучна лінія 86">
              <a:extLst>
                <a:ext uri="{FF2B5EF4-FFF2-40B4-BE49-F238E27FC236}">
                  <a16:creationId xmlns:a16="http://schemas.microsoft.com/office/drawing/2014/main" id="{50DA0CE8-A059-2888-F923-F6FDCDB78C06}"/>
                </a:ext>
              </a:extLst>
            </p:cNvPr>
            <p:cNvCxnSpPr>
              <a:cxnSpLocks/>
            </p:cNvCxnSpPr>
            <p:nvPr/>
          </p:nvCxnSpPr>
          <p:spPr>
            <a:xfrm>
              <a:off x="143979" y="3288802"/>
              <a:ext cx="3257415" cy="0"/>
            </a:xfrm>
            <a:prstGeom prst="line">
              <a:avLst/>
            </a:prstGeom>
            <a:ln w="19050" cap="rnd">
              <a:solidFill>
                <a:srgbClr val="69A9EB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Пряма сполучна лінія 86">
              <a:extLst>
                <a:ext uri="{FF2B5EF4-FFF2-40B4-BE49-F238E27FC236}">
                  <a16:creationId xmlns:a16="http://schemas.microsoft.com/office/drawing/2014/main" id="{F494FC24-11E7-1781-59D3-782B30226CE8}"/>
                </a:ext>
              </a:extLst>
            </p:cNvPr>
            <p:cNvCxnSpPr>
              <a:cxnSpLocks/>
            </p:cNvCxnSpPr>
            <p:nvPr/>
          </p:nvCxnSpPr>
          <p:spPr>
            <a:xfrm>
              <a:off x="143979" y="2999639"/>
              <a:ext cx="3257415" cy="0"/>
            </a:xfrm>
            <a:prstGeom prst="line">
              <a:avLst/>
            </a:prstGeom>
            <a:ln w="19050" cap="rnd">
              <a:solidFill>
                <a:srgbClr val="69A9EB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Пряма сполучна лінія 86">
              <a:extLst>
                <a:ext uri="{FF2B5EF4-FFF2-40B4-BE49-F238E27FC236}">
                  <a16:creationId xmlns:a16="http://schemas.microsoft.com/office/drawing/2014/main" id="{BC6B4CA9-6490-4E34-A409-632555D9117C}"/>
                </a:ext>
              </a:extLst>
            </p:cNvPr>
            <p:cNvCxnSpPr>
              <a:cxnSpLocks/>
            </p:cNvCxnSpPr>
            <p:nvPr/>
          </p:nvCxnSpPr>
          <p:spPr>
            <a:xfrm>
              <a:off x="143979" y="2741638"/>
              <a:ext cx="3257415" cy="0"/>
            </a:xfrm>
            <a:prstGeom prst="line">
              <a:avLst/>
            </a:prstGeom>
            <a:ln w="19050" cap="rnd">
              <a:solidFill>
                <a:srgbClr val="69A9EB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Пряма сполучна лінія 86">
              <a:extLst>
                <a:ext uri="{FF2B5EF4-FFF2-40B4-BE49-F238E27FC236}">
                  <a16:creationId xmlns:a16="http://schemas.microsoft.com/office/drawing/2014/main" id="{F562D605-659B-2F07-8161-B9F58998FBEA}"/>
                </a:ext>
              </a:extLst>
            </p:cNvPr>
            <p:cNvCxnSpPr>
              <a:cxnSpLocks/>
            </p:cNvCxnSpPr>
            <p:nvPr/>
          </p:nvCxnSpPr>
          <p:spPr>
            <a:xfrm>
              <a:off x="143979" y="2490024"/>
              <a:ext cx="3257415" cy="0"/>
            </a:xfrm>
            <a:prstGeom prst="line">
              <a:avLst/>
            </a:prstGeom>
            <a:ln w="19050" cap="rnd">
              <a:solidFill>
                <a:srgbClr val="69A9EB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Пряма сполучна лінія 86">
              <a:extLst>
                <a:ext uri="{FF2B5EF4-FFF2-40B4-BE49-F238E27FC236}">
                  <a16:creationId xmlns:a16="http://schemas.microsoft.com/office/drawing/2014/main" id="{643B772D-5004-AF3D-067D-FB5D39B63C6D}"/>
                </a:ext>
              </a:extLst>
            </p:cNvPr>
            <p:cNvCxnSpPr>
              <a:cxnSpLocks/>
            </p:cNvCxnSpPr>
            <p:nvPr/>
          </p:nvCxnSpPr>
          <p:spPr>
            <a:xfrm>
              <a:off x="143979" y="2215122"/>
              <a:ext cx="3257415" cy="0"/>
            </a:xfrm>
            <a:prstGeom prst="line">
              <a:avLst/>
            </a:prstGeom>
            <a:ln w="19050" cap="rnd">
              <a:solidFill>
                <a:srgbClr val="69A9EB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Пряма сполучна лінія 86">
              <a:extLst>
                <a:ext uri="{FF2B5EF4-FFF2-40B4-BE49-F238E27FC236}">
                  <a16:creationId xmlns:a16="http://schemas.microsoft.com/office/drawing/2014/main" id="{0B777DF7-3F92-329E-5EF4-0179FDFFD00A}"/>
                </a:ext>
              </a:extLst>
            </p:cNvPr>
            <p:cNvCxnSpPr>
              <a:cxnSpLocks/>
            </p:cNvCxnSpPr>
            <p:nvPr/>
          </p:nvCxnSpPr>
          <p:spPr>
            <a:xfrm>
              <a:off x="143979" y="1963508"/>
              <a:ext cx="3257415" cy="0"/>
            </a:xfrm>
            <a:prstGeom prst="line">
              <a:avLst/>
            </a:prstGeom>
            <a:ln w="19050" cap="rnd">
              <a:solidFill>
                <a:srgbClr val="69A9EB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Пряма сполучна лінія 86">
              <a:extLst>
                <a:ext uri="{FF2B5EF4-FFF2-40B4-BE49-F238E27FC236}">
                  <a16:creationId xmlns:a16="http://schemas.microsoft.com/office/drawing/2014/main" id="{5805A2DB-69BC-4D1A-E4CD-3CEC4CE22910}"/>
                </a:ext>
              </a:extLst>
            </p:cNvPr>
            <p:cNvCxnSpPr>
              <a:cxnSpLocks/>
            </p:cNvCxnSpPr>
            <p:nvPr/>
          </p:nvCxnSpPr>
          <p:spPr>
            <a:xfrm>
              <a:off x="143979" y="1705507"/>
              <a:ext cx="3257415" cy="0"/>
            </a:xfrm>
            <a:prstGeom prst="line">
              <a:avLst/>
            </a:prstGeom>
            <a:ln w="19050" cap="rnd">
              <a:solidFill>
                <a:srgbClr val="69A9EB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Пряма сполучна лінія 86">
              <a:extLst>
                <a:ext uri="{FF2B5EF4-FFF2-40B4-BE49-F238E27FC236}">
                  <a16:creationId xmlns:a16="http://schemas.microsoft.com/office/drawing/2014/main" id="{2E140B5C-8017-B282-8765-877827885C4D}"/>
                </a:ext>
              </a:extLst>
            </p:cNvPr>
            <p:cNvCxnSpPr>
              <a:cxnSpLocks/>
            </p:cNvCxnSpPr>
            <p:nvPr/>
          </p:nvCxnSpPr>
          <p:spPr>
            <a:xfrm>
              <a:off x="143979" y="1453893"/>
              <a:ext cx="3257415" cy="0"/>
            </a:xfrm>
            <a:prstGeom prst="line">
              <a:avLst/>
            </a:prstGeom>
            <a:ln w="19050" cap="rnd">
              <a:solidFill>
                <a:srgbClr val="69A9EB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Пряма сполучна лінія 86">
              <a:extLst>
                <a:ext uri="{FF2B5EF4-FFF2-40B4-BE49-F238E27FC236}">
                  <a16:creationId xmlns:a16="http://schemas.microsoft.com/office/drawing/2014/main" id="{C11B3789-600E-A2FF-312A-2DD9A9EC6382}"/>
                </a:ext>
              </a:extLst>
            </p:cNvPr>
            <p:cNvCxnSpPr>
              <a:cxnSpLocks/>
            </p:cNvCxnSpPr>
            <p:nvPr/>
          </p:nvCxnSpPr>
          <p:spPr>
            <a:xfrm>
              <a:off x="136194" y="1266766"/>
              <a:ext cx="1" cy="3813259"/>
            </a:xfrm>
            <a:prstGeom prst="line">
              <a:avLst/>
            </a:prstGeom>
            <a:ln w="19050" cap="rnd">
              <a:solidFill>
                <a:srgbClr val="69A9EB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Пряма сполучна лінія 86">
              <a:extLst>
                <a:ext uri="{FF2B5EF4-FFF2-40B4-BE49-F238E27FC236}">
                  <a16:creationId xmlns:a16="http://schemas.microsoft.com/office/drawing/2014/main" id="{CD311515-A16F-2067-AE6C-838725EBCC06}"/>
                </a:ext>
              </a:extLst>
            </p:cNvPr>
            <p:cNvCxnSpPr>
              <a:cxnSpLocks/>
            </p:cNvCxnSpPr>
            <p:nvPr/>
          </p:nvCxnSpPr>
          <p:spPr>
            <a:xfrm>
              <a:off x="1747888" y="1272903"/>
              <a:ext cx="1" cy="3813259"/>
            </a:xfrm>
            <a:prstGeom prst="line">
              <a:avLst/>
            </a:prstGeom>
            <a:ln w="19050" cap="rnd">
              <a:solidFill>
                <a:srgbClr val="69A9EB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D1AD262-E0CF-9F76-19E6-E070FFE7F566}"/>
              </a:ext>
            </a:extLst>
          </p:cNvPr>
          <p:cNvGrpSpPr/>
          <p:nvPr/>
        </p:nvGrpSpPr>
        <p:grpSpPr>
          <a:xfrm>
            <a:off x="98864" y="1589951"/>
            <a:ext cx="3367433" cy="3997355"/>
            <a:chOff x="98864" y="1188508"/>
            <a:chExt cx="3367433" cy="3997355"/>
          </a:xfrm>
        </p:grpSpPr>
        <p:sp>
          <p:nvSpPr>
            <p:cNvPr id="203" name="TextBox 202">
              <a:extLst>
                <a:ext uri="{FF2B5EF4-FFF2-40B4-BE49-F238E27FC236}">
                  <a16:creationId xmlns:a16="http://schemas.microsoft.com/office/drawing/2014/main" id="{171578D1-7B66-4ED5-6BDE-F2FD741DF29E}"/>
                </a:ext>
              </a:extLst>
            </p:cNvPr>
            <p:cNvSpPr txBox="1"/>
            <p:nvPr/>
          </p:nvSpPr>
          <p:spPr>
            <a:xfrm>
              <a:off x="109967" y="4581525"/>
              <a:ext cx="5215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0" i="0">
                  <a:solidFill>
                    <a:srgbClr val="69A9EB"/>
                  </a:solidFill>
                  <a:latin typeface="+mj-lt"/>
                </a:rPr>
                <a:t>27,0</a:t>
              </a:r>
              <a:endParaRPr lang="uk-UA">
                <a:solidFill>
                  <a:srgbClr val="69A9EB"/>
                </a:solidFill>
              </a:endParaRPr>
            </a:p>
          </p:txBody>
        </p:sp>
        <p:sp>
          <p:nvSpPr>
            <p:cNvPr id="204" name="TextBox 203">
              <a:extLst>
                <a:ext uri="{FF2B5EF4-FFF2-40B4-BE49-F238E27FC236}">
                  <a16:creationId xmlns:a16="http://schemas.microsoft.com/office/drawing/2014/main" id="{777545CF-83FD-5091-405F-6AB974457027}"/>
                </a:ext>
              </a:extLst>
            </p:cNvPr>
            <p:cNvSpPr txBox="1"/>
            <p:nvPr/>
          </p:nvSpPr>
          <p:spPr>
            <a:xfrm>
              <a:off x="113726" y="4333718"/>
              <a:ext cx="5215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0" i="0">
                  <a:solidFill>
                    <a:srgbClr val="69A9EB"/>
                  </a:solidFill>
                  <a:latin typeface="+mj-lt"/>
                </a:rPr>
                <a:t>27,2</a:t>
              </a:r>
              <a:endParaRPr lang="uk-UA">
                <a:solidFill>
                  <a:srgbClr val="69A9EB"/>
                </a:solidFill>
              </a:endParaRPr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138E4EFA-AB51-586E-ABD7-C5FB4FB5C4A2}"/>
                </a:ext>
              </a:extLst>
            </p:cNvPr>
            <p:cNvSpPr txBox="1"/>
            <p:nvPr/>
          </p:nvSpPr>
          <p:spPr>
            <a:xfrm>
              <a:off x="109496" y="4065042"/>
              <a:ext cx="5215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0" i="0">
                  <a:solidFill>
                    <a:srgbClr val="69A9EB"/>
                  </a:solidFill>
                  <a:latin typeface="+mj-lt"/>
                </a:rPr>
                <a:t>27,4</a:t>
              </a:r>
              <a:endParaRPr lang="uk-UA">
                <a:solidFill>
                  <a:srgbClr val="69A9EB"/>
                </a:solidFill>
              </a:endParaRPr>
            </a:p>
          </p:txBody>
        </p:sp>
        <p:sp>
          <p:nvSpPr>
            <p:cNvPr id="206" name="TextBox 205">
              <a:extLst>
                <a:ext uri="{FF2B5EF4-FFF2-40B4-BE49-F238E27FC236}">
                  <a16:creationId xmlns:a16="http://schemas.microsoft.com/office/drawing/2014/main" id="{6DA062D8-2473-39E7-B8C1-8BA0FB8A126B}"/>
                </a:ext>
              </a:extLst>
            </p:cNvPr>
            <p:cNvSpPr txBox="1"/>
            <p:nvPr/>
          </p:nvSpPr>
          <p:spPr>
            <a:xfrm>
              <a:off x="117280" y="3803253"/>
              <a:ext cx="5215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0" i="0">
                  <a:solidFill>
                    <a:srgbClr val="69A9EB"/>
                  </a:solidFill>
                  <a:latin typeface="+mj-lt"/>
                </a:rPr>
                <a:t>27,6</a:t>
              </a:r>
              <a:endParaRPr lang="uk-UA">
                <a:solidFill>
                  <a:srgbClr val="69A9EB"/>
                </a:solidFill>
              </a:endParaRPr>
            </a:p>
          </p:txBody>
        </p: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F499A888-D0CD-EED6-BA55-7635D6644569}"/>
                </a:ext>
              </a:extLst>
            </p:cNvPr>
            <p:cNvSpPr txBox="1"/>
            <p:nvPr/>
          </p:nvSpPr>
          <p:spPr>
            <a:xfrm>
              <a:off x="114130" y="3542413"/>
              <a:ext cx="5215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0" i="0">
                  <a:solidFill>
                    <a:srgbClr val="69A9EB"/>
                  </a:solidFill>
                  <a:latin typeface="+mj-lt"/>
                </a:rPr>
                <a:t>27,8</a:t>
              </a:r>
              <a:endParaRPr lang="uk-UA">
                <a:solidFill>
                  <a:srgbClr val="69A9EB"/>
                </a:solidFill>
              </a:endParaRPr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127C2654-26DD-2875-174F-7B2FABAC113B}"/>
                </a:ext>
              </a:extLst>
            </p:cNvPr>
            <p:cNvSpPr txBox="1"/>
            <p:nvPr/>
          </p:nvSpPr>
          <p:spPr>
            <a:xfrm>
              <a:off x="109496" y="3286661"/>
              <a:ext cx="5215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0" i="0">
                  <a:solidFill>
                    <a:srgbClr val="69A9EB"/>
                  </a:solidFill>
                  <a:latin typeface="+mj-lt"/>
                </a:rPr>
                <a:t>28,0</a:t>
              </a:r>
              <a:endParaRPr lang="uk-UA">
                <a:solidFill>
                  <a:srgbClr val="69A9EB"/>
                </a:solidFill>
              </a:endParaRPr>
            </a:p>
          </p:txBody>
        </p: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D0E0ECE3-FA35-6067-7A73-9F7FC5EFBDE7}"/>
                </a:ext>
              </a:extLst>
            </p:cNvPr>
            <p:cNvSpPr txBox="1"/>
            <p:nvPr/>
          </p:nvSpPr>
          <p:spPr>
            <a:xfrm>
              <a:off x="111847" y="3025643"/>
              <a:ext cx="5215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0" i="0">
                  <a:solidFill>
                    <a:srgbClr val="69A9EB"/>
                  </a:solidFill>
                  <a:latin typeface="+mj-lt"/>
                </a:rPr>
                <a:t>28,2</a:t>
              </a:r>
              <a:endParaRPr lang="uk-UA">
                <a:solidFill>
                  <a:srgbClr val="69A9EB"/>
                </a:solidFill>
              </a:endParaRPr>
            </a:p>
          </p:txBody>
        </p:sp>
        <p:sp>
          <p:nvSpPr>
            <p:cNvPr id="210" name="TextBox 209">
              <a:extLst>
                <a:ext uri="{FF2B5EF4-FFF2-40B4-BE49-F238E27FC236}">
                  <a16:creationId xmlns:a16="http://schemas.microsoft.com/office/drawing/2014/main" id="{C6C44E16-DC21-E6D1-1CC2-A79CBC817B42}"/>
                </a:ext>
              </a:extLst>
            </p:cNvPr>
            <p:cNvSpPr txBox="1"/>
            <p:nvPr/>
          </p:nvSpPr>
          <p:spPr>
            <a:xfrm>
              <a:off x="112928" y="2765162"/>
              <a:ext cx="5215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0" i="0">
                  <a:solidFill>
                    <a:srgbClr val="69A9EB"/>
                  </a:solidFill>
                  <a:latin typeface="+mj-lt"/>
                </a:rPr>
                <a:t>28,4</a:t>
              </a:r>
              <a:endParaRPr lang="uk-UA">
                <a:solidFill>
                  <a:srgbClr val="69A9EB"/>
                </a:solidFill>
              </a:endParaRPr>
            </a:p>
          </p:txBody>
        </p: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21CA590B-B1E5-8300-59D2-C0F9CEBE893F}"/>
                </a:ext>
              </a:extLst>
            </p:cNvPr>
            <p:cNvSpPr txBox="1"/>
            <p:nvPr/>
          </p:nvSpPr>
          <p:spPr>
            <a:xfrm>
              <a:off x="114130" y="2498012"/>
              <a:ext cx="5215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0" i="0">
                  <a:solidFill>
                    <a:srgbClr val="69A9EB"/>
                  </a:solidFill>
                  <a:latin typeface="+mj-lt"/>
                </a:rPr>
                <a:t>28,6</a:t>
              </a:r>
              <a:endParaRPr lang="uk-UA">
                <a:solidFill>
                  <a:srgbClr val="69A9EB"/>
                </a:solidFill>
              </a:endParaRPr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8B324077-5F45-E526-EF2E-9FB796082170}"/>
                </a:ext>
              </a:extLst>
            </p:cNvPr>
            <p:cNvSpPr txBox="1"/>
            <p:nvPr/>
          </p:nvSpPr>
          <p:spPr>
            <a:xfrm>
              <a:off x="109496" y="2234197"/>
              <a:ext cx="5215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0" i="0">
                  <a:solidFill>
                    <a:srgbClr val="69A9EB"/>
                  </a:solidFill>
                  <a:latin typeface="+mj-lt"/>
                </a:rPr>
                <a:t>28,8</a:t>
              </a:r>
              <a:endParaRPr lang="uk-UA">
                <a:solidFill>
                  <a:srgbClr val="69A9EB"/>
                </a:solidFill>
              </a:endParaRPr>
            </a:p>
          </p:txBody>
        </p:sp>
        <p:sp>
          <p:nvSpPr>
            <p:cNvPr id="213" name="TextBox 212">
              <a:extLst>
                <a:ext uri="{FF2B5EF4-FFF2-40B4-BE49-F238E27FC236}">
                  <a16:creationId xmlns:a16="http://schemas.microsoft.com/office/drawing/2014/main" id="{61C64F29-A1C1-5E23-C044-5E55538A14F3}"/>
                </a:ext>
              </a:extLst>
            </p:cNvPr>
            <p:cNvSpPr txBox="1"/>
            <p:nvPr/>
          </p:nvSpPr>
          <p:spPr>
            <a:xfrm>
              <a:off x="111847" y="1983788"/>
              <a:ext cx="5215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0" i="0">
                  <a:solidFill>
                    <a:srgbClr val="69A9EB"/>
                  </a:solidFill>
                  <a:latin typeface="+mj-lt"/>
                </a:rPr>
                <a:t>29,0</a:t>
              </a:r>
              <a:endParaRPr lang="uk-UA">
                <a:solidFill>
                  <a:srgbClr val="69A9EB"/>
                </a:solidFill>
              </a:endParaRPr>
            </a:p>
          </p:txBody>
        </p:sp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10F605E9-7B16-ED0B-59E3-91A2ED2098CC}"/>
                </a:ext>
              </a:extLst>
            </p:cNvPr>
            <p:cNvSpPr txBox="1"/>
            <p:nvPr/>
          </p:nvSpPr>
          <p:spPr>
            <a:xfrm>
              <a:off x="111847" y="1716386"/>
              <a:ext cx="5215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0" i="0">
                  <a:solidFill>
                    <a:srgbClr val="69A9EB"/>
                  </a:solidFill>
                  <a:latin typeface="+mj-lt"/>
                </a:rPr>
                <a:t>29,2</a:t>
              </a:r>
              <a:endParaRPr lang="uk-UA">
                <a:solidFill>
                  <a:srgbClr val="69A9EB"/>
                </a:solidFill>
              </a:endParaRPr>
            </a:p>
          </p:txBody>
        </p:sp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D4717955-5F83-30C5-AC70-D0123E25A2C6}"/>
                </a:ext>
              </a:extLst>
            </p:cNvPr>
            <p:cNvSpPr txBox="1"/>
            <p:nvPr/>
          </p:nvSpPr>
          <p:spPr>
            <a:xfrm>
              <a:off x="121886" y="1449589"/>
              <a:ext cx="5215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0" i="0">
                  <a:solidFill>
                    <a:srgbClr val="69A9EB"/>
                  </a:solidFill>
                  <a:latin typeface="+mj-lt"/>
                </a:rPr>
                <a:t>29,4</a:t>
              </a:r>
              <a:endParaRPr lang="uk-UA">
                <a:solidFill>
                  <a:srgbClr val="69A9EB"/>
                </a:solidFill>
              </a:endParaRPr>
            </a:p>
          </p:txBody>
        </p:sp>
        <p:sp>
          <p:nvSpPr>
            <p:cNvPr id="216" name="TextBox 215">
              <a:extLst>
                <a:ext uri="{FF2B5EF4-FFF2-40B4-BE49-F238E27FC236}">
                  <a16:creationId xmlns:a16="http://schemas.microsoft.com/office/drawing/2014/main" id="{52CE6005-D500-CB3F-FD1F-8B4875D4BF55}"/>
                </a:ext>
              </a:extLst>
            </p:cNvPr>
            <p:cNvSpPr txBox="1"/>
            <p:nvPr/>
          </p:nvSpPr>
          <p:spPr>
            <a:xfrm>
              <a:off x="98864" y="1188508"/>
              <a:ext cx="10107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b="0" i="0">
                  <a:solidFill>
                    <a:srgbClr val="69A9EB"/>
                  </a:solidFill>
                  <a:latin typeface="+mj-lt"/>
                </a:rPr>
                <a:t>грн</a:t>
              </a:r>
              <a:r>
                <a:rPr lang="en-US" sz="1400" b="0" i="0">
                  <a:solidFill>
                    <a:srgbClr val="69A9EB"/>
                  </a:solidFill>
                  <a:latin typeface="+mj-lt"/>
                </a:rPr>
                <a:t>,</a:t>
              </a:r>
              <a:r>
                <a:rPr lang="uk-UA" sz="1400" b="0" i="0">
                  <a:solidFill>
                    <a:srgbClr val="69A9EB"/>
                  </a:solidFill>
                  <a:latin typeface="+mj-lt"/>
                </a:rPr>
                <a:t> </a:t>
              </a:r>
              <a:r>
                <a:rPr lang="en-US" sz="1400" b="0" i="0">
                  <a:solidFill>
                    <a:srgbClr val="69A9EB"/>
                  </a:solidFill>
                  <a:latin typeface="+mj-lt"/>
                </a:rPr>
                <a:t>USD</a:t>
              </a:r>
              <a:endParaRPr lang="uk-UA">
                <a:solidFill>
                  <a:srgbClr val="69A9EB"/>
                </a:solidFill>
              </a:endParaRPr>
            </a:p>
          </p:txBody>
        </p:sp>
        <p:sp>
          <p:nvSpPr>
            <p:cNvPr id="217" name="TextBox 216">
              <a:extLst>
                <a:ext uri="{FF2B5EF4-FFF2-40B4-BE49-F238E27FC236}">
                  <a16:creationId xmlns:a16="http://schemas.microsoft.com/office/drawing/2014/main" id="{805465D2-F8EB-A9BB-F92E-2D616B764457}"/>
                </a:ext>
              </a:extLst>
            </p:cNvPr>
            <p:cNvSpPr txBox="1"/>
            <p:nvPr/>
          </p:nvSpPr>
          <p:spPr>
            <a:xfrm rot="16200000">
              <a:off x="1136170" y="4491599"/>
              <a:ext cx="10106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0" i="0">
                  <a:solidFill>
                    <a:srgbClr val="69A9EB"/>
                  </a:solidFill>
                  <a:latin typeface="+mj-lt"/>
                </a:rPr>
                <a:t>01.02.2022</a:t>
              </a:r>
              <a:endParaRPr lang="uk-UA">
                <a:solidFill>
                  <a:srgbClr val="69A9EB"/>
                </a:solidFill>
              </a:endParaRPr>
            </a:p>
          </p:txBody>
        </p:sp>
        <p:sp>
          <p:nvSpPr>
            <p:cNvPr id="218" name="TextBox 217">
              <a:extLst>
                <a:ext uri="{FF2B5EF4-FFF2-40B4-BE49-F238E27FC236}">
                  <a16:creationId xmlns:a16="http://schemas.microsoft.com/office/drawing/2014/main" id="{016A1906-927B-CAE4-A05E-2BE33128655E}"/>
                </a:ext>
              </a:extLst>
            </p:cNvPr>
            <p:cNvSpPr txBox="1"/>
            <p:nvPr/>
          </p:nvSpPr>
          <p:spPr>
            <a:xfrm rot="16200000">
              <a:off x="2807090" y="4526655"/>
              <a:ext cx="10106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0" i="0">
                  <a:solidFill>
                    <a:srgbClr val="69A9EB"/>
                  </a:solidFill>
                  <a:latin typeface="+mj-lt"/>
                </a:rPr>
                <a:t>01.03.2022</a:t>
              </a:r>
              <a:endParaRPr lang="uk-UA">
                <a:solidFill>
                  <a:srgbClr val="69A9EB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5C9A445-CFFC-3587-2A0A-20CF49BB7B66}"/>
              </a:ext>
            </a:extLst>
          </p:cNvPr>
          <p:cNvGrpSpPr/>
          <p:nvPr/>
        </p:nvGrpSpPr>
        <p:grpSpPr>
          <a:xfrm>
            <a:off x="7659443" y="1515039"/>
            <a:ext cx="4459554" cy="3568575"/>
            <a:chOff x="7659443" y="1113596"/>
            <a:chExt cx="4459554" cy="35685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B4C5DD45-4215-9D5A-01FB-4085CBC8B4FF}"/>
                    </a:ext>
                  </a:extLst>
                </p:cNvPr>
                <p:cNvSpPr txBox="1"/>
                <p:nvPr/>
              </p:nvSpPr>
              <p:spPr>
                <a:xfrm>
                  <a:off x="11514010" y="4210129"/>
                  <a:ext cx="60498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srgbClr val="65806F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b="0" i="1" dirty="0" smtClean="0">
                            <a:solidFill>
                              <a:srgbClr val="65806F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m:rPr>
                            <m:nor/>
                          </m:rPr>
                          <a:rPr lang="uk-UA" sz="2000" b="0" i="0" dirty="0" smtClean="0">
                            <a:solidFill>
                              <a:srgbClr val="65806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год</m:t>
                        </m:r>
                      </m:oMath>
                    </m:oMathPara>
                  </a14:m>
                  <a:endParaRPr lang="uk-UA" sz="2400">
                    <a:solidFill>
                      <a:srgbClr val="65806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B4C5DD45-4215-9D5A-01FB-4085CBC8B4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14010" y="4210129"/>
                  <a:ext cx="604987" cy="400110"/>
                </a:xfrm>
                <a:prstGeom prst="rect">
                  <a:avLst/>
                </a:prstGeom>
                <a:blipFill>
                  <a:blip r:embed="rId9"/>
                  <a:stretch>
                    <a:fillRect r="-16327"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0F1B527A-EDA1-254D-0470-2DE4EFEF7B7F}"/>
                    </a:ext>
                  </a:extLst>
                </p:cNvPr>
                <p:cNvSpPr txBox="1"/>
                <p:nvPr/>
              </p:nvSpPr>
              <p:spPr>
                <a:xfrm>
                  <a:off x="7659443" y="1113596"/>
                  <a:ext cx="751346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solidFill>
                              <a:srgbClr val="65806F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sz="2400" b="0" i="1" dirty="0" smtClean="0">
                            <a:solidFill>
                              <a:srgbClr val="65806F"/>
                            </a:solidFill>
                            <a:latin typeface="Cambria Math" panose="02040503050406030204" pitchFamily="18" charset="0"/>
                          </a:rPr>
                          <m:t>, °</m:t>
                        </m:r>
                        <m:r>
                          <a:rPr lang="en-US" sz="2400" b="0" i="1" dirty="0" smtClean="0">
                            <a:solidFill>
                              <a:srgbClr val="65806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oMath>
                    </m:oMathPara>
                  </a14:m>
                  <a:endParaRPr lang="uk-UA" sz="2400">
                    <a:solidFill>
                      <a:srgbClr val="65806F"/>
                    </a:solidFill>
                  </a:endParaRPr>
                </a:p>
              </p:txBody>
            </p:sp>
          </mc:Choice>
          <mc:Fallback xmlns=""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0F1B527A-EDA1-254D-0470-2DE4EFEF7B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9443" y="1113596"/>
                  <a:ext cx="751346" cy="461665"/>
                </a:xfrm>
                <a:prstGeom prst="rect">
                  <a:avLst/>
                </a:prstGeom>
                <a:blipFill>
                  <a:blip r:embed="rId10"/>
                  <a:stretch>
                    <a:fillRect l="-1639" r="-4918"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1C3430DA-9C90-15DA-6387-FF0AE37713B4}"/>
                </a:ext>
              </a:extLst>
            </p:cNvPr>
            <p:cNvSpPr txBox="1"/>
            <p:nvPr/>
          </p:nvSpPr>
          <p:spPr>
            <a:xfrm>
              <a:off x="8561948" y="4309922"/>
              <a:ext cx="3070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65806F"/>
                  </a:solidFill>
                  <a:latin typeface="+mj-lt"/>
                </a:rPr>
                <a:t>1</a:t>
              </a:r>
              <a:endParaRPr lang="uk-UA">
                <a:solidFill>
                  <a:srgbClr val="65806F"/>
                </a:solidFill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9E5DD6D1-CAD1-CF50-2FC7-C06A5747AE22}"/>
                </a:ext>
              </a:extLst>
            </p:cNvPr>
            <p:cNvSpPr txBox="1"/>
            <p:nvPr/>
          </p:nvSpPr>
          <p:spPr>
            <a:xfrm>
              <a:off x="8845493" y="4309922"/>
              <a:ext cx="3070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65806F"/>
                  </a:solidFill>
                  <a:latin typeface="+mj-lt"/>
                </a:rPr>
                <a:t>2</a:t>
              </a:r>
              <a:endParaRPr lang="uk-UA">
                <a:solidFill>
                  <a:srgbClr val="65806F"/>
                </a:solidFill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3023FA1F-7BFD-B153-9762-590513108A60}"/>
                </a:ext>
              </a:extLst>
            </p:cNvPr>
            <p:cNvSpPr txBox="1"/>
            <p:nvPr/>
          </p:nvSpPr>
          <p:spPr>
            <a:xfrm>
              <a:off x="9121021" y="4312839"/>
              <a:ext cx="3070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65806F"/>
                  </a:solidFill>
                  <a:latin typeface="+mj-lt"/>
                </a:rPr>
                <a:t>3</a:t>
              </a:r>
              <a:endParaRPr lang="uk-UA">
                <a:solidFill>
                  <a:srgbClr val="65806F"/>
                </a:solidFill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88E08193-3F58-02F0-0345-89A5A971E061}"/>
                </a:ext>
              </a:extLst>
            </p:cNvPr>
            <p:cNvSpPr txBox="1"/>
            <p:nvPr/>
          </p:nvSpPr>
          <p:spPr>
            <a:xfrm>
              <a:off x="9381253" y="4308281"/>
              <a:ext cx="3070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65806F"/>
                  </a:solidFill>
                  <a:latin typeface="+mj-lt"/>
                </a:rPr>
                <a:t>4</a:t>
              </a:r>
              <a:endParaRPr lang="uk-UA">
                <a:solidFill>
                  <a:srgbClr val="65806F"/>
                </a:solidFill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AD8C6076-E3C0-CA49-4A29-DEF3D527CAC7}"/>
                </a:ext>
              </a:extLst>
            </p:cNvPr>
            <p:cNvSpPr txBox="1"/>
            <p:nvPr/>
          </p:nvSpPr>
          <p:spPr>
            <a:xfrm>
              <a:off x="9668178" y="4303688"/>
              <a:ext cx="3070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65806F"/>
                  </a:solidFill>
                  <a:latin typeface="+mj-lt"/>
                </a:rPr>
                <a:t>5</a:t>
              </a:r>
              <a:endParaRPr lang="uk-UA">
                <a:solidFill>
                  <a:srgbClr val="65806F"/>
                </a:solidFill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CA18A56F-A15C-8FFC-D053-3CD7202BDBAC}"/>
                </a:ext>
              </a:extLst>
            </p:cNvPr>
            <p:cNvSpPr txBox="1"/>
            <p:nvPr/>
          </p:nvSpPr>
          <p:spPr>
            <a:xfrm>
              <a:off x="9938251" y="4303688"/>
              <a:ext cx="3070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65806F"/>
                  </a:solidFill>
                  <a:latin typeface="+mj-lt"/>
                </a:rPr>
                <a:t>6</a:t>
              </a:r>
              <a:endParaRPr lang="uk-UA">
                <a:solidFill>
                  <a:srgbClr val="65806F"/>
                </a:solidFill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DA48A303-8D12-125F-F524-CA1B7626874F}"/>
                </a:ext>
              </a:extLst>
            </p:cNvPr>
            <p:cNvSpPr txBox="1"/>
            <p:nvPr/>
          </p:nvSpPr>
          <p:spPr>
            <a:xfrm>
              <a:off x="10218445" y="4300296"/>
              <a:ext cx="3070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65806F"/>
                  </a:solidFill>
                  <a:latin typeface="+mj-lt"/>
                </a:rPr>
                <a:t>7</a:t>
              </a:r>
              <a:endParaRPr lang="uk-UA">
                <a:solidFill>
                  <a:srgbClr val="65806F"/>
                </a:solidFill>
              </a:endParaRP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962CED3A-BDDF-4665-5724-B31E1CAB3A20}"/>
                </a:ext>
              </a:extLst>
            </p:cNvPr>
            <p:cNvSpPr txBox="1"/>
            <p:nvPr/>
          </p:nvSpPr>
          <p:spPr>
            <a:xfrm>
              <a:off x="10489610" y="4301883"/>
              <a:ext cx="3070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65806F"/>
                  </a:solidFill>
                  <a:latin typeface="+mj-lt"/>
                </a:rPr>
                <a:t>8</a:t>
              </a:r>
              <a:endParaRPr lang="uk-UA">
                <a:solidFill>
                  <a:srgbClr val="65806F"/>
                </a:solidFill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C1959119-36F9-9A6E-E558-D66041874D93}"/>
                </a:ext>
              </a:extLst>
            </p:cNvPr>
            <p:cNvSpPr txBox="1"/>
            <p:nvPr/>
          </p:nvSpPr>
          <p:spPr>
            <a:xfrm>
              <a:off x="10765215" y="4302836"/>
              <a:ext cx="3070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65806F"/>
                  </a:solidFill>
                  <a:latin typeface="+mj-lt"/>
                </a:rPr>
                <a:t>9</a:t>
              </a:r>
              <a:endParaRPr lang="uk-UA">
                <a:solidFill>
                  <a:srgbClr val="65806F"/>
                </a:solidFill>
              </a:endParaRP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06A8309F-CBE1-C0FE-5C92-5D3889E02992}"/>
                </a:ext>
              </a:extLst>
            </p:cNvPr>
            <p:cNvSpPr txBox="1"/>
            <p:nvPr/>
          </p:nvSpPr>
          <p:spPr>
            <a:xfrm>
              <a:off x="10988628" y="4299763"/>
              <a:ext cx="4353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65806F"/>
                  </a:solidFill>
                  <a:latin typeface="+mj-lt"/>
                </a:rPr>
                <a:t>10</a:t>
              </a:r>
              <a:endParaRPr lang="uk-UA">
                <a:solidFill>
                  <a:srgbClr val="65806F"/>
                </a:solidFill>
              </a:endParaRP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CFD5BD3A-4BDD-2C56-A781-CA874A2BE3AE}"/>
                </a:ext>
              </a:extLst>
            </p:cNvPr>
            <p:cNvSpPr txBox="1"/>
            <p:nvPr/>
          </p:nvSpPr>
          <p:spPr>
            <a:xfrm>
              <a:off x="7928255" y="3790064"/>
              <a:ext cx="4458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65806F"/>
                  </a:solidFill>
                  <a:latin typeface="+mj-lt"/>
                </a:rPr>
                <a:t>11</a:t>
              </a:r>
              <a:endParaRPr lang="uk-UA">
                <a:solidFill>
                  <a:srgbClr val="65806F"/>
                </a:solidFill>
              </a:endParaRPr>
            </a:p>
          </p:txBody>
        </p:sp>
        <p:sp>
          <p:nvSpPr>
            <p:cNvPr id="219" name="TextBox 218">
              <a:extLst>
                <a:ext uri="{FF2B5EF4-FFF2-40B4-BE49-F238E27FC236}">
                  <a16:creationId xmlns:a16="http://schemas.microsoft.com/office/drawing/2014/main" id="{09BEAA64-C9B2-E284-3D45-D5070F5C0864}"/>
                </a:ext>
              </a:extLst>
            </p:cNvPr>
            <p:cNvSpPr txBox="1"/>
            <p:nvPr/>
          </p:nvSpPr>
          <p:spPr>
            <a:xfrm>
              <a:off x="7923824" y="3521494"/>
              <a:ext cx="4458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65806F"/>
                  </a:solidFill>
                  <a:latin typeface="+mj-lt"/>
                </a:rPr>
                <a:t>12</a:t>
              </a:r>
              <a:endParaRPr lang="uk-UA">
                <a:solidFill>
                  <a:srgbClr val="65806F"/>
                </a:solidFill>
              </a:endParaRPr>
            </a:p>
          </p:txBody>
        </p:sp>
        <p:sp>
          <p:nvSpPr>
            <p:cNvPr id="220" name="TextBox 219">
              <a:extLst>
                <a:ext uri="{FF2B5EF4-FFF2-40B4-BE49-F238E27FC236}">
                  <a16:creationId xmlns:a16="http://schemas.microsoft.com/office/drawing/2014/main" id="{5DBE8D33-AA71-4DFA-CA75-06186BFF1BB2}"/>
                </a:ext>
              </a:extLst>
            </p:cNvPr>
            <p:cNvSpPr txBox="1"/>
            <p:nvPr/>
          </p:nvSpPr>
          <p:spPr>
            <a:xfrm>
              <a:off x="7924973" y="3251530"/>
              <a:ext cx="4458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65806F"/>
                  </a:solidFill>
                  <a:latin typeface="+mj-lt"/>
                </a:rPr>
                <a:t>13</a:t>
              </a:r>
              <a:endParaRPr lang="uk-UA">
                <a:solidFill>
                  <a:srgbClr val="65806F"/>
                </a:solidFill>
              </a:endParaRPr>
            </a:p>
          </p:txBody>
        </p:sp>
        <p:sp>
          <p:nvSpPr>
            <p:cNvPr id="221" name="TextBox 220">
              <a:extLst>
                <a:ext uri="{FF2B5EF4-FFF2-40B4-BE49-F238E27FC236}">
                  <a16:creationId xmlns:a16="http://schemas.microsoft.com/office/drawing/2014/main" id="{2A9B29FB-5A46-E4B0-6660-D45E99210E0F}"/>
                </a:ext>
              </a:extLst>
            </p:cNvPr>
            <p:cNvSpPr txBox="1"/>
            <p:nvPr/>
          </p:nvSpPr>
          <p:spPr>
            <a:xfrm>
              <a:off x="7923824" y="2977908"/>
              <a:ext cx="4458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65806F"/>
                  </a:solidFill>
                  <a:latin typeface="+mj-lt"/>
                </a:rPr>
                <a:t>14</a:t>
              </a:r>
              <a:endParaRPr lang="uk-UA">
                <a:solidFill>
                  <a:srgbClr val="65806F"/>
                </a:solidFill>
              </a:endParaRPr>
            </a:p>
          </p:txBody>
        </p:sp>
        <p:sp>
          <p:nvSpPr>
            <p:cNvPr id="222" name="TextBox 221">
              <a:extLst>
                <a:ext uri="{FF2B5EF4-FFF2-40B4-BE49-F238E27FC236}">
                  <a16:creationId xmlns:a16="http://schemas.microsoft.com/office/drawing/2014/main" id="{D7B85879-3D40-7BF0-4760-0DBCC8954D0B}"/>
                </a:ext>
              </a:extLst>
            </p:cNvPr>
            <p:cNvSpPr txBox="1"/>
            <p:nvPr/>
          </p:nvSpPr>
          <p:spPr>
            <a:xfrm>
              <a:off x="7923824" y="2709374"/>
              <a:ext cx="4458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65806F"/>
                  </a:solidFill>
                  <a:latin typeface="+mj-lt"/>
                </a:rPr>
                <a:t>15</a:t>
              </a:r>
              <a:endParaRPr lang="uk-UA">
                <a:solidFill>
                  <a:srgbClr val="65806F"/>
                </a:solidFill>
              </a:endParaRPr>
            </a:p>
          </p:txBody>
        </p: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13420177-A859-EBCF-BF33-4E2195FCE0BC}"/>
                </a:ext>
              </a:extLst>
            </p:cNvPr>
            <p:cNvSpPr txBox="1"/>
            <p:nvPr/>
          </p:nvSpPr>
          <p:spPr>
            <a:xfrm>
              <a:off x="7923824" y="2420841"/>
              <a:ext cx="4458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65806F"/>
                  </a:solidFill>
                  <a:latin typeface="+mj-lt"/>
                </a:rPr>
                <a:t>16</a:t>
              </a:r>
              <a:endParaRPr lang="uk-UA">
                <a:solidFill>
                  <a:srgbClr val="65806F"/>
                </a:solidFill>
              </a:endParaRPr>
            </a:p>
          </p:txBody>
        </p: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63859D63-654C-30BD-3923-9D9DA50B5F33}"/>
                </a:ext>
              </a:extLst>
            </p:cNvPr>
            <p:cNvSpPr txBox="1"/>
            <p:nvPr/>
          </p:nvSpPr>
          <p:spPr>
            <a:xfrm>
              <a:off x="7923824" y="2165788"/>
              <a:ext cx="4458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65806F"/>
                  </a:solidFill>
                  <a:latin typeface="+mj-lt"/>
                </a:rPr>
                <a:t>17</a:t>
              </a:r>
              <a:endParaRPr lang="uk-UA">
                <a:solidFill>
                  <a:srgbClr val="65806F"/>
                </a:solidFill>
              </a:endParaRPr>
            </a:p>
          </p:txBody>
        </p:sp>
        <p:sp>
          <p:nvSpPr>
            <p:cNvPr id="226" name="TextBox 225">
              <a:extLst>
                <a:ext uri="{FF2B5EF4-FFF2-40B4-BE49-F238E27FC236}">
                  <a16:creationId xmlns:a16="http://schemas.microsoft.com/office/drawing/2014/main" id="{7DBFE5B7-41A2-D9CE-F33D-DF54B8D92332}"/>
                </a:ext>
              </a:extLst>
            </p:cNvPr>
            <p:cNvSpPr txBox="1"/>
            <p:nvPr/>
          </p:nvSpPr>
          <p:spPr>
            <a:xfrm>
              <a:off x="7923824" y="1875535"/>
              <a:ext cx="4458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65806F"/>
                  </a:solidFill>
                  <a:latin typeface="+mj-lt"/>
                </a:rPr>
                <a:t>18</a:t>
              </a:r>
              <a:endParaRPr lang="uk-UA">
                <a:solidFill>
                  <a:srgbClr val="65806F"/>
                </a:solidFill>
              </a:endParaRPr>
            </a:p>
          </p:txBody>
        </p:sp>
        <p:sp>
          <p:nvSpPr>
            <p:cNvPr id="227" name="TextBox 226">
              <a:extLst>
                <a:ext uri="{FF2B5EF4-FFF2-40B4-BE49-F238E27FC236}">
                  <a16:creationId xmlns:a16="http://schemas.microsoft.com/office/drawing/2014/main" id="{A21E77DE-333C-3B40-4262-D5E5BFBCFA6C}"/>
                </a:ext>
              </a:extLst>
            </p:cNvPr>
            <p:cNvSpPr txBox="1"/>
            <p:nvPr/>
          </p:nvSpPr>
          <p:spPr>
            <a:xfrm>
              <a:off x="7923824" y="1600168"/>
              <a:ext cx="4458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65806F"/>
                  </a:solidFill>
                  <a:latin typeface="+mj-lt"/>
                </a:rPr>
                <a:t>19</a:t>
              </a:r>
              <a:endParaRPr lang="uk-UA">
                <a:solidFill>
                  <a:srgbClr val="65806F"/>
                </a:solidFill>
              </a:endParaRPr>
            </a:p>
          </p:txBody>
        </p:sp>
      </p:grpSp>
      <p:sp>
        <p:nvSpPr>
          <p:cNvPr id="242" name="Freeform 241">
            <a:extLst>
              <a:ext uri="{FF2B5EF4-FFF2-40B4-BE49-F238E27FC236}">
                <a16:creationId xmlns:a16="http://schemas.microsoft.com/office/drawing/2014/main" id="{454D4809-E04E-B8C6-B437-B4F918017593}"/>
              </a:ext>
            </a:extLst>
          </p:cNvPr>
          <p:cNvSpPr/>
          <p:nvPr/>
        </p:nvSpPr>
        <p:spPr>
          <a:xfrm>
            <a:off x="8985738" y="2277704"/>
            <a:ext cx="2831124" cy="2115529"/>
          </a:xfrm>
          <a:custGeom>
            <a:avLst/>
            <a:gdLst>
              <a:gd name="connsiteX0" fmla="*/ 0 w 2831124"/>
              <a:gd name="connsiteY0" fmla="*/ 2057400 h 2115529"/>
              <a:gd name="connsiteX1" fmla="*/ 556847 w 2831124"/>
              <a:gd name="connsiteY1" fmla="*/ 2063262 h 2115529"/>
              <a:gd name="connsiteX2" fmla="*/ 1096108 w 2831124"/>
              <a:gd name="connsiteY2" fmla="*/ 1500554 h 2115529"/>
              <a:gd name="connsiteX3" fmla="*/ 1652954 w 2831124"/>
              <a:gd name="connsiteY3" fmla="*/ 1371600 h 2115529"/>
              <a:gd name="connsiteX4" fmla="*/ 1922585 w 2831124"/>
              <a:gd name="connsiteY4" fmla="*/ 715108 h 2115529"/>
              <a:gd name="connsiteX5" fmla="*/ 2473570 w 2831124"/>
              <a:gd name="connsiteY5" fmla="*/ 175847 h 2115529"/>
              <a:gd name="connsiteX6" fmla="*/ 2831124 w 2831124"/>
              <a:gd name="connsiteY6" fmla="*/ 0 h 2115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31124" h="2115529">
                <a:moveTo>
                  <a:pt x="0" y="2057400"/>
                </a:moveTo>
                <a:cubicBezTo>
                  <a:pt x="187081" y="2106735"/>
                  <a:pt x="374162" y="2156070"/>
                  <a:pt x="556847" y="2063262"/>
                </a:cubicBezTo>
                <a:cubicBezTo>
                  <a:pt x="739532" y="1970454"/>
                  <a:pt x="913424" y="1615831"/>
                  <a:pt x="1096108" y="1500554"/>
                </a:cubicBezTo>
                <a:cubicBezTo>
                  <a:pt x="1278792" y="1385277"/>
                  <a:pt x="1515208" y="1502508"/>
                  <a:pt x="1652954" y="1371600"/>
                </a:cubicBezTo>
                <a:cubicBezTo>
                  <a:pt x="1790700" y="1240692"/>
                  <a:pt x="1785816" y="914400"/>
                  <a:pt x="1922585" y="715108"/>
                </a:cubicBezTo>
                <a:cubicBezTo>
                  <a:pt x="2059354" y="515816"/>
                  <a:pt x="2322147" y="295032"/>
                  <a:pt x="2473570" y="175847"/>
                </a:cubicBezTo>
                <a:cubicBezTo>
                  <a:pt x="2624993" y="56662"/>
                  <a:pt x="2728058" y="28331"/>
                  <a:pt x="2831124" y="0"/>
                </a:cubicBezTo>
              </a:path>
            </a:pathLst>
          </a:custGeom>
          <a:noFill/>
          <a:ln w="28575">
            <a:solidFill>
              <a:srgbClr val="658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9" name="Freeform 178">
            <a:extLst>
              <a:ext uri="{FF2B5EF4-FFF2-40B4-BE49-F238E27FC236}">
                <a16:creationId xmlns:a16="http://schemas.microsoft.com/office/drawing/2014/main" id="{29C9B5AD-AB80-626B-620E-C43E836664C6}"/>
              </a:ext>
            </a:extLst>
          </p:cNvPr>
          <p:cNvSpPr/>
          <p:nvPr/>
        </p:nvSpPr>
        <p:spPr>
          <a:xfrm>
            <a:off x="178420" y="2294078"/>
            <a:ext cx="3197826" cy="2584233"/>
          </a:xfrm>
          <a:custGeom>
            <a:avLst/>
            <a:gdLst>
              <a:gd name="connsiteX0" fmla="*/ 0 w 3197826"/>
              <a:gd name="connsiteY0" fmla="*/ 2574221 h 2584233"/>
              <a:gd name="connsiteX1" fmla="*/ 82837 w 3197826"/>
              <a:gd name="connsiteY1" fmla="*/ 2558290 h 2584233"/>
              <a:gd name="connsiteX2" fmla="*/ 162489 w 3197826"/>
              <a:gd name="connsiteY2" fmla="*/ 2351196 h 2584233"/>
              <a:gd name="connsiteX3" fmla="*/ 210280 w 3197826"/>
              <a:gd name="connsiteY3" fmla="*/ 2309778 h 2584233"/>
              <a:gd name="connsiteX4" fmla="*/ 258071 w 3197826"/>
              <a:gd name="connsiteY4" fmla="*/ 2297033 h 2584233"/>
              <a:gd name="connsiteX5" fmla="*/ 375955 w 3197826"/>
              <a:gd name="connsiteY5" fmla="*/ 2293847 h 2584233"/>
              <a:gd name="connsiteX6" fmla="*/ 411002 w 3197826"/>
              <a:gd name="connsiteY6" fmla="*/ 2277917 h 2584233"/>
              <a:gd name="connsiteX7" fmla="*/ 500211 w 3197826"/>
              <a:gd name="connsiteY7" fmla="*/ 2019846 h 2584233"/>
              <a:gd name="connsiteX8" fmla="*/ 576677 w 3197826"/>
              <a:gd name="connsiteY8" fmla="*/ 1984799 h 2584233"/>
              <a:gd name="connsiteX9" fmla="*/ 700933 w 3197826"/>
              <a:gd name="connsiteY9" fmla="*/ 1599286 h 2584233"/>
              <a:gd name="connsiteX10" fmla="*/ 832870 w 3197826"/>
              <a:gd name="connsiteY10" fmla="*/ 1107408 h 2584233"/>
              <a:gd name="connsiteX11" fmla="*/ 917649 w 3197826"/>
              <a:gd name="connsiteY11" fmla="*/ 1119519 h 2584233"/>
              <a:gd name="connsiteX12" fmla="*/ 990316 w 3197826"/>
              <a:gd name="connsiteY12" fmla="*/ 1222465 h 2584233"/>
              <a:gd name="connsiteX13" fmla="*/ 1075095 w 3197826"/>
              <a:gd name="connsiteY13" fmla="*/ 1222465 h 2584233"/>
              <a:gd name="connsiteX14" fmla="*/ 1117485 w 3197826"/>
              <a:gd name="connsiteY14" fmla="*/ 1216409 h 2584233"/>
              <a:gd name="connsiteX15" fmla="*/ 1153818 w 3197826"/>
              <a:gd name="connsiteY15" fmla="*/ 1143742 h 2584233"/>
              <a:gd name="connsiteX16" fmla="*/ 1232542 w 3197826"/>
              <a:gd name="connsiteY16" fmla="*/ 774348 h 2584233"/>
              <a:gd name="connsiteX17" fmla="*/ 1323376 w 3197826"/>
              <a:gd name="connsiteY17" fmla="*/ 604791 h 2584233"/>
              <a:gd name="connsiteX18" fmla="*/ 1402099 w 3197826"/>
              <a:gd name="connsiteY18" fmla="*/ 350454 h 2584233"/>
              <a:gd name="connsiteX19" fmla="*/ 1444489 w 3197826"/>
              <a:gd name="connsiteY19" fmla="*/ 441289 h 2584233"/>
              <a:gd name="connsiteX20" fmla="*/ 1577712 w 3197826"/>
              <a:gd name="connsiteY20" fmla="*/ 1083186 h 2584233"/>
              <a:gd name="connsiteX21" fmla="*/ 1614046 w 3197826"/>
              <a:gd name="connsiteY21" fmla="*/ 1155853 h 2584233"/>
              <a:gd name="connsiteX22" fmla="*/ 1650380 w 3197826"/>
              <a:gd name="connsiteY22" fmla="*/ 1228521 h 2584233"/>
              <a:gd name="connsiteX23" fmla="*/ 1741214 w 3197826"/>
              <a:gd name="connsiteY23" fmla="*/ 1143742 h 2584233"/>
              <a:gd name="connsiteX24" fmla="*/ 1983440 w 3197826"/>
              <a:gd name="connsiteY24" fmla="*/ 1646359 h 2584233"/>
              <a:gd name="connsiteX25" fmla="*/ 2031885 w 3197826"/>
              <a:gd name="connsiteY25" fmla="*/ 1688748 h 2584233"/>
              <a:gd name="connsiteX26" fmla="*/ 2146942 w 3197826"/>
              <a:gd name="connsiteY26" fmla="*/ 1670582 h 2584233"/>
              <a:gd name="connsiteX27" fmla="*/ 2231720 w 3197826"/>
              <a:gd name="connsiteY27" fmla="*/ 1797750 h 2584233"/>
              <a:gd name="connsiteX28" fmla="*/ 2274110 w 3197826"/>
              <a:gd name="connsiteY28" fmla="*/ 1743249 h 2584233"/>
              <a:gd name="connsiteX29" fmla="*/ 2322555 w 3197826"/>
              <a:gd name="connsiteY29" fmla="*/ 1603970 h 2584233"/>
              <a:gd name="connsiteX30" fmla="*/ 2371000 w 3197826"/>
              <a:gd name="connsiteY30" fmla="*/ 1149798 h 2584233"/>
              <a:gd name="connsiteX31" fmla="*/ 2401278 w 3197826"/>
              <a:gd name="connsiteY31" fmla="*/ 943906 h 2584233"/>
              <a:gd name="connsiteX32" fmla="*/ 2437612 w 3197826"/>
              <a:gd name="connsiteY32" fmla="*/ 1083186 h 2584233"/>
              <a:gd name="connsiteX33" fmla="*/ 2480001 w 3197826"/>
              <a:gd name="connsiteY33" fmla="*/ 1343578 h 2584233"/>
              <a:gd name="connsiteX34" fmla="*/ 2504224 w 3197826"/>
              <a:gd name="connsiteY34" fmla="*/ 1385967 h 2584233"/>
              <a:gd name="connsiteX35" fmla="*/ 2522391 w 3197826"/>
              <a:gd name="connsiteY35" fmla="*/ 1446523 h 2584233"/>
              <a:gd name="connsiteX36" fmla="*/ 2564780 w 3197826"/>
              <a:gd name="connsiteY36" fmla="*/ 1519191 h 2584233"/>
              <a:gd name="connsiteX37" fmla="*/ 2649559 w 3197826"/>
              <a:gd name="connsiteY37" fmla="*/ 1258799 h 2584233"/>
              <a:gd name="connsiteX38" fmla="*/ 2716171 w 3197826"/>
              <a:gd name="connsiteY38" fmla="*/ 1204298 h 2584233"/>
              <a:gd name="connsiteX39" fmla="*/ 2775795 w 3197826"/>
              <a:gd name="connsiteY39" fmla="*/ 1130885 h 2584233"/>
              <a:gd name="connsiteX40" fmla="*/ 2810965 w 3197826"/>
              <a:gd name="connsiteY40" fmla="*/ 997242 h 2584233"/>
              <a:gd name="connsiteX41" fmla="*/ 2888337 w 3197826"/>
              <a:gd name="connsiteY41" fmla="*/ 336061 h 2584233"/>
              <a:gd name="connsiteX42" fmla="*/ 2965709 w 3197826"/>
              <a:gd name="connsiteY42" fmla="*/ 82842 h 2584233"/>
              <a:gd name="connsiteX43" fmla="*/ 2972743 w 3197826"/>
              <a:gd name="connsiteY43" fmla="*/ 5470 h 2584233"/>
              <a:gd name="connsiteX44" fmla="*/ 3197826 w 3197826"/>
              <a:gd name="connsiteY44" fmla="*/ 12504 h 2584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3197826" h="2584233">
                <a:moveTo>
                  <a:pt x="0" y="2574221"/>
                </a:moveTo>
                <a:cubicBezTo>
                  <a:pt x="27878" y="2584841"/>
                  <a:pt x="55756" y="2595461"/>
                  <a:pt x="82837" y="2558290"/>
                </a:cubicBezTo>
                <a:cubicBezTo>
                  <a:pt x="109918" y="2521119"/>
                  <a:pt x="141248" y="2392615"/>
                  <a:pt x="162489" y="2351196"/>
                </a:cubicBezTo>
                <a:cubicBezTo>
                  <a:pt x="183730" y="2309777"/>
                  <a:pt x="194350" y="2318805"/>
                  <a:pt x="210280" y="2309778"/>
                </a:cubicBezTo>
                <a:cubicBezTo>
                  <a:pt x="226210" y="2300751"/>
                  <a:pt x="230459" y="2299688"/>
                  <a:pt x="258071" y="2297033"/>
                </a:cubicBezTo>
                <a:cubicBezTo>
                  <a:pt x="285684" y="2294378"/>
                  <a:pt x="350467" y="2297033"/>
                  <a:pt x="375955" y="2293847"/>
                </a:cubicBezTo>
                <a:cubicBezTo>
                  <a:pt x="401443" y="2290661"/>
                  <a:pt x="390293" y="2323584"/>
                  <a:pt x="411002" y="2277917"/>
                </a:cubicBezTo>
                <a:cubicBezTo>
                  <a:pt x="431711" y="2232250"/>
                  <a:pt x="472599" y="2068699"/>
                  <a:pt x="500211" y="2019846"/>
                </a:cubicBezTo>
                <a:cubicBezTo>
                  <a:pt x="527823" y="1970993"/>
                  <a:pt x="543223" y="2054892"/>
                  <a:pt x="576677" y="1984799"/>
                </a:cubicBezTo>
                <a:cubicBezTo>
                  <a:pt x="610131" y="1914706"/>
                  <a:pt x="658234" y="1745518"/>
                  <a:pt x="700933" y="1599286"/>
                </a:cubicBezTo>
                <a:cubicBezTo>
                  <a:pt x="743632" y="1453054"/>
                  <a:pt x="796751" y="1187369"/>
                  <a:pt x="832870" y="1107408"/>
                </a:cubicBezTo>
                <a:cubicBezTo>
                  <a:pt x="868989" y="1027447"/>
                  <a:pt x="891408" y="1100343"/>
                  <a:pt x="917649" y="1119519"/>
                </a:cubicBezTo>
                <a:cubicBezTo>
                  <a:pt x="943890" y="1138695"/>
                  <a:pt x="964075" y="1205307"/>
                  <a:pt x="990316" y="1222465"/>
                </a:cubicBezTo>
                <a:cubicBezTo>
                  <a:pt x="1016557" y="1239623"/>
                  <a:pt x="1053900" y="1223474"/>
                  <a:pt x="1075095" y="1222465"/>
                </a:cubicBezTo>
                <a:cubicBezTo>
                  <a:pt x="1096290" y="1221456"/>
                  <a:pt x="1104365" y="1229529"/>
                  <a:pt x="1117485" y="1216409"/>
                </a:cubicBezTo>
                <a:cubicBezTo>
                  <a:pt x="1130605" y="1203289"/>
                  <a:pt x="1134642" y="1217419"/>
                  <a:pt x="1153818" y="1143742"/>
                </a:cubicBezTo>
                <a:cubicBezTo>
                  <a:pt x="1172994" y="1070065"/>
                  <a:pt x="1204282" y="864173"/>
                  <a:pt x="1232542" y="774348"/>
                </a:cubicBezTo>
                <a:cubicBezTo>
                  <a:pt x="1260802" y="684523"/>
                  <a:pt x="1295117" y="675440"/>
                  <a:pt x="1323376" y="604791"/>
                </a:cubicBezTo>
                <a:cubicBezTo>
                  <a:pt x="1351635" y="534142"/>
                  <a:pt x="1381914" y="377704"/>
                  <a:pt x="1402099" y="350454"/>
                </a:cubicBezTo>
                <a:cubicBezTo>
                  <a:pt x="1422284" y="323204"/>
                  <a:pt x="1415220" y="319167"/>
                  <a:pt x="1444489" y="441289"/>
                </a:cubicBezTo>
                <a:cubicBezTo>
                  <a:pt x="1473758" y="563411"/>
                  <a:pt x="1549453" y="964092"/>
                  <a:pt x="1577712" y="1083186"/>
                </a:cubicBezTo>
                <a:cubicBezTo>
                  <a:pt x="1605972" y="1202280"/>
                  <a:pt x="1614046" y="1155853"/>
                  <a:pt x="1614046" y="1155853"/>
                </a:cubicBezTo>
                <a:cubicBezTo>
                  <a:pt x="1626157" y="1180075"/>
                  <a:pt x="1629185" y="1230539"/>
                  <a:pt x="1650380" y="1228521"/>
                </a:cubicBezTo>
                <a:cubicBezTo>
                  <a:pt x="1671575" y="1226502"/>
                  <a:pt x="1685704" y="1074102"/>
                  <a:pt x="1741214" y="1143742"/>
                </a:cubicBezTo>
                <a:cubicBezTo>
                  <a:pt x="1796724" y="1213382"/>
                  <a:pt x="1934995" y="1555525"/>
                  <a:pt x="1983440" y="1646359"/>
                </a:cubicBezTo>
                <a:cubicBezTo>
                  <a:pt x="2031885" y="1737193"/>
                  <a:pt x="2004635" y="1684711"/>
                  <a:pt x="2031885" y="1688748"/>
                </a:cubicBezTo>
                <a:cubicBezTo>
                  <a:pt x="2059135" y="1692785"/>
                  <a:pt x="2113636" y="1652415"/>
                  <a:pt x="2146942" y="1670582"/>
                </a:cubicBezTo>
                <a:cubicBezTo>
                  <a:pt x="2180248" y="1688749"/>
                  <a:pt x="2210525" y="1785639"/>
                  <a:pt x="2231720" y="1797750"/>
                </a:cubicBezTo>
                <a:cubicBezTo>
                  <a:pt x="2252915" y="1809861"/>
                  <a:pt x="2258971" y="1775546"/>
                  <a:pt x="2274110" y="1743249"/>
                </a:cubicBezTo>
                <a:cubicBezTo>
                  <a:pt x="2289249" y="1710952"/>
                  <a:pt x="2306407" y="1702878"/>
                  <a:pt x="2322555" y="1603970"/>
                </a:cubicBezTo>
                <a:cubicBezTo>
                  <a:pt x="2338703" y="1505062"/>
                  <a:pt x="2357880" y="1259809"/>
                  <a:pt x="2371000" y="1149798"/>
                </a:cubicBezTo>
                <a:cubicBezTo>
                  <a:pt x="2384121" y="1039787"/>
                  <a:pt x="2390176" y="955008"/>
                  <a:pt x="2401278" y="943906"/>
                </a:cubicBezTo>
                <a:cubicBezTo>
                  <a:pt x="2412380" y="932804"/>
                  <a:pt x="2424492" y="1016574"/>
                  <a:pt x="2437612" y="1083186"/>
                </a:cubicBezTo>
                <a:cubicBezTo>
                  <a:pt x="2450732" y="1149798"/>
                  <a:pt x="2468899" y="1293115"/>
                  <a:pt x="2480001" y="1343578"/>
                </a:cubicBezTo>
                <a:cubicBezTo>
                  <a:pt x="2491103" y="1394041"/>
                  <a:pt x="2497159" y="1368810"/>
                  <a:pt x="2504224" y="1385967"/>
                </a:cubicBezTo>
                <a:cubicBezTo>
                  <a:pt x="2511289" y="1403124"/>
                  <a:pt x="2512298" y="1424319"/>
                  <a:pt x="2522391" y="1446523"/>
                </a:cubicBezTo>
                <a:cubicBezTo>
                  <a:pt x="2532484" y="1468727"/>
                  <a:pt x="2543585" y="1550478"/>
                  <a:pt x="2564780" y="1519191"/>
                </a:cubicBezTo>
                <a:cubicBezTo>
                  <a:pt x="2585975" y="1487904"/>
                  <a:pt x="2624327" y="1311281"/>
                  <a:pt x="2649559" y="1258799"/>
                </a:cubicBezTo>
                <a:cubicBezTo>
                  <a:pt x="2674791" y="1206317"/>
                  <a:pt x="2695132" y="1225617"/>
                  <a:pt x="2716171" y="1204298"/>
                </a:cubicBezTo>
                <a:cubicBezTo>
                  <a:pt x="2737210" y="1182979"/>
                  <a:pt x="2759996" y="1165394"/>
                  <a:pt x="2775795" y="1130885"/>
                </a:cubicBezTo>
                <a:cubicBezTo>
                  <a:pt x="2791594" y="1096376"/>
                  <a:pt x="2792208" y="1129713"/>
                  <a:pt x="2810965" y="997242"/>
                </a:cubicBezTo>
                <a:cubicBezTo>
                  <a:pt x="2829722" y="864771"/>
                  <a:pt x="2862546" y="488461"/>
                  <a:pt x="2888337" y="336061"/>
                </a:cubicBezTo>
                <a:cubicBezTo>
                  <a:pt x="2914128" y="183661"/>
                  <a:pt x="2951641" y="137940"/>
                  <a:pt x="2965709" y="82842"/>
                </a:cubicBezTo>
                <a:cubicBezTo>
                  <a:pt x="2979777" y="27744"/>
                  <a:pt x="2934057" y="17193"/>
                  <a:pt x="2972743" y="5470"/>
                </a:cubicBezTo>
                <a:cubicBezTo>
                  <a:pt x="3011429" y="-6253"/>
                  <a:pt x="3104627" y="3125"/>
                  <a:pt x="3197826" y="12504"/>
                </a:cubicBezTo>
              </a:path>
            </a:pathLst>
          </a:custGeom>
          <a:noFill/>
          <a:ln w="28575">
            <a:solidFill>
              <a:srgbClr val="456E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9" name="Rounded Rectangle 88">
            <a:extLst>
              <a:ext uri="{FF2B5EF4-FFF2-40B4-BE49-F238E27FC236}">
                <a16:creationId xmlns:a16="http://schemas.microsoft.com/office/drawing/2014/main" id="{3D963752-FF6F-CAA3-B3BF-FBA4DECA63DB}"/>
              </a:ext>
            </a:extLst>
          </p:cNvPr>
          <p:cNvSpPr/>
          <p:nvPr/>
        </p:nvSpPr>
        <p:spPr>
          <a:xfrm>
            <a:off x="396869" y="798994"/>
            <a:ext cx="2848634" cy="430306"/>
          </a:xfrm>
          <a:prstGeom prst="roundRect">
            <a:avLst/>
          </a:prstGeom>
          <a:solidFill>
            <a:srgbClr val="456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/>
              <a:t>Зміна курсу валюти</a:t>
            </a:r>
            <a:endParaRPr lang="uk-UA"/>
          </a:p>
        </p:txBody>
      </p:sp>
      <p:sp>
        <p:nvSpPr>
          <p:cNvPr id="92" name="Rounded Rectangle 91">
            <a:extLst>
              <a:ext uri="{FF2B5EF4-FFF2-40B4-BE49-F238E27FC236}">
                <a16:creationId xmlns:a16="http://schemas.microsoft.com/office/drawing/2014/main" id="{C99083FA-E65A-C81D-C3C3-D59780403541}"/>
              </a:ext>
            </a:extLst>
          </p:cNvPr>
          <p:cNvSpPr/>
          <p:nvPr/>
        </p:nvSpPr>
        <p:spPr>
          <a:xfrm>
            <a:off x="4475746" y="799118"/>
            <a:ext cx="2418349" cy="430306"/>
          </a:xfrm>
          <a:prstGeom prst="roundRect">
            <a:avLst/>
          </a:prstGeom>
          <a:solidFill>
            <a:srgbClr val="B767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/>
              <a:t>Кардіограма</a:t>
            </a:r>
            <a:endParaRPr lang="uk-UA"/>
          </a:p>
        </p:txBody>
      </p:sp>
      <p:sp>
        <p:nvSpPr>
          <p:cNvPr id="93" name="Rounded Rectangle 92">
            <a:extLst>
              <a:ext uri="{FF2B5EF4-FFF2-40B4-BE49-F238E27FC236}">
                <a16:creationId xmlns:a16="http://schemas.microsoft.com/office/drawing/2014/main" id="{235F50B9-97A7-FE8C-349D-FBD9CC3709E5}"/>
              </a:ext>
            </a:extLst>
          </p:cNvPr>
          <p:cNvSpPr/>
          <p:nvPr/>
        </p:nvSpPr>
        <p:spPr>
          <a:xfrm>
            <a:off x="8237849" y="798994"/>
            <a:ext cx="3721860" cy="430306"/>
          </a:xfrm>
          <a:prstGeom prst="roundRect">
            <a:avLst/>
          </a:prstGeom>
          <a:solidFill>
            <a:srgbClr val="6580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/>
              <a:t>Зміна температури повітря</a:t>
            </a:r>
            <a:endParaRPr lang="uk-UA"/>
          </a:p>
        </p:txBody>
      </p:sp>
      <p:sp>
        <p:nvSpPr>
          <p:cNvPr id="107" name="Rounded Rectangle 106">
            <a:extLst>
              <a:ext uri="{FF2B5EF4-FFF2-40B4-BE49-F238E27FC236}">
                <a16:creationId xmlns:a16="http://schemas.microsoft.com/office/drawing/2014/main" id="{5E51B66A-B04D-D574-8A3C-9A0D31BD26D8}"/>
              </a:ext>
            </a:extLst>
          </p:cNvPr>
          <p:cNvSpPr/>
          <p:nvPr/>
        </p:nvSpPr>
        <p:spPr>
          <a:xfrm>
            <a:off x="3692970" y="4191508"/>
            <a:ext cx="3896555" cy="1183380"/>
          </a:xfrm>
          <a:prstGeom prst="roundRect">
            <a:avLst>
              <a:gd name="adj" fmla="val 5860"/>
            </a:avLst>
          </a:prstGeom>
          <a:solidFill>
            <a:srgbClr val="B767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2100"/>
              <a:t>Графік зміни електричного потенціалу на волокнах серцевого мʼяза під час його скорочень.</a:t>
            </a:r>
          </a:p>
        </p:txBody>
      </p:sp>
      <p:sp>
        <p:nvSpPr>
          <p:cNvPr id="110" name="Прямокутник: округлені кути 8">
            <a:extLst>
              <a:ext uri="{FF2B5EF4-FFF2-40B4-BE49-F238E27FC236}">
                <a16:creationId xmlns:a16="http://schemas.microsoft.com/office/drawing/2014/main" id="{2E8BDB3C-F5F6-A001-0F09-8E0D46D04FE2}"/>
              </a:ext>
            </a:extLst>
          </p:cNvPr>
          <p:cNvSpPr/>
          <p:nvPr/>
        </p:nvSpPr>
        <p:spPr>
          <a:xfrm>
            <a:off x="6894095" y="6006230"/>
            <a:ext cx="4507001" cy="820240"/>
          </a:xfrm>
          <a:prstGeom prst="roundRect">
            <a:avLst>
              <a:gd name="adj" fmla="val 0"/>
            </a:avLst>
          </a:prstGeom>
          <a:solidFill>
            <a:srgbClr val="757F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>
                <a:ea typeface="Tahoma" panose="020B0604030504040204" pitchFamily="34" charset="0"/>
                <a:cs typeface="Tahoma" panose="020B0604030504040204" pitchFamily="34" charset="0"/>
              </a:rPr>
              <a:t>Графічний спосіб дає можливість унаочнити властивості функції</a:t>
            </a:r>
            <a:endParaRPr lang="uk-UA" sz="2400">
              <a:solidFill>
                <a:srgbClr val="FFFF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1" name="Графіка 9" descr="Owl outline">
            <a:extLst>
              <a:ext uri="{FF2B5EF4-FFF2-40B4-BE49-F238E27FC236}">
                <a16:creationId xmlns:a16="http://schemas.microsoft.com/office/drawing/2014/main" id="{97EE6043-5286-9010-2779-275E053513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277599" y="59436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769476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75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75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" grpId="0" animBg="1"/>
      <p:bldP spid="242" grpId="0" animBg="1"/>
      <p:bldP spid="179" grpId="0" animBg="1"/>
      <p:bldP spid="89" grpId="0" animBg="1"/>
      <p:bldP spid="92" grpId="0" animBg="1"/>
      <p:bldP spid="93" grpId="0" animBg="1"/>
      <p:bldP spid="107" grpId="0" animBg="1"/>
      <p:bldP spid="1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1382</Words>
  <Application>Microsoft Office PowerPoint</Application>
  <PresentationFormat>Широкий екран</PresentationFormat>
  <Paragraphs>335</Paragraphs>
  <Slides>17</Slides>
  <Notes>17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Cambria Math</vt:lpstr>
      <vt:lpstr>Tahoma</vt:lpstr>
      <vt:lpstr>Times New Roman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Kulinich Bohdan</dc:creator>
  <cp:lastModifiedBy>Office inF-Administration</cp:lastModifiedBy>
  <cp:revision>3</cp:revision>
  <dcterms:created xsi:type="dcterms:W3CDTF">2022-04-14T16:16:46Z</dcterms:created>
  <dcterms:modified xsi:type="dcterms:W3CDTF">2025-09-04T18:48:25Z</dcterms:modified>
</cp:coreProperties>
</file>